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0"/>
  </p:notesMasterIdLst>
  <p:handoutMasterIdLst>
    <p:handoutMasterId r:id="rId11"/>
  </p:handoutMasterIdLst>
  <p:sldIdLst>
    <p:sldId id="260" r:id="rId8"/>
    <p:sldId id="28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126" y="2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8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3048000"/>
            <a:ext cx="5646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1018 </a:t>
            </a:r>
            <a:r>
              <a:rPr lang="en-US" dirty="0"/>
              <a:t>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357018"/>
          </a:xfrm>
        </p:spPr>
        <p:txBody>
          <a:bodyPr/>
          <a:lstStyle/>
          <a:p>
            <a:pPr lvl="0">
              <a:lnSpc>
                <a:spcPct val="150000"/>
              </a:lnSpc>
              <a:spcAft>
                <a:spcPts val="480"/>
              </a:spcAft>
            </a:pPr>
            <a:endParaRPr lang="en-US" sz="20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</a:t>
            </a:r>
            <a:r>
              <a:rPr lang="en-US" sz="2000" dirty="0" smtClean="0"/>
              <a:t>1018 </a:t>
            </a:r>
            <a:r>
              <a:rPr lang="en-US" sz="2000" dirty="0"/>
              <a:t>signup deadline i</a:t>
            </a:r>
            <a:r>
              <a:rPr lang="en-US" sz="2000" dirty="0" smtClean="0"/>
              <a:t>s 09/05/18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Connectivity testing </a:t>
            </a:r>
            <a:r>
              <a:rPr lang="en-US" sz="2000" dirty="0" smtClean="0"/>
              <a:t>begins </a:t>
            </a:r>
            <a:r>
              <a:rPr lang="en-US" sz="2000" dirty="0"/>
              <a:t>on </a:t>
            </a:r>
            <a:r>
              <a:rPr lang="en-US" sz="2000" dirty="0" smtClean="0"/>
              <a:t>09/11/18</a:t>
            </a:r>
            <a:endParaRPr lang="en-US" sz="2000" dirty="0"/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begin </a:t>
            </a:r>
            <a:r>
              <a:rPr lang="en-US" sz="2000" dirty="0">
                <a:solidFill>
                  <a:prstClr val="black"/>
                </a:solidFill>
              </a:rPr>
              <a:t>on </a:t>
            </a:r>
            <a:r>
              <a:rPr lang="en-US" sz="2000" dirty="0" smtClean="0">
                <a:solidFill>
                  <a:prstClr val="black"/>
                </a:solidFill>
              </a:rPr>
              <a:t>10/01/18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1018 is </a:t>
            </a:r>
            <a:r>
              <a:rPr lang="en-US" sz="2000" dirty="0">
                <a:solidFill>
                  <a:prstClr val="black"/>
                </a:solidFill>
              </a:rPr>
              <a:t>scheduled to conclude on </a:t>
            </a:r>
            <a:r>
              <a:rPr lang="en-US" sz="2000" dirty="0" smtClean="0">
                <a:solidFill>
                  <a:prstClr val="black"/>
                </a:solidFill>
              </a:rPr>
              <a:t>10/12/18 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1018 </a:t>
            </a:r>
            <a:r>
              <a:rPr lang="en-US" sz="2000" dirty="0">
                <a:solidFill>
                  <a:prstClr val="black"/>
                </a:solidFill>
              </a:rPr>
              <a:t>Adhoc signup deadline </a:t>
            </a:r>
            <a:r>
              <a:rPr lang="en-US" sz="2000" dirty="0" smtClean="0">
                <a:solidFill>
                  <a:prstClr val="black"/>
                </a:solidFill>
              </a:rPr>
              <a:t>is 10/12/18</a:t>
            </a:r>
            <a:endParaRPr lang="en-US" sz="2000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Contingency/Adhoc period concludes </a:t>
            </a:r>
            <a:r>
              <a:rPr lang="en-US" sz="2000" dirty="0" smtClean="0">
                <a:solidFill>
                  <a:prstClr val="black"/>
                </a:solidFill>
              </a:rPr>
              <a:t>11/16/18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2358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c34af464-7aa1-4edd-9be4-83dffc1cb926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4920</TotalTime>
  <Words>48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1018 Preview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142</cp:revision>
  <cp:lastPrinted>2016-01-21T20:53:15Z</cp:lastPrinted>
  <dcterms:created xsi:type="dcterms:W3CDTF">2016-01-21T15:20:31Z</dcterms:created>
  <dcterms:modified xsi:type="dcterms:W3CDTF">2018-08-06T16:20:22Z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