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August 14, </a:t>
            </a:r>
            <a:r>
              <a:rPr lang="en-US" dirty="0" smtClean="0">
                <a:solidFill>
                  <a:schemeClr val="bg1"/>
                </a:solidFill>
              </a:rPr>
              <a:t>2018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July 24 </a:t>
            </a:r>
            <a:r>
              <a:rPr lang="en-US" sz="4800" b="1" dirty="0" smtClean="0">
                <a:solidFill>
                  <a:schemeClr val="tx1"/>
                </a:solidFill>
              </a:rPr>
              <a:t>– </a:t>
            </a:r>
            <a:r>
              <a:rPr lang="en-US" sz="4800" b="1" dirty="0" smtClean="0">
                <a:solidFill>
                  <a:schemeClr val="tx1"/>
                </a:solidFill>
              </a:rPr>
              <a:t>25 </a:t>
            </a:r>
            <a:r>
              <a:rPr lang="en-US" sz="4800" b="1" dirty="0" smtClean="0">
                <a:solidFill>
                  <a:schemeClr val="tx1"/>
                </a:solidFill>
              </a:rPr>
              <a:t>Meeting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Test </a:t>
            </a:r>
            <a:r>
              <a:rPr lang="en-US" sz="2200" dirty="0"/>
              <a:t>Flight </a:t>
            </a:r>
            <a:r>
              <a:rPr lang="en-US" sz="2200" dirty="0" smtClean="0"/>
              <a:t>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Proposed 2019 Test Flight Schedule (Vote)</a:t>
            </a:r>
            <a:endParaRPr lang="en-US" sz="2000" dirty="0" smtClean="0"/>
          </a:p>
          <a:p>
            <a:pPr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RMS Assignments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MISP Workshop Action Items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900" dirty="0"/>
              <a:t>Add </a:t>
            </a:r>
            <a:r>
              <a:rPr lang="en-US" sz="1900" dirty="0"/>
              <a:t>MISP Definition to </a:t>
            </a:r>
            <a:r>
              <a:rPr lang="en-US" sz="1900" dirty="0"/>
              <a:t>the Retail Market Guide (RMG)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900" dirty="0"/>
              <a:t>Requested ERCOT Feedback on Texas Market Test Plan and Testing Worksheet updates.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900" dirty="0"/>
              <a:t>Updates to  RMG Section 3.10, </a:t>
            </a:r>
            <a:r>
              <a:rPr lang="en-US" sz="1900" dirty="0"/>
              <a:t>Emergency Operating Procedures for Extended Unplanned System </a:t>
            </a:r>
            <a:r>
              <a:rPr lang="en-US" sz="1900" dirty="0"/>
              <a:t>Outages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Mass Transition Biennial Testing Scripts</a:t>
            </a:r>
          </a:p>
          <a:p>
            <a:pPr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Discussion Items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Construction Hold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Counties and Their Relationship with Electric Service Identifiers (ESI IDs)in TDSPs’ Systems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Proposed Alternative Automated Inadvertent Gain / Loss and Customer Rescission Processes</a:t>
            </a:r>
          </a:p>
          <a:p>
            <a:pPr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</a:t>
            </a:r>
            <a:r>
              <a:rPr lang="en-US" sz="5400" b="1" dirty="0" smtClean="0">
                <a:solidFill>
                  <a:schemeClr val="tx1"/>
                </a:solidFill>
              </a:rPr>
              <a:t>?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August 22 - 23, </a:t>
            </a:r>
            <a:r>
              <a:rPr lang="en-US" b="1" dirty="0" smtClean="0">
                <a:solidFill>
                  <a:schemeClr val="tx1"/>
                </a:solidFill>
              </a:rPr>
              <a:t>2018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81400" y="10668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1577</TotalTime>
  <Words>109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Update to RMS</vt:lpstr>
      <vt:lpstr>Texas SET July 24 – 25 Meeting</vt:lpstr>
      <vt:lpstr>  Any questions? Next Meeting  August 22 - 23, 2018 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TXSET07252018</cp:lastModifiedBy>
  <cp:revision>119</cp:revision>
  <dcterms:created xsi:type="dcterms:W3CDTF">2015-12-11T22:27:18Z</dcterms:created>
  <dcterms:modified xsi:type="dcterms:W3CDTF">2018-08-01T14:16:57Z</dcterms:modified>
</cp:coreProperties>
</file>