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6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5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1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4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2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3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3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5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7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9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F0EC5-AD85-42B8-B469-94DEA9B9244B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3B3A3-42CF-454C-BB92-7A12B2A29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Outage Placeholders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OCITF August 14,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CRR Market uses best known modeling information to sell rights</a:t>
            </a:r>
          </a:p>
          <a:p>
            <a:r>
              <a:rPr lang="en-US" sz="2800" dirty="0" smtClean="0"/>
              <a:t>Transmission outages create oversold situation if outage is not incorporated in CRR model</a:t>
            </a:r>
          </a:p>
          <a:p>
            <a:r>
              <a:rPr lang="en-US" sz="2800" dirty="0" smtClean="0"/>
              <a:t>Oversells deplete the CRR Balancing Account or reduce payments for purchased hedges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466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Outages must be scheduled approximately 80 days in advance to ensure inclusion in monthly CRR model</a:t>
            </a:r>
          </a:p>
          <a:p>
            <a:pPr lvl="1"/>
            <a:r>
              <a:rPr lang="en-US" sz="2400" dirty="0" smtClean="0"/>
              <a:t>It is impossible to predict weather conditions this far in advance</a:t>
            </a:r>
          </a:p>
          <a:p>
            <a:pPr lvl="1"/>
            <a:r>
              <a:rPr lang="en-US" sz="2400" dirty="0" smtClean="0"/>
              <a:t>Outages may also need to be moved due to crew scheduling conflicts as well as to coordinate with other outages</a:t>
            </a:r>
          </a:p>
          <a:p>
            <a:pPr lvl="1"/>
            <a:r>
              <a:rPr lang="en-US" sz="2400" dirty="0" smtClean="0"/>
              <a:t>Outages scheduled this far in advance must be studied under worst case load conditions</a:t>
            </a:r>
          </a:p>
          <a:p>
            <a:pPr lvl="1"/>
            <a:r>
              <a:rPr lang="en-US" sz="2400" dirty="0" smtClean="0"/>
              <a:t>Some outages </a:t>
            </a:r>
            <a:r>
              <a:rPr lang="en-US" sz="2400" dirty="0" smtClean="0"/>
              <a:t>are rejected by ERCOT and must be resubmitted later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85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Improve use of “Received at ERCOT” outages</a:t>
            </a:r>
            <a:endParaRPr lang="en-US" dirty="0" smtClean="0"/>
          </a:p>
          <a:p>
            <a:pPr lvl="1"/>
            <a:r>
              <a:rPr lang="en-US" dirty="0" smtClean="0"/>
              <a:t>The idea is to make </a:t>
            </a:r>
            <a:r>
              <a:rPr lang="en-US" dirty="0" err="1" smtClean="0"/>
              <a:t>RatE</a:t>
            </a:r>
            <a:r>
              <a:rPr lang="en-US" dirty="0" smtClean="0"/>
              <a:t> outages placeholders</a:t>
            </a:r>
          </a:p>
          <a:p>
            <a:pPr lvl="1"/>
            <a:r>
              <a:rPr lang="en-US" dirty="0" smtClean="0"/>
              <a:t>Placeholder </a:t>
            </a:r>
            <a:r>
              <a:rPr lang="en-US" dirty="0" smtClean="0"/>
              <a:t>outages - schedules that demonstrate known future outages that will be required on the transmission system along with an initial proposed timeline</a:t>
            </a:r>
          </a:p>
          <a:p>
            <a:pPr lvl="1"/>
            <a:r>
              <a:rPr lang="en-US" dirty="0" smtClean="0"/>
              <a:t>Begin using </a:t>
            </a:r>
            <a:r>
              <a:rPr lang="en-US" dirty="0" err="1" smtClean="0"/>
              <a:t>RatE</a:t>
            </a:r>
            <a:r>
              <a:rPr lang="en-US" dirty="0" smtClean="0"/>
              <a:t> </a:t>
            </a:r>
            <a:r>
              <a:rPr lang="en-US" dirty="0" smtClean="0"/>
              <a:t>in the CRR modeling process</a:t>
            </a:r>
          </a:p>
          <a:p>
            <a:pPr lvl="1"/>
            <a:r>
              <a:rPr lang="en-US" dirty="0" smtClean="0"/>
              <a:t>This class would not require study and approval by </a:t>
            </a:r>
            <a:r>
              <a:rPr lang="en-US" dirty="0" smtClean="0"/>
              <a:t>ERCOT</a:t>
            </a:r>
          </a:p>
          <a:p>
            <a:pPr lvl="1"/>
            <a:r>
              <a:rPr lang="en-US" dirty="0" smtClean="0"/>
              <a:t>May need to establish process at ERCOT to move </a:t>
            </a:r>
            <a:r>
              <a:rPr lang="en-US" dirty="0" err="1" smtClean="0"/>
              <a:t>RatE</a:t>
            </a:r>
            <a:r>
              <a:rPr lang="en-US" dirty="0" smtClean="0"/>
              <a:t> to study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0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transparency to other TSPs of upcoming outages that may affect their own systems</a:t>
            </a:r>
          </a:p>
          <a:p>
            <a:r>
              <a:rPr lang="en-US" dirty="0" smtClean="0"/>
              <a:t>Provides transparency to the market of when issues may exist that require better hedging</a:t>
            </a:r>
          </a:p>
          <a:p>
            <a:r>
              <a:rPr lang="en-US" dirty="0" smtClean="0"/>
              <a:t>Provides transparency to generators of when they may be export limited (thus timing their </a:t>
            </a:r>
            <a:r>
              <a:rPr lang="en-US" smtClean="0"/>
              <a:t>own maintenance outages)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238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Outage Placeholders</vt:lpstr>
      <vt:lpstr>Problem</vt:lpstr>
      <vt:lpstr>Scheduling Challenges</vt:lpstr>
      <vt:lpstr>Possible Solution</vt:lpstr>
      <vt:lpstr>Additional Benefits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Outage Placeholders</dc:title>
  <dc:creator>Greer, Clayton (COMMOD)</dc:creator>
  <cp:lastModifiedBy>Greer, Clayton (COMMOD)</cp:lastModifiedBy>
  <cp:revision>7</cp:revision>
  <dcterms:created xsi:type="dcterms:W3CDTF">2018-08-01T16:07:04Z</dcterms:created>
  <dcterms:modified xsi:type="dcterms:W3CDTF">2018-08-06T18:23:41Z</dcterms:modified>
</cp:coreProperties>
</file>