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86" r:id="rId9"/>
    <p:sldId id="316" r:id="rId10"/>
    <p:sldId id="32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16"/>
          </p14:sldIdLst>
        </p14:section>
        <p14:section name="Untitled Section" id="{9C8AAA46-D19D-4A80-B088-EE3F869F029F}">
          <p14:sldIdLst>
            <p14:sldId id="3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July 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July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375210"/>
              </p:ext>
            </p:extLst>
          </p:nvPr>
        </p:nvGraphicFramePr>
        <p:xfrm>
          <a:off x="533400" y="1066800"/>
          <a:ext cx="8153399" cy="143007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July </a:t>
            </a:r>
            <a:r>
              <a:rPr lang="en-US" altLang="en-US" dirty="0" smtClean="0"/>
              <a:t>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258398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79.08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6,091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870.14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July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676321"/>
              </p:ext>
            </p:extLst>
          </p:nvPr>
        </p:nvGraphicFramePr>
        <p:xfrm>
          <a:off x="533400" y="838200"/>
          <a:ext cx="8153399" cy="32145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July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977651"/>
              </p:ext>
            </p:extLst>
          </p:nvPr>
        </p:nvGraphicFramePr>
        <p:xfrm>
          <a:off x="533400" y="762000"/>
          <a:ext cx="8153399" cy="20981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4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c34af464-7aa1-4edd-9be4-83dffc1cb926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3529</TotalTime>
  <Words>244</Words>
  <Application>Microsoft Office PowerPoint</Application>
  <PresentationFormat>On-screen Show (4:3)</PresentationFormat>
  <Paragraphs>128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July 2018 </vt:lpstr>
      <vt:lpstr>IRR Summary – July 2018</vt:lpstr>
      <vt:lpstr>IRR &lt; 95%, ≥ 100 Scored Intervals – July 2018</vt:lpstr>
      <vt:lpstr>IRR ≥ 95%, ≥ 100 Scored Intervals – July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223</cp:revision>
  <cp:lastPrinted>2016-01-21T20:53:15Z</cp:lastPrinted>
  <dcterms:created xsi:type="dcterms:W3CDTF">2016-01-21T15:20:31Z</dcterms:created>
  <dcterms:modified xsi:type="dcterms:W3CDTF">2018-08-01T14:39:50Z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