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257" r:id="rId8"/>
    <p:sldId id="286" r:id="rId9"/>
    <p:sldId id="316" r:id="rId10"/>
    <p:sldId id="320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257"/>
            <p14:sldId id="286"/>
            <p14:sldId id="316"/>
          </p14:sldIdLst>
        </p14:section>
        <p14:section name="Untitled Section" id="{9C8AAA46-D19D-4A80-B088-EE3F869F029F}">
          <p14:sldIdLst>
            <p14:sldId id="32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7" d="100"/>
          <a:sy n="127" d="100"/>
        </p:scale>
        <p:origin x="116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01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07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dirty="0" smtClean="0">
                <a:solidFill>
                  <a:schemeClr val="tx1"/>
                </a:solidFill>
              </a:rPr>
              <a:t>Generation </a:t>
            </a:r>
            <a:r>
              <a:rPr lang="en-US" sz="1800" dirty="0">
                <a:solidFill>
                  <a:schemeClr val="tx1"/>
                </a:solidFill>
              </a:rPr>
              <a:t>Resource Energy and Regulation Deployment </a:t>
            </a:r>
            <a:r>
              <a:rPr lang="en-US" sz="1800" dirty="0" smtClean="0">
                <a:solidFill>
                  <a:schemeClr val="tx1"/>
                </a:solidFill>
              </a:rPr>
              <a:t>Performance Report for </a:t>
            </a:r>
            <a:r>
              <a:rPr lang="en-US" sz="1800" dirty="0" smtClean="0">
                <a:solidFill>
                  <a:schemeClr val="tx1"/>
                </a:solidFill>
              </a:rPr>
              <a:t>July 2018</a:t>
            </a:r>
            <a:endParaRPr lang="en-US" sz="18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 smtClean="0"/>
              <a:t>Non-IRR </a:t>
            </a:r>
            <a:r>
              <a:rPr lang="en-US" altLang="en-US" dirty="0"/>
              <a:t>GREDP &lt; 85</a:t>
            </a:r>
            <a:r>
              <a:rPr lang="en-US" altLang="en-US" dirty="0" smtClean="0"/>
              <a:t>%</a:t>
            </a:r>
            <a:r>
              <a:rPr lang="en-US" dirty="0"/>
              <a:t> – </a:t>
            </a:r>
            <a:r>
              <a:rPr lang="en-US" altLang="en-US" dirty="0" smtClean="0"/>
              <a:t>July 2018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2375210"/>
              </p:ext>
            </p:extLst>
          </p:nvPr>
        </p:nvGraphicFramePr>
        <p:xfrm>
          <a:off x="533400" y="1066800"/>
          <a:ext cx="8153399" cy="143007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</a:t>
            </a:r>
            <a:r>
              <a:rPr lang="en-US" altLang="en-US" dirty="0" smtClean="0"/>
              <a:t>Summary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altLang="en-US" dirty="0" smtClean="0"/>
              <a:t> </a:t>
            </a:r>
            <a:r>
              <a:rPr lang="en-US" altLang="en-US" dirty="0" smtClean="0"/>
              <a:t>July </a:t>
            </a:r>
            <a:r>
              <a:rPr lang="en-US" altLang="en-US" dirty="0" smtClean="0"/>
              <a:t>2018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6258398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9050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</a:t>
                      </a: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79.08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56.35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9,486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6,718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6,091</a:t>
                      </a:r>
                    </a:p>
                  </a:txBody>
                  <a:tcPr marL="9525" marR="9525" marT="9525" marB="0" anchor="ctr"/>
                </a:tc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52.99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139.96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870.14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</a:t>
            </a:r>
            <a:r>
              <a:rPr lang="en-US" dirty="0" smtClean="0"/>
              <a:t>≥ </a:t>
            </a:r>
            <a:r>
              <a:rPr lang="en-US" dirty="0"/>
              <a:t>100 Scored Intervals – </a:t>
            </a:r>
            <a:r>
              <a:rPr lang="en-US" dirty="0" smtClean="0"/>
              <a:t>July 2018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0676321"/>
              </p:ext>
            </p:extLst>
          </p:nvPr>
        </p:nvGraphicFramePr>
        <p:xfrm>
          <a:off x="533400" y="838200"/>
          <a:ext cx="8153399" cy="321454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2,422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2,577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2,407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2,569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84.68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66.67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699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</a:t>
            </a:r>
            <a:r>
              <a:rPr lang="en-US" dirty="0" smtClean="0"/>
              <a:t>July 2018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1977651"/>
              </p:ext>
            </p:extLst>
          </p:nvPr>
        </p:nvGraphicFramePr>
        <p:xfrm>
          <a:off x="533400" y="762000"/>
          <a:ext cx="8153399" cy="209814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641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2C17BBED2EF4E802F4F21A1D28B33" ma:contentTypeVersion="0" ma:contentTypeDescription="Create a new document." ma:contentTypeScope="" ma:versionID="936f69d55887432f79aa97b01e37f6cf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705C90-F609-4734-81D7-AC0A1DEA56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dcmitype/"/>
    <ds:schemaRef ds:uri="c34af464-7aa1-4edd-9be4-83dffc1cb926"/>
    <ds:schemaRef ds:uri="http://purl.org/dc/terms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3529</TotalTime>
  <Words>244</Words>
  <Application>Microsoft Office PowerPoint</Application>
  <PresentationFormat>On-screen Show (4:3)</PresentationFormat>
  <Paragraphs>128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Andale WT</vt:lpstr>
      <vt:lpstr>Arial</vt:lpstr>
      <vt:lpstr>Calibri</vt:lpstr>
      <vt:lpstr>Tahoma</vt:lpstr>
      <vt:lpstr>1_Custom Design</vt:lpstr>
      <vt:lpstr>Office Theme</vt:lpstr>
      <vt:lpstr>Custom Design</vt:lpstr>
      <vt:lpstr>PowerPoint Presentation</vt:lpstr>
      <vt:lpstr>Non-IRR GREDP &lt; 85% – July 2018 </vt:lpstr>
      <vt:lpstr>IRR Summary – July 2018</vt:lpstr>
      <vt:lpstr>IRR &lt; 95%, ≥ 100 Scored Intervals – July 2018</vt:lpstr>
      <vt:lpstr>IRR ≥ 95%, ≥ 100 Scored Intervals – July 2018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Sanchez, Daniel</cp:lastModifiedBy>
  <cp:revision>223</cp:revision>
  <cp:lastPrinted>2016-01-21T20:53:15Z</cp:lastPrinted>
  <dcterms:created xsi:type="dcterms:W3CDTF">2016-01-21T15:20:31Z</dcterms:created>
  <dcterms:modified xsi:type="dcterms:W3CDTF">2018-08-01T14:39:50Z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0x0101001D22C17BBED2EF4E802F4F21A1D28B33</vt:lpwstr>
  </property>
</Properties>
</file>