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6187" autoAdjust="0"/>
  </p:normalViewPr>
  <p:slideViewPr>
    <p:cSldViewPr showGuides="1">
      <p:cViewPr varScale="1">
        <p:scale>
          <a:sx n="132" d="100"/>
          <a:sy n="132" d="100"/>
        </p:scale>
        <p:origin x="81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2018 Q2 Update to WMS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Austin </a:t>
            </a:r>
            <a:r>
              <a:rPr lang="en-US" dirty="0" smtClean="0"/>
              <a:t>Rosel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08/08/18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81" y="805106"/>
            <a:ext cx="7382819" cy="53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983" y="736341"/>
            <a:ext cx="7421328" cy="5388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92" y="794400"/>
            <a:ext cx="7343616" cy="53738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1338"/>
            <a:ext cx="8534400" cy="32709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21" y="4930288"/>
            <a:ext cx="8598479" cy="10863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7877" y="466262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11664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 Q2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Q2 2018.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88264"/>
            <a:ext cx="8458200" cy="328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1161" b="1"/>
          <a:stretch/>
        </p:blipFill>
        <p:spPr>
          <a:xfrm>
            <a:off x="6696333" y="4191000"/>
            <a:ext cx="1818491" cy="22694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32" y="1027647"/>
            <a:ext cx="8780952" cy="25017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03" y="583434"/>
            <a:ext cx="3670839" cy="28143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904" y="3405373"/>
            <a:ext cx="3670839" cy="28505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293" y="3405373"/>
            <a:ext cx="3684987" cy="2843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293" y="706790"/>
            <a:ext cx="3684987" cy="26910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704" y="750987"/>
            <a:ext cx="3651810" cy="27957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210" y="3546703"/>
            <a:ext cx="3575304" cy="27170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309" y="3553630"/>
            <a:ext cx="3653092" cy="271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309" y="740957"/>
            <a:ext cx="3653092" cy="28126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731450"/>
            <a:ext cx="7382256" cy="5393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34" y="792400"/>
            <a:ext cx="7347554" cy="5326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649" y="815183"/>
            <a:ext cx="7331503" cy="5337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12891</TotalTime>
  <Words>311</Words>
  <Application>Microsoft Office PowerPoint</Application>
  <PresentationFormat>On-screen Show (4:3)</PresentationFormat>
  <Paragraphs>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178</cp:revision>
  <cp:lastPrinted>2017-07-14T19:25:35Z</cp:lastPrinted>
  <dcterms:created xsi:type="dcterms:W3CDTF">2016-01-21T15:20:31Z</dcterms:created>
  <dcterms:modified xsi:type="dcterms:W3CDTF">2018-07-31T13:42:34Z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