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6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40" autoAdjust="0"/>
    <p:restoredTop sz="95565" autoAdjust="0"/>
  </p:normalViewPr>
  <p:slideViewPr>
    <p:cSldViewPr>
      <p:cViewPr varScale="1">
        <p:scale>
          <a:sx n="68" d="100"/>
          <a:sy n="68" d="100"/>
        </p:scale>
        <p:origin x="1024" y="52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7/6/2018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7/6/2018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7/6/2018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7/6/2018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7/6/2018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7/6/2018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7/6/2018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7/6/2018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7/6/2018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7/6/2018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Smart Meter Texas (SMT)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>
                <a:solidFill>
                  <a:schemeClr val="tx1"/>
                </a:solidFill>
              </a:rPr>
              <a:t>To AMWG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>
                <a:cs typeface="Aharoni" pitchFamily="2" charset="-79"/>
              </a:rPr>
              <a:t>June 2018</a:t>
            </a:r>
            <a:br>
              <a:rPr lang="en-US" sz="2000" b="1" dirty="0">
                <a:cs typeface="Aharoni" pitchFamily="2" charset="-79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>
                <a:solidFill>
                  <a:srgbClr val="758CFF"/>
                </a:solidFill>
              </a:rPr>
            </a:br>
            <a:r>
              <a:rPr lang="en-US" altLang="en-US" sz="2400" b="1" dirty="0">
                <a:solidFill>
                  <a:srgbClr val="758CFF"/>
                </a:solidFill>
              </a:rPr>
              <a:t>End to End File Processing Completeness – June 2018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4075" y="5462081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/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000" dirty="0"/>
              <a:t>A LSE file includes usage data for up to 50,000 ESIIDs.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41766F-B90E-436B-84A9-55443BBAB2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066800"/>
            <a:ext cx="11687175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June 2018</a:t>
            </a: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31697" y="4640116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month, 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26442" y="5272903"/>
            <a:ext cx="10655300" cy="132198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/>
              <a:t>archiver issue.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12 Jul 2017: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Due to network Outage FTP &amp; API services are down for 20 minutes</a:t>
            </a:r>
            <a:r>
              <a:rPr lang="en-US" sz="1000" dirty="0"/>
              <a:t>. FTPS &amp; API availability is 99.95%.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6442" y="4995904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05AEFAA-7756-4A5E-A6EB-4F418E5141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089467"/>
            <a:ext cx="11887200" cy="325393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152400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758CFF"/>
                </a:solidFill>
              </a:rPr>
              <a:t>       SMT Number of Accounts by Type AMWG CR 2014 009 – June 2018</a:t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152400" y="457200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7F036C-E8CC-484F-9C7A-867FD0B7B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94833"/>
            <a:ext cx="11887200" cy="6210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96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en-US" altLang="en-US" sz="2300" b="1" dirty="0">
              <a:solidFill>
                <a:srgbClr val="758CFF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altLang="en-US" sz="2300" b="1" dirty="0">
                <a:solidFill>
                  <a:srgbClr val="758CFF"/>
                </a:solidFill>
              </a:rPr>
              <a:t>SMT ODR Details – June 2018</a:t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162800" y="11430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95400" y="11430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90BC5E-BCCB-4294-B318-3C8EA8C2CD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445" y="1620982"/>
            <a:ext cx="5766955" cy="173181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107B14E-3AFB-4FED-BB7C-488D3AA91C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695700"/>
            <a:ext cx="5514975" cy="20193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AC17266-1893-4F3B-BDA0-42EE389750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7400" y="1620981"/>
            <a:ext cx="5775614" cy="173181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B229E-3244-4BBA-A676-3D0419568BA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43600" y="3444586"/>
            <a:ext cx="5602432" cy="31086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29991</TotalTime>
  <Words>266</Words>
  <Application>Microsoft Office PowerPoint</Application>
  <PresentationFormat>Custom</PresentationFormat>
  <Paragraphs>28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Microsoft YaHei</vt:lpstr>
      <vt:lpstr>Aharoni</vt:lpstr>
      <vt:lpstr>Arial</vt:lpstr>
      <vt:lpstr>Times New Roman</vt:lpstr>
      <vt:lpstr>Wingdings</vt:lpstr>
      <vt:lpstr>S&amp;C-2010</vt:lpstr>
      <vt:lpstr>SMT Update To AMWG </vt:lpstr>
      <vt:lpstr>Monthly SMT Data Timelines AMWG CR 2014 002 End to End File Processing Completeness – June 2018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Shraddha Bhandari</cp:lastModifiedBy>
  <cp:revision>1505</cp:revision>
  <cp:lastPrinted>2014-05-01T16:40:31Z</cp:lastPrinted>
  <dcterms:modified xsi:type="dcterms:W3CDTF">2018-07-07T05:25:38Z</dcterms:modified>
</cp:coreProperties>
</file>