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60" r:id="rId3"/>
    <p:sldId id="262" r:id="rId4"/>
    <p:sldId id="263" r:id="rId5"/>
    <p:sldId id="259" r:id="rId6"/>
    <p:sldId id="264" r:id="rId7"/>
    <p:sldId id="261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61" autoAdjust="0"/>
    <p:restoredTop sz="94660"/>
  </p:normalViewPr>
  <p:slideViewPr>
    <p:cSldViewPr snapToGrid="0">
      <p:cViewPr varScale="1">
        <p:scale>
          <a:sx n="94" d="100"/>
          <a:sy n="94" d="100"/>
        </p:scale>
        <p:origin x="274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" y="6334316"/>
            <a:ext cx="12192000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590886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4969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6957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0444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78870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80" y="1845734"/>
            <a:ext cx="4937760" cy="402335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51033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5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8776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5352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44560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29366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2959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A512190D-F9D3-44F1-8130-9914DD605E89}" type="datetimeFigureOut">
              <a:rPr lang="en-US" smtClean="0"/>
              <a:t>7/22/2018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534963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ercot.com/content/wcm/key_documents_lists/138547/05._ERCOT_WMS_SWGR_Presentation_7.6.18.pdf" TargetMode="External"/><Relationship Id="rId2" Type="http://schemas.openxmlformats.org/officeDocument/2006/relationships/hyperlink" Target="http://ercot.com/calendar/2018/7/11/138546-WMS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WMS update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97280" y="4455620"/>
            <a:ext cx="10058400" cy="11430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TAC MEETING</a:t>
            </a:r>
          </a:p>
          <a:p>
            <a:r>
              <a:rPr lang="en-US" dirty="0" smtClean="0"/>
              <a:t>David Kee</a:t>
            </a:r>
          </a:p>
          <a:p>
            <a:r>
              <a:rPr lang="en-US" dirty="0" smtClean="0"/>
              <a:t>July</a:t>
            </a:r>
            <a:r>
              <a:rPr lang="en-US" dirty="0" smtClean="0"/>
              <a:t> 26, </a:t>
            </a:r>
            <a:r>
              <a:rPr lang="en-US" dirty="0" smtClean="0"/>
              <a:t>2018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16508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80" y="1737360"/>
            <a:ext cx="10058400" cy="4335636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Previous Meetings – </a:t>
            </a:r>
            <a:r>
              <a:rPr lang="en-US" sz="3200" dirty="0" smtClean="0"/>
              <a:t>Jun 6 </a:t>
            </a:r>
            <a:r>
              <a:rPr lang="en-US" sz="3200" dirty="0" smtClean="0"/>
              <a:t>&amp; </a:t>
            </a:r>
            <a:r>
              <a:rPr lang="en-US" sz="3200" dirty="0" smtClean="0"/>
              <a:t>July 11</a:t>
            </a:r>
            <a:endParaRPr lang="en-US" sz="3200" dirty="0" smtClean="0"/>
          </a:p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Item for TAC vote - VCMRR022</a:t>
            </a:r>
            <a:endParaRPr lang="en-US" sz="3200" dirty="0" smtClean="0"/>
          </a:p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WMS </a:t>
            </a:r>
            <a:r>
              <a:rPr lang="en-US" sz="3200" dirty="0"/>
              <a:t>Endorsements </a:t>
            </a:r>
            <a:endParaRPr lang="en-US" sz="3000" dirty="0" smtClean="0"/>
          </a:p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Switchable Generation update</a:t>
            </a:r>
          </a:p>
          <a:p>
            <a:pPr lvl="1">
              <a:buFont typeface="Wingdings" panose="05000000000000000000" pitchFamily="2" charset="2"/>
              <a:buChar char="v"/>
            </a:pPr>
            <a:endParaRPr lang="en-US" sz="2200" dirty="0" smtClean="0"/>
          </a:p>
        </p:txBody>
      </p:sp>
    </p:spTree>
    <p:extLst>
      <p:ext uri="{BB962C8B-B14F-4D97-AF65-F5344CB8AC3E}">
        <p14:creationId xmlns:p14="http://schemas.microsoft.com/office/powerpoint/2010/main" val="3597953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Items for TAC Vote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VCMRR022, </a:t>
            </a:r>
            <a:r>
              <a:rPr lang="en-US" sz="2400" dirty="0"/>
              <a:t>Determination of Fuel Adder Price for Coal and Lignite </a:t>
            </a:r>
            <a:r>
              <a:rPr lang="en-US" sz="2400" dirty="0" smtClean="0"/>
              <a:t>Resources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dirty="0" smtClean="0"/>
              <a:t>Long term solution to coal index price, allows ERCOT to establish mitigated offers for coal resources without going below actual costs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dirty="0" smtClean="0"/>
              <a:t>Will also include a transportation costs in the fuel adder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1800" dirty="0" smtClean="0"/>
              <a:t>Result of multi-year process at RCWG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1800" dirty="0" smtClean="0"/>
              <a:t>Much lower IA, is an acceptable alternative to fully automated solution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1800" dirty="0" smtClean="0"/>
              <a:t>WMS will review the methodology and validate performance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600" dirty="0" smtClean="0"/>
              <a:t>WMS recommends approval </a:t>
            </a:r>
            <a:r>
              <a:rPr lang="en-US" sz="2600" dirty="0"/>
              <a:t>with a </a:t>
            </a:r>
            <a:r>
              <a:rPr lang="en-US" sz="2600" dirty="0" smtClean="0"/>
              <a:t>priority </a:t>
            </a:r>
            <a:r>
              <a:rPr lang="en-US" sz="2600" dirty="0"/>
              <a:t>of 2018 and rank of </a:t>
            </a:r>
            <a:r>
              <a:rPr lang="en-US" sz="2600" dirty="0" smtClean="0"/>
              <a:t>2260</a:t>
            </a:r>
          </a:p>
          <a:p>
            <a:pPr marL="201168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05193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WMS recommendations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June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NPRR 845 </a:t>
            </a:r>
            <a:r>
              <a:rPr lang="en-US" sz="2200" dirty="0"/>
              <a:t>RMR Process and Agreement Revisions </a:t>
            </a:r>
            <a:r>
              <a:rPr lang="en-US" sz="2200" dirty="0" smtClean="0"/>
              <a:t>– WMS endorsed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NPRR 862 </a:t>
            </a:r>
            <a:r>
              <a:rPr lang="en-US" sz="2200" dirty="0"/>
              <a:t>Updates to Address Revisions under PUCT Project </a:t>
            </a:r>
            <a:r>
              <a:rPr lang="en-US" sz="2200" dirty="0" smtClean="0"/>
              <a:t>46369 – WMS endorsed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NPRR 848 </a:t>
            </a:r>
            <a:r>
              <a:rPr lang="en-US" sz="2200" dirty="0"/>
              <a:t>Separate Clearing Prices for </a:t>
            </a:r>
            <a:r>
              <a:rPr lang="en-US" sz="2200" dirty="0" smtClean="0"/>
              <a:t>RRS – WMS recommended rejection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July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NPRR 869 Clarification </a:t>
            </a:r>
            <a:r>
              <a:rPr lang="en-US" sz="2200" dirty="0"/>
              <a:t>of Language Related to Generation Netting for ERCOT-Polled Settlement Meters</a:t>
            </a:r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28130804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Working Group </a:t>
            </a:r>
            <a:r>
              <a:rPr lang="en-US" dirty="0" smtClean="0"/>
              <a:t>Activities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Settlements Working </a:t>
            </a:r>
            <a:r>
              <a:rPr lang="en-US" sz="2400" dirty="0"/>
              <a:t>Group Formed in July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Elected and approved leadership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Approved Charter</a:t>
            </a:r>
            <a:endParaRPr lang="en-US" sz="2200" dirty="0" smtClean="0"/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Emerging Technology Working Group moved to inactive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Last meeting held March 2017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200" dirty="0" smtClean="0"/>
              <a:t>All materials archived at ERCOT.com</a:t>
            </a:r>
            <a:endParaRPr lang="en-US" sz="2200" dirty="0" smtClean="0"/>
          </a:p>
          <a:p>
            <a:pPr lvl="1">
              <a:buFont typeface="Wingdings" panose="05000000000000000000" pitchFamily="2" charset="2"/>
              <a:buChar char="v"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15671064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Switchable Generation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ERCOT provided update at July 11 WMS– materials posted to </a:t>
            </a:r>
            <a:r>
              <a:rPr lang="en-US" sz="2400" dirty="0" smtClean="0">
                <a:hlinkClick r:id="rId2"/>
              </a:rPr>
              <a:t>meeting page</a:t>
            </a:r>
            <a:endParaRPr lang="en-US" sz="2400" dirty="0" smtClean="0"/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ERCOT is looking for feedback and questions – contact info in </a:t>
            </a:r>
            <a:r>
              <a:rPr lang="en-US" sz="2400" dirty="0" smtClean="0">
                <a:hlinkClick r:id="rId3"/>
              </a:rPr>
              <a:t>presentation</a:t>
            </a:r>
            <a:endParaRPr lang="en-US" sz="2400" dirty="0" smtClean="0"/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ERCOT will be back at August 8 WMS meeting to address comments and questions</a:t>
            </a:r>
          </a:p>
          <a:p>
            <a:pPr>
              <a:buFont typeface="Wingdings" panose="05000000000000000000" pitchFamily="2" charset="2"/>
              <a:buChar char="v"/>
            </a:pPr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25007857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 or discussion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Next Meeting </a:t>
            </a:r>
            <a:r>
              <a:rPr lang="en-US" sz="2400" dirty="0" smtClean="0"/>
              <a:t>Aug 8, </a:t>
            </a:r>
            <a:r>
              <a:rPr lang="en-US" sz="2400" dirty="0" smtClean="0"/>
              <a:t>2018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71791875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344068"/>
      </a:dk2>
      <a:lt2>
        <a:srgbClr val="D9E0E6"/>
      </a:lt2>
      <a:accent1>
        <a:srgbClr val="1CADE4"/>
      </a:accent1>
      <a:accent2>
        <a:srgbClr val="2683C6"/>
      </a:accent2>
      <a:accent3>
        <a:srgbClr val="28C4CC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9CC26709-368C-4D72-9060-94E5B3FF3CD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5544</TotalTime>
  <Words>249</Words>
  <Application>Microsoft Office PowerPoint</Application>
  <PresentationFormat>Widescreen</PresentationFormat>
  <Paragraphs>37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Calibri</vt:lpstr>
      <vt:lpstr>Calibri Light</vt:lpstr>
      <vt:lpstr>Wingdings</vt:lpstr>
      <vt:lpstr>Retrospect</vt:lpstr>
      <vt:lpstr>WMS update</vt:lpstr>
      <vt:lpstr>Agenda</vt:lpstr>
      <vt:lpstr>Items for TAC Vote</vt:lpstr>
      <vt:lpstr>WMS recommendations</vt:lpstr>
      <vt:lpstr>Working Group Activities</vt:lpstr>
      <vt:lpstr>Switchable Generation</vt:lpstr>
      <vt:lpstr>Questions or discussion</vt:lpstr>
    </vt:vector>
  </TitlesOfParts>
  <Company>CPS Energy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WMS update</dc:title>
  <dc:creator>Kee, David  E .</dc:creator>
  <cp:lastModifiedBy>Kee, David  E .</cp:lastModifiedBy>
  <cp:revision>45</cp:revision>
  <dcterms:created xsi:type="dcterms:W3CDTF">2018-01-18T21:28:30Z</dcterms:created>
  <dcterms:modified xsi:type="dcterms:W3CDTF">2018-07-23T16:04:19Z</dcterms:modified>
</cp:coreProperties>
</file>