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0" r:id="rId7"/>
    <p:sldId id="306" r:id="rId8"/>
    <p:sldId id="309" r:id="rId9"/>
    <p:sldId id="308" r:id="rId10"/>
    <p:sldId id="307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74" d="100"/>
          <a:sy n="74" d="100"/>
        </p:scale>
        <p:origin x="1699" y="67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2018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Tom Burke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July 26, 2018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– Leadership Confirmation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Confirm ROS Chair Election at July 12</a:t>
            </a:r>
            <a:r>
              <a:rPr lang="en-US" sz="2000" b="1" baseline="30000" dirty="0"/>
              <a:t>th</a:t>
            </a:r>
            <a:r>
              <a:rPr lang="en-US" sz="2000" b="1" dirty="0"/>
              <a:t> meeting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to elect Tom Burke as ROS Chair.</a:t>
            </a:r>
            <a:endParaRPr lang="en-US" sz="1800" b="1" dirty="0"/>
          </a:p>
          <a:p>
            <a:pPr lvl="1"/>
            <a:endParaRPr lang="en-US" sz="1800" dirty="0"/>
          </a:p>
          <a:p>
            <a:pPr lvl="0"/>
            <a:r>
              <a:rPr lang="en-US" sz="2000" b="1" dirty="0"/>
              <a:t>Confirm ROS Vice Chair Election at July 12</a:t>
            </a:r>
            <a:r>
              <a:rPr lang="en-US" sz="2000" b="1" baseline="30000" dirty="0"/>
              <a:t>th</a:t>
            </a:r>
            <a:r>
              <a:rPr lang="en-US" sz="2000" b="1" dirty="0"/>
              <a:t> meeting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to elect Boone Staples as ROS Vice Chair.</a:t>
            </a:r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July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52032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NOGRR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NOGRR 174, AVR and PSS Testing Requirements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on June 7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5/3/18 ROS Report and Impact Analysis for NOGRR174. Financial Impact is $30-$50k. </a:t>
            </a:r>
            <a:r>
              <a:rPr lang="en-US" sz="1800" b="1" dirty="0"/>
              <a:t>(unanimous)</a:t>
            </a:r>
          </a:p>
          <a:p>
            <a:pPr lvl="1"/>
            <a:endParaRPr lang="en-US" sz="1800" b="1" dirty="0"/>
          </a:p>
          <a:p>
            <a:pPr lvl="0"/>
            <a:r>
              <a:rPr lang="en-US" sz="2000" b="1" dirty="0"/>
              <a:t>NOGRR 177, Creation of Direct Current Tie Operator Market Participant Role, Related to NPRR 857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on June 7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5/3/18 ROS Report and Impact Analysis for NOGRR177. There is no financial impact. </a:t>
            </a:r>
            <a:r>
              <a:rPr lang="en-US" sz="1800" b="1" dirty="0"/>
              <a:t>(unanimous)</a:t>
            </a:r>
          </a:p>
          <a:p>
            <a:pPr lvl="1"/>
            <a:endParaRPr lang="en-US" sz="1800" b="1" dirty="0"/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July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RRGRR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RRGRR017, Mapping Registered Distributed Generation and Load Resources to Transmission Loads in the Network Operations Model, Related to NPRR 866 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June 7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5/3/18 ROS Report and Impact Analysis for PGRR059. Financial Impact is $20- $40k. </a:t>
            </a:r>
            <a:r>
              <a:rPr lang="en-US" sz="1800" b="1" dirty="0"/>
              <a:t>(unanimous)</a:t>
            </a:r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July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56564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PGRR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PGRR 061, Mapping Registered Distributed Generation and Load Resources to Transmission Loads in the Network Operations Model, Related to NPRR 866 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July 12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6/7/18 ROS Report and Impact Analysis for PGRR061. Financial Impact is less than $10k. </a:t>
            </a:r>
            <a:r>
              <a:rPr lang="en-US" sz="1800" b="1" dirty="0"/>
              <a:t>(unanimous)</a:t>
            </a:r>
          </a:p>
          <a:p>
            <a:pPr lvl="1"/>
            <a:endParaRPr lang="en-US" sz="1800" dirty="0"/>
          </a:p>
          <a:p>
            <a:pPr lvl="0"/>
            <a:r>
              <a:rPr lang="en-US" sz="2000" b="1" dirty="0"/>
              <a:t>PGRR 062, Updates to Generation Interconnection or Change Request (GINR) Process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July 12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6/7/18 ROS Report and Impact Analysis for PGRR062. There is no financial impact. </a:t>
            </a:r>
            <a:r>
              <a:rPr lang="en-US" sz="1800" b="1" dirty="0"/>
              <a:t>(unanimous)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July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638895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b="1" dirty="0"/>
              <a:t>ROS</a:t>
            </a:r>
          </a:p>
          <a:p>
            <a:pPr lvl="1"/>
            <a:r>
              <a:rPr lang="en-US" sz="2000" dirty="0"/>
              <a:t>August 9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marL="366713" lvl="1" indent="0">
              <a:buNone/>
            </a:pPr>
            <a:endParaRPr lang="en-US" sz="1700" b="1" dirty="0"/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July 26, 2018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60" y="43793"/>
            <a:ext cx="1228835" cy="117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b965130-e3da-4e6b-9b2e-40bd1204f29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24929</TotalTime>
  <Words>358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 – Leadership Confirmation</vt:lpstr>
      <vt:lpstr>Voting Items - NOGRR</vt:lpstr>
      <vt:lpstr>Voting Items - RRGRR</vt:lpstr>
      <vt:lpstr>Voting Items - PGRR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Thomas Burke</dc:creator>
  <cp:lastModifiedBy>Tom Burke</cp:lastModifiedBy>
  <cp:revision>1000</cp:revision>
  <cp:lastPrinted>2017-05-22T18:26:12Z</cp:lastPrinted>
  <dcterms:created xsi:type="dcterms:W3CDTF">2010-04-12T23:12:02Z</dcterms:created>
  <dcterms:modified xsi:type="dcterms:W3CDTF">2018-07-25T16:57:15Z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