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0618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0668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0618 is </a:t>
            </a:r>
            <a:r>
              <a:rPr lang="en-US" sz="2000" dirty="0" smtClean="0">
                <a:solidFill>
                  <a:prstClr val="black"/>
                </a:solidFill>
              </a:rPr>
              <a:t>100</a:t>
            </a:r>
            <a:r>
              <a:rPr lang="en-US" sz="2000" dirty="0" smtClean="0">
                <a:solidFill>
                  <a:prstClr val="black"/>
                </a:solidFill>
              </a:rPr>
              <a:t>% complete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CRs </a:t>
            </a:r>
            <a:r>
              <a:rPr lang="en-US" sz="2000" dirty="0" smtClean="0">
                <a:solidFill>
                  <a:prstClr val="black"/>
                </a:solidFill>
              </a:rPr>
              <a:t>successfully completed </a:t>
            </a:r>
            <a:r>
              <a:rPr lang="en-US" sz="2000" dirty="0" smtClean="0">
                <a:solidFill>
                  <a:prstClr val="black"/>
                </a:solidFill>
              </a:rPr>
              <a:t>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CRs </a:t>
            </a:r>
            <a:r>
              <a:rPr lang="en-US" sz="2000" dirty="0" smtClean="0">
                <a:solidFill>
                  <a:prstClr val="black"/>
                </a:solidFill>
              </a:rPr>
              <a:t>successfully completed </a:t>
            </a:r>
            <a:r>
              <a:rPr lang="en-US" sz="2000" dirty="0" smtClean="0">
                <a:solidFill>
                  <a:prstClr val="black"/>
                </a:solidFill>
              </a:rPr>
              <a:t>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1331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were completed </a:t>
            </a:r>
            <a:r>
              <a:rPr lang="en-US" sz="2000" dirty="0">
                <a:solidFill>
                  <a:prstClr val="black"/>
                </a:solidFill>
              </a:rPr>
              <a:t>including 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0 CRs signed up for Adhoc Testing in Flight 0618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07/24/18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</a:t>
            </a:r>
            <a:r>
              <a:rPr lang="en-US" dirty="0" smtClean="0"/>
              <a:t>18 </a:t>
            </a:r>
            <a:r>
              <a:rPr lang="en-US" dirty="0" smtClean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10</a:t>
            </a:r>
            <a:r>
              <a:rPr lang="en-US" sz="2000" dirty="0" smtClean="0"/>
              <a:t>18 </a:t>
            </a:r>
            <a:r>
              <a:rPr lang="en-US" sz="2000" dirty="0"/>
              <a:t>signup deadline </a:t>
            </a:r>
            <a:r>
              <a:rPr lang="en-US" sz="2000" dirty="0"/>
              <a:t>i</a:t>
            </a:r>
            <a:r>
              <a:rPr lang="en-US" sz="2000" dirty="0" smtClean="0"/>
              <a:t>s 09/05/18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09/11/18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</a:t>
            </a:r>
            <a:r>
              <a:rPr lang="en-US" sz="2000" dirty="0" smtClean="0">
                <a:solidFill>
                  <a:prstClr val="black"/>
                </a:solidFill>
              </a:rPr>
              <a:t>/01/18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</a:t>
            </a:r>
            <a:r>
              <a:rPr lang="en-US" sz="2000" dirty="0" smtClean="0">
                <a:solidFill>
                  <a:prstClr val="black"/>
                </a:solidFill>
              </a:rPr>
              <a:t>18 is </a:t>
            </a:r>
            <a:r>
              <a:rPr lang="en-US" sz="2000" dirty="0" smtClean="0">
                <a:solidFill>
                  <a:prstClr val="black"/>
                </a:solidFill>
              </a:rPr>
              <a:t>scheduled to conclude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</a:t>
            </a:r>
            <a:r>
              <a:rPr lang="en-US" sz="2000" dirty="0" smtClean="0">
                <a:solidFill>
                  <a:prstClr val="black"/>
                </a:solidFill>
              </a:rPr>
              <a:t>/12/18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0618 </a:t>
            </a:r>
            <a:r>
              <a:rPr lang="en-US" sz="2000" dirty="0">
                <a:solidFill>
                  <a:prstClr val="black"/>
                </a:solidFill>
              </a:rPr>
              <a:t>Adhoc signup deadline </a:t>
            </a:r>
            <a:r>
              <a:rPr lang="en-US" sz="2000" dirty="0" smtClean="0">
                <a:solidFill>
                  <a:prstClr val="black"/>
                </a:solidFill>
              </a:rPr>
              <a:t>was </a:t>
            </a:r>
            <a:r>
              <a:rPr lang="en-US" sz="2000" dirty="0" smtClean="0">
                <a:solidFill>
                  <a:prstClr val="black"/>
                </a:solidFill>
              </a:rPr>
              <a:t>10</a:t>
            </a:r>
            <a:r>
              <a:rPr lang="en-US" sz="2000" dirty="0" smtClean="0">
                <a:solidFill>
                  <a:prstClr val="black"/>
                </a:solidFill>
              </a:rPr>
              <a:t>/12/18</a:t>
            </a:r>
            <a:endParaRPr lang="en-US" sz="2000" dirty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Contingency/Adhoc period concludes </a:t>
            </a:r>
            <a:r>
              <a:rPr lang="en-US" sz="2000" dirty="0" smtClean="0">
                <a:solidFill>
                  <a:prstClr val="black"/>
                </a:solidFill>
              </a:rPr>
              <a:t>11</a:t>
            </a:r>
            <a:r>
              <a:rPr lang="en-US" sz="2000" dirty="0" smtClean="0">
                <a:solidFill>
                  <a:prstClr val="black"/>
                </a:solidFill>
              </a:rPr>
              <a:t>/16/18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07/24/18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metadata/properties"/>
    <ds:schemaRef ds:uri="http://purl.org/dc/dcmitype/"/>
    <ds:schemaRef ds:uri="c34af464-7aa1-4edd-9be4-83dffc1cb926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4845</TotalTime>
  <Words>96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0618 Details</vt:lpstr>
      <vt:lpstr>Flight 1018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138</cp:revision>
  <cp:lastPrinted>2016-01-21T20:53:15Z</cp:lastPrinted>
  <dcterms:created xsi:type="dcterms:W3CDTF">2016-01-21T15:20:31Z</dcterms:created>
  <dcterms:modified xsi:type="dcterms:W3CDTF">2018-07-19T20:20:11Z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