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2" r:id="rId9"/>
    <p:sldId id="285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2"/>
            <p14:sldId id="28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01" d="100"/>
          <a:sy n="101" d="100"/>
        </p:scale>
        <p:origin x="72" y="1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59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82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3048000"/>
            <a:ext cx="56460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0618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5" y="1066800"/>
            <a:ext cx="8534400" cy="4319832"/>
          </a:xfrm>
        </p:spPr>
        <p:txBody>
          <a:bodyPr/>
          <a:lstStyle/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Flight 0618 is </a:t>
            </a:r>
            <a:r>
              <a:rPr lang="en-US" sz="2000" dirty="0" smtClean="0">
                <a:solidFill>
                  <a:prstClr val="black"/>
                </a:solidFill>
              </a:rPr>
              <a:t>100</a:t>
            </a:r>
            <a:r>
              <a:rPr lang="en-US" sz="2000" dirty="0" smtClean="0">
                <a:solidFill>
                  <a:prstClr val="black"/>
                </a:solidFill>
              </a:rPr>
              <a:t>% complete</a:t>
            </a:r>
            <a:endParaRPr lang="en-US" sz="20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5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New CRs </a:t>
            </a:r>
            <a:r>
              <a:rPr lang="en-US" sz="2000" dirty="0" smtClean="0">
                <a:solidFill>
                  <a:prstClr val="black"/>
                </a:solidFill>
              </a:rPr>
              <a:t>successfully completed </a:t>
            </a:r>
            <a:r>
              <a:rPr lang="en-US" sz="2000" dirty="0" smtClean="0">
                <a:solidFill>
                  <a:prstClr val="black"/>
                </a:solidFill>
              </a:rPr>
              <a:t>testing</a:t>
            </a: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3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existing CRs </a:t>
            </a:r>
            <a:r>
              <a:rPr lang="en-US" sz="2000" dirty="0" smtClean="0">
                <a:solidFill>
                  <a:prstClr val="black"/>
                </a:solidFill>
              </a:rPr>
              <a:t>successfully completed </a:t>
            </a:r>
            <a:r>
              <a:rPr lang="en-US" sz="2000" dirty="0" smtClean="0">
                <a:solidFill>
                  <a:prstClr val="black"/>
                </a:solidFill>
              </a:rPr>
              <a:t>testing</a:t>
            </a: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1331 </a:t>
            </a:r>
            <a:r>
              <a:rPr lang="en-US" sz="2000" dirty="0">
                <a:solidFill>
                  <a:prstClr val="black"/>
                </a:solidFill>
              </a:rPr>
              <a:t>tasks </a:t>
            </a:r>
            <a:r>
              <a:rPr lang="en-US" sz="2000" dirty="0" smtClean="0">
                <a:solidFill>
                  <a:prstClr val="black"/>
                </a:solidFill>
              </a:rPr>
              <a:t>were completed </a:t>
            </a:r>
            <a:r>
              <a:rPr lang="en-US" sz="2000" dirty="0">
                <a:solidFill>
                  <a:prstClr val="black"/>
                </a:solidFill>
              </a:rPr>
              <a:t>including Connectivity and Penny </a:t>
            </a:r>
            <a:r>
              <a:rPr lang="en-US" sz="2000" dirty="0" smtClean="0">
                <a:solidFill>
                  <a:prstClr val="black"/>
                </a:solidFill>
              </a:rPr>
              <a:t>tests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0 CRs signed up for Adhoc Testing in Flight 0618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07/24/18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612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10</a:t>
            </a:r>
            <a:r>
              <a:rPr lang="en-US" dirty="0" smtClean="0"/>
              <a:t>18 </a:t>
            </a:r>
            <a:r>
              <a:rPr lang="en-US" dirty="0" smtClean="0"/>
              <a:t>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5" y="990600"/>
            <a:ext cx="8534400" cy="4876800"/>
          </a:xfrm>
        </p:spPr>
        <p:txBody>
          <a:bodyPr/>
          <a:lstStyle/>
          <a:p>
            <a:pPr lvl="0">
              <a:lnSpc>
                <a:spcPct val="150000"/>
              </a:lnSpc>
              <a:spcAft>
                <a:spcPts val="480"/>
              </a:spcAft>
            </a:pPr>
            <a:endParaRPr lang="en-US" sz="20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</a:t>
            </a:r>
            <a:r>
              <a:rPr lang="en-US" sz="2000" dirty="0" smtClean="0"/>
              <a:t>10</a:t>
            </a:r>
            <a:r>
              <a:rPr lang="en-US" sz="2000" dirty="0" smtClean="0"/>
              <a:t>18 </a:t>
            </a:r>
            <a:r>
              <a:rPr lang="en-US" sz="2000" dirty="0"/>
              <a:t>signup deadline </a:t>
            </a:r>
            <a:r>
              <a:rPr lang="en-US" sz="2000" dirty="0"/>
              <a:t>i</a:t>
            </a:r>
            <a:r>
              <a:rPr lang="en-US" sz="2000" dirty="0" smtClean="0"/>
              <a:t>s 09/05/18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Connectivity testing </a:t>
            </a:r>
            <a:r>
              <a:rPr lang="en-US" sz="2000" dirty="0" smtClean="0"/>
              <a:t>begins </a:t>
            </a:r>
            <a:r>
              <a:rPr lang="en-US" sz="2000" dirty="0"/>
              <a:t>on </a:t>
            </a:r>
            <a:r>
              <a:rPr lang="en-US" sz="2000" dirty="0" smtClean="0"/>
              <a:t>09/11/18</a:t>
            </a:r>
            <a:endParaRPr lang="en-US" sz="2000" dirty="0"/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</a:t>
            </a:r>
            <a:r>
              <a:rPr lang="en-US" sz="2000" dirty="0" smtClean="0">
                <a:solidFill>
                  <a:prstClr val="black"/>
                </a:solidFill>
              </a:rPr>
              <a:t>begin </a:t>
            </a:r>
            <a:r>
              <a:rPr lang="en-US" sz="2000" dirty="0">
                <a:solidFill>
                  <a:prstClr val="black"/>
                </a:solidFill>
              </a:rPr>
              <a:t>on </a:t>
            </a:r>
            <a:r>
              <a:rPr lang="en-US" sz="2000" dirty="0" smtClean="0">
                <a:solidFill>
                  <a:prstClr val="black"/>
                </a:solidFill>
              </a:rPr>
              <a:t>10</a:t>
            </a:r>
            <a:r>
              <a:rPr lang="en-US" sz="2000" dirty="0" smtClean="0">
                <a:solidFill>
                  <a:prstClr val="black"/>
                </a:solidFill>
              </a:rPr>
              <a:t>/01/18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10</a:t>
            </a:r>
            <a:r>
              <a:rPr lang="en-US" sz="2000" dirty="0" smtClean="0">
                <a:solidFill>
                  <a:prstClr val="black"/>
                </a:solidFill>
              </a:rPr>
              <a:t>18 is </a:t>
            </a:r>
            <a:r>
              <a:rPr lang="en-US" sz="2000" dirty="0" smtClean="0">
                <a:solidFill>
                  <a:prstClr val="black"/>
                </a:solidFill>
              </a:rPr>
              <a:t>scheduled to conclude </a:t>
            </a:r>
            <a:r>
              <a:rPr lang="en-US" sz="2000" dirty="0">
                <a:solidFill>
                  <a:prstClr val="black"/>
                </a:solidFill>
              </a:rPr>
              <a:t>on </a:t>
            </a:r>
            <a:r>
              <a:rPr lang="en-US" sz="2000" dirty="0" smtClean="0">
                <a:solidFill>
                  <a:prstClr val="black"/>
                </a:solidFill>
              </a:rPr>
              <a:t>10</a:t>
            </a:r>
            <a:r>
              <a:rPr lang="en-US" sz="2000" dirty="0" smtClean="0">
                <a:solidFill>
                  <a:prstClr val="black"/>
                </a:solidFill>
              </a:rPr>
              <a:t>/12/18 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0618 </a:t>
            </a:r>
            <a:r>
              <a:rPr lang="en-US" sz="2000" dirty="0">
                <a:solidFill>
                  <a:prstClr val="black"/>
                </a:solidFill>
              </a:rPr>
              <a:t>Adhoc signup deadline </a:t>
            </a:r>
            <a:r>
              <a:rPr lang="en-US" sz="2000" dirty="0" smtClean="0">
                <a:solidFill>
                  <a:prstClr val="black"/>
                </a:solidFill>
              </a:rPr>
              <a:t>was </a:t>
            </a:r>
            <a:r>
              <a:rPr lang="en-US" sz="2000" dirty="0" smtClean="0">
                <a:solidFill>
                  <a:prstClr val="black"/>
                </a:solidFill>
              </a:rPr>
              <a:t>10</a:t>
            </a:r>
            <a:r>
              <a:rPr lang="en-US" sz="2000" dirty="0" smtClean="0">
                <a:solidFill>
                  <a:prstClr val="black"/>
                </a:solidFill>
              </a:rPr>
              <a:t>/12/18</a:t>
            </a:r>
            <a:endParaRPr lang="en-US" sz="2000" dirty="0">
              <a:solidFill>
                <a:srgbClr val="FF0000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Contingency/Adhoc period concludes </a:t>
            </a:r>
            <a:r>
              <a:rPr lang="en-US" sz="2000" dirty="0" smtClean="0">
                <a:solidFill>
                  <a:prstClr val="black"/>
                </a:solidFill>
              </a:rPr>
              <a:t>11</a:t>
            </a:r>
            <a:r>
              <a:rPr lang="en-US" sz="2000" dirty="0" smtClean="0">
                <a:solidFill>
                  <a:prstClr val="black"/>
                </a:solidFill>
              </a:rPr>
              <a:t>/16/18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07/24/18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2358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2006/metadata/properties"/>
    <ds:schemaRef ds:uri="http://purl.org/dc/dcmitype/"/>
    <ds:schemaRef ds:uri="c34af464-7aa1-4edd-9be4-83dffc1cb926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4845</TotalTime>
  <Words>96</Words>
  <Application>Microsoft Office PowerPoint</Application>
  <PresentationFormat>On-screen Show (4:3)</PresentationFormat>
  <Paragraphs>24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0618 Details</vt:lpstr>
      <vt:lpstr>Flight 1018 Preview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138</cp:revision>
  <cp:lastPrinted>2016-01-21T20:53:15Z</cp:lastPrinted>
  <dcterms:created xsi:type="dcterms:W3CDTF">2016-01-21T15:20:31Z</dcterms:created>
  <dcterms:modified xsi:type="dcterms:W3CDTF">2018-07-19T20:20:11Z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