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8"/>
  </p:notesMasterIdLst>
  <p:handoutMasterIdLst>
    <p:handoutMasterId r:id="rId9"/>
  </p:handoutMasterIdLst>
  <p:sldIdLst>
    <p:sldId id="26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 autoAdjust="0"/>
  </p:normalViewPr>
  <p:slideViewPr>
    <p:cSldViewPr showGuides="1">
      <p:cViewPr varScale="1">
        <p:scale>
          <a:sx n="81" d="100"/>
          <a:sy n="81" d="100"/>
        </p:scale>
        <p:origin x="100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990600"/>
            <a:ext cx="7924799" cy="51816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Forward Adjustment Factors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6710</TotalTime>
  <Words>5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1_Custom Design</vt:lpstr>
      <vt:lpstr>Office Theme</vt:lpstr>
      <vt:lpstr>Custom Design</vt:lpstr>
      <vt:lpstr>Forward Adjustment Factors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Papudesi, Spoorthy</cp:lastModifiedBy>
  <cp:revision>219</cp:revision>
  <cp:lastPrinted>2018-04-18T15:18:33Z</cp:lastPrinted>
  <dcterms:created xsi:type="dcterms:W3CDTF">2016-01-21T15:20:31Z</dcterms:created>
  <dcterms:modified xsi:type="dcterms:W3CDTF">2018-07-18T02:31:53Z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