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2" d="100"/>
          <a:sy n="132" d="100"/>
        </p:scale>
        <p:origin x="17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7/18/2018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07/19/2018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2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NPRR823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Amend the Definition of an Affiliate (PRS)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NPRR826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Mitigated Offer Caps for RMR Resources (PRS)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NPRR838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Updated O&amp;M Cost for RMR Resources (WMS)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NPRR849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Clarification of the Range of Voltage Set Points at a Generation Resource’s POI (ROS)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NPRR850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Market Suspension and Restart (WMS)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NPRR863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Creation of Primary Frequency Response Service Product and Revisions to Responsive Reserve (ROS/WMS)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NPRR871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Customer or Resource Entity Funded Transmission Projects Review Process (ROS/WMS)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NPRR872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Modifying the SASM Shadow Price Cap (WMS)</a:t>
            </a:r>
          </a:p>
          <a:p>
            <a:pPr algn="l"/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NPRR879</a:t>
            </a:r>
            <a:r>
              <a:rPr lang="en-US" sz="2000" dirty="0">
                <a:solidFill>
                  <a:schemeClr val="bg2">
                    <a:lumMod val="10000"/>
                  </a:schemeClr>
                </a:solidFill>
              </a:rPr>
              <a:t>, SCED Base Point and Performance Evaluation Changes for IRRs that Carry Ancillary Services (ROS/WMS)</a:t>
            </a:r>
          </a:p>
          <a:p>
            <a:pPr algn="l"/>
            <a:endParaRPr lang="en-US" sz="1900" i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121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07/19/2018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106</cp:revision>
  <dcterms:created xsi:type="dcterms:W3CDTF">2012-06-21T12:05:52Z</dcterms:created>
  <dcterms:modified xsi:type="dcterms:W3CDTF">2018-07-18T13:16:52Z</dcterms:modified>
</cp:coreProperties>
</file>