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66" r:id="rId8"/>
    <p:sldId id="270" r:id="rId9"/>
    <p:sldId id="271" r:id="rId10"/>
    <p:sldId id="267" r:id="rId11"/>
    <p:sldId id="268" r:id="rId12"/>
    <p:sldId id="269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33" autoAdjust="0"/>
  </p:normalViewPr>
  <p:slideViewPr>
    <p:cSldViewPr showGuides="1">
      <p:cViewPr varScale="1">
        <p:scale>
          <a:sx n="82" d="100"/>
          <a:sy n="82" d="100"/>
        </p:scale>
        <p:origin x="44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514600"/>
            <a:ext cx="43506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Annual Validation Process	</a:t>
            </a:r>
            <a:endParaRPr lang="en-US" b="1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PWG Meeting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04.25.2018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28600"/>
            <a:ext cx="6096000" cy="442118"/>
          </a:xfrm>
        </p:spPr>
        <p:txBody>
          <a:bodyPr/>
          <a:lstStyle/>
          <a:p>
            <a:r>
              <a:rPr lang="en-US" dirty="0" smtClean="0"/>
              <a:t>RESHI/RESLO Profile Counts by Weather Zone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112439"/>
              </p:ext>
            </p:extLst>
          </p:nvPr>
        </p:nvGraphicFramePr>
        <p:xfrm>
          <a:off x="1741470" y="838200"/>
          <a:ext cx="5649930" cy="51839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3" imgW="3695625" imgH="3390910" progId="Excel.Sheet.12">
                  <p:embed/>
                </p:oleObj>
              </mc:Choice>
              <mc:Fallback>
                <p:oleObj name="Worksheet" r:id="rId3" imgW="3695625" imgH="33909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41470" y="838200"/>
                        <a:ext cx="5649930" cy="51839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4267200" cy="442118"/>
          </a:xfrm>
        </p:spPr>
        <p:txBody>
          <a:bodyPr/>
          <a:lstStyle/>
          <a:p>
            <a:r>
              <a:rPr lang="en-US" dirty="0" smtClean="0"/>
              <a:t>BUS NIDR Profile Counts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914400"/>
            <a:ext cx="8686800" cy="28681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0900" y="3962400"/>
            <a:ext cx="3202200" cy="223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12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2092"/>
            <a:ext cx="5715000" cy="442118"/>
          </a:xfrm>
        </p:spPr>
        <p:txBody>
          <a:bodyPr/>
          <a:lstStyle/>
          <a:p>
            <a:r>
              <a:rPr lang="en-US" dirty="0" smtClean="0"/>
              <a:t>AV 2018 BUS NIDR Change Count Summary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0451844"/>
              </p:ext>
            </p:extLst>
          </p:nvPr>
        </p:nvGraphicFramePr>
        <p:xfrm>
          <a:off x="1836737" y="990600"/>
          <a:ext cx="5030793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Worksheet" r:id="rId3" imgW="2506998" imgH="2278339" progId="Excel.Sheet.12">
                  <p:embed/>
                </p:oleObj>
              </mc:Choice>
              <mc:Fallback>
                <p:oleObj name="Worksheet" r:id="rId3" imgW="2506998" imgH="227833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36737" y="990600"/>
                        <a:ext cx="5030793" cy="457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183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5257800" cy="442118"/>
          </a:xfrm>
        </p:spPr>
        <p:txBody>
          <a:bodyPr/>
          <a:lstStyle/>
          <a:p>
            <a:r>
              <a:rPr lang="en-US" dirty="0" smtClean="0"/>
              <a:t>Example of a BUSHILF Load Shape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624" y="1143000"/>
            <a:ext cx="8161176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7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5257800" cy="442118"/>
          </a:xfrm>
        </p:spPr>
        <p:txBody>
          <a:bodyPr/>
          <a:lstStyle/>
          <a:p>
            <a:r>
              <a:rPr lang="en-US" dirty="0" smtClean="0"/>
              <a:t>Example of a BUSMEDLF Load Shape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43000"/>
            <a:ext cx="81534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1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5257800" cy="442118"/>
          </a:xfrm>
        </p:spPr>
        <p:txBody>
          <a:bodyPr/>
          <a:lstStyle/>
          <a:p>
            <a:r>
              <a:rPr lang="en-US" dirty="0" smtClean="0"/>
              <a:t>Example of a BUSLOLF Load Shape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184" y="1143000"/>
            <a:ext cx="8173616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48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7D44DB-2AE0-4249-B147-A7557EC862F7}">
  <ds:schemaRefs>
    <ds:schemaRef ds:uri="http://purl.org/dc/dcmitype/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c34af464-7aa1-4edd-9be4-83dffc1cb92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1141</TotalTime>
  <Words>44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Microsoft Excel Worksheet</vt:lpstr>
      <vt:lpstr>PowerPoint Presentation</vt:lpstr>
      <vt:lpstr>RESHI/RESLO Profile Counts by Weather Zone</vt:lpstr>
      <vt:lpstr>BUS NIDR Profile Counts</vt:lpstr>
      <vt:lpstr>AV 2018 BUS NIDR Change Count Summary </vt:lpstr>
      <vt:lpstr>Example of a BUSHILF Load Shape</vt:lpstr>
      <vt:lpstr>Example of a BUSMEDLF Load Shape</vt:lpstr>
      <vt:lpstr>Example of a BUSLOLF Load Shape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Boswell, Bill</cp:lastModifiedBy>
  <cp:revision>70</cp:revision>
  <cp:lastPrinted>2016-01-21T20:53:15Z</cp:lastPrinted>
  <dcterms:created xsi:type="dcterms:W3CDTF">2016-01-21T15:20:31Z</dcterms:created>
  <dcterms:modified xsi:type="dcterms:W3CDTF">2018-04-18T15:05:26Z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