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0"/>
  </p:notesMasterIdLst>
  <p:handoutMasterIdLst>
    <p:handoutMasterId r:id="rId41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14" autoAdjust="0"/>
  </p:normalViewPr>
  <p:slideViewPr>
    <p:cSldViewPr showGuides="1">
      <p:cViewPr varScale="1">
        <p:scale>
          <a:sx n="118" d="100"/>
          <a:sy n="118" d="100"/>
        </p:scale>
        <p:origin x="14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June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July 17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5190"/>
            <a:ext cx="8534400" cy="51072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1" y="1805218"/>
            <a:ext cx="3200400" cy="98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45190"/>
            <a:ext cx="8534400" cy="51072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133600"/>
            <a:ext cx="3180460" cy="948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048986"/>
            <a:ext cx="8534400" cy="485210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676400"/>
            <a:ext cx="2304254" cy="813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525" y="1047347"/>
            <a:ext cx="8534400" cy="48553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752600"/>
            <a:ext cx="2666999" cy="88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3211"/>
            <a:ext cx="8534400" cy="507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025" y="838200"/>
            <a:ext cx="8423949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449" y="838200"/>
            <a:ext cx="8509101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037" y="874712"/>
            <a:ext cx="7019925" cy="50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367" y="838200"/>
            <a:ext cx="8521265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508" y="990600"/>
            <a:ext cx="8515184" cy="5121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00200"/>
            <a:ext cx="3504038" cy="64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560" y="838200"/>
            <a:ext cx="834488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c34af464-7aa1-4edd-9be4-83dffc1cb926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22487</TotalTime>
  <Words>472</Words>
  <Application>Microsoft Office PowerPoint</Application>
  <PresentationFormat>On-screen Show (4:3)</PresentationFormat>
  <Paragraphs>89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Lavi, Yamit</cp:lastModifiedBy>
  <cp:revision>315</cp:revision>
  <cp:lastPrinted>2016-01-21T20:53:15Z</cp:lastPrinted>
  <dcterms:created xsi:type="dcterms:W3CDTF">2016-01-21T15:20:31Z</dcterms:created>
  <dcterms:modified xsi:type="dcterms:W3CDTF">2018-07-06T15:39:10Z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