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D09607-C0AF-4497-9BB7-212F83428B43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BDA757F-8070-4878-A573-95B8AA2BFD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Progress Report to PRS 07/19/2018</a:t>
            </a:r>
          </a:p>
          <a:p>
            <a:r>
              <a:rPr lang="en-US" dirty="0" smtClean="0"/>
              <a:t>Bob Wittmeyer Co-Chair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RTF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15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NPRR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7620000" cy="2057399"/>
          </a:xfrm>
        </p:spPr>
        <p:txBody>
          <a:bodyPr>
            <a:normAutofit/>
          </a:bodyPr>
          <a:lstStyle/>
          <a:p>
            <a:r>
              <a:rPr lang="en-US" dirty="0" smtClean="0"/>
              <a:t>Removes Non-Modeled wording from the protocols</a:t>
            </a:r>
          </a:p>
          <a:p>
            <a:r>
              <a:rPr lang="en-US" dirty="0" smtClean="0"/>
              <a:t>Establishes Settlement Only Generation</a:t>
            </a:r>
          </a:p>
          <a:p>
            <a:r>
              <a:rPr lang="en-US" dirty="0" smtClean="0"/>
              <a:t>Rearranges current language in the protocols.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886200"/>
            <a:ext cx="4038600" cy="2409825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886200"/>
            <a:ext cx="37338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RTF will meet        </a:t>
            </a:r>
            <a:r>
              <a:rPr lang="en-US" dirty="0" smtClean="0"/>
              <a:t>15 minutes following Todays PRS </a:t>
            </a:r>
            <a:r>
              <a:rPr lang="en-US" dirty="0" smtClean="0"/>
              <a:t>Meeting to discuss the draft NPRR and the draft White Paper.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32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676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914" y="3290931"/>
            <a:ext cx="5942857" cy="279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2400"/>
            <a:ext cx="6618287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428999"/>
            <a:ext cx="1981200" cy="1359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After NPRR#1</a:t>
            </a:r>
            <a:endParaRPr lang="en-US" dirty="0"/>
          </a:p>
        </p:txBody>
      </p:sp>
      <p:sp>
        <p:nvSpPr>
          <p:cNvPr id="3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252" y="3725570"/>
            <a:ext cx="245744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728" y="4788563"/>
            <a:ext cx="245744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908" y="4856576"/>
            <a:ext cx="245744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328" y="4896629"/>
            <a:ext cx="245744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541" y="4583776"/>
            <a:ext cx="245744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07" y="4586155"/>
            <a:ext cx="245744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387" y="5791200"/>
            <a:ext cx="245744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7827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Future NPRRs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01922" y="1219200"/>
            <a:ext cx="8458200" cy="1219199"/>
          </a:xfrm>
        </p:spPr>
        <p:txBody>
          <a:bodyPr>
            <a:normAutofit/>
          </a:bodyPr>
          <a:lstStyle/>
          <a:p>
            <a:r>
              <a:rPr lang="en-US" dirty="0" smtClean="0"/>
              <a:t>Cleanup of “All Inclusive Generation Resource”</a:t>
            </a:r>
          </a:p>
          <a:p>
            <a:r>
              <a:rPr lang="en-US" dirty="0" smtClean="0"/>
              <a:t>Define Technologies &amp; Attributes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4600"/>
            <a:ext cx="7779838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503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4363</TotalTime>
  <Words>67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RTF</vt:lpstr>
      <vt:lpstr>Draft NPRR #1</vt:lpstr>
      <vt:lpstr>Today</vt:lpstr>
      <vt:lpstr>Future NPRRs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RTF</dc:title>
  <dc:creator>Bob Wittmeyer</dc:creator>
  <cp:lastModifiedBy>Bob Wittmeyer</cp:lastModifiedBy>
  <cp:revision>6</cp:revision>
  <dcterms:created xsi:type="dcterms:W3CDTF">2018-07-13T14:17:56Z</dcterms:created>
  <dcterms:modified xsi:type="dcterms:W3CDTF">2018-07-16T15:12:02Z</dcterms:modified>
</cp:coreProperties>
</file>