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28" autoAdjust="0"/>
    <p:restoredTop sz="94660"/>
  </p:normalViewPr>
  <p:slideViewPr>
    <p:cSldViewPr snapToGrid="0">
      <p:cViewPr>
        <p:scale>
          <a:sx n="75" d="100"/>
          <a:sy n="75" d="100"/>
        </p:scale>
        <p:origin x="5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62CBD-ECE5-41A7-8940-830D4572AB79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A899C-345F-41E7-9B3F-1C1AD341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8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6B7D5-6743-4597-8DC8-62FCEEC9F14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D3122-E808-4AA7-80B0-DB135C7DD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0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39D6-1B32-43D0-83D9-B3737F9736F7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30C4-03A9-4186-B978-F39F9C396798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0C9E-CC07-4065-B771-94339804434C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2E43-D1CE-434C-BCC8-180E7BF47DDD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4723-5809-4A65-8D06-EB5C11768600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E329-6D46-4DB3-878D-54AD91987A38}" type="datetime1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32B4-65A4-45F2-AA50-E9832F070771}" type="datetime1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02D0-0BC8-4202-BE33-31919E5C2956}" type="datetime1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EE12-C94D-4227-814C-AE799D83D443}" type="datetime1">
              <a:rPr lang="en-US" smtClean="0"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CFED-9496-4D6E-A623-143EB9068456}" type="datetime1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D20-6AE5-4562-9C58-55E70961EE77}" type="datetime1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78CF-B09A-49BB-8D5A-8331BED571C5}" type="datetime1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91634/NOIE_Authorization_Form_for_QSEs_Representing_ERS_and_Load_Resourc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DSWG Update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11, </a:t>
            </a:r>
            <a:r>
              <a:rPr lang="en-US" dirty="0" smtClean="0"/>
              <a:t>2018</a:t>
            </a:r>
          </a:p>
          <a:p>
            <a:r>
              <a:rPr lang="en-US" dirty="0" smtClean="0"/>
              <a:t>Steve Krein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DSWG </a:t>
            </a:r>
            <a:r>
              <a:rPr lang="en-US" sz="3600" dirty="0" smtClean="0"/>
              <a:t>June 15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</a:t>
            </a:r>
            <a:r>
              <a:rPr lang="en-US" sz="3600" dirty="0" smtClean="0"/>
              <a:t>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405" y="1120546"/>
            <a:ext cx="11054395" cy="541836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3400" dirty="0" smtClean="0"/>
              <a:t>New ERS </a:t>
            </a:r>
            <a:r>
              <a:rPr lang="en-US" sz="3400" dirty="0"/>
              <a:t>NOIE Authorization </a:t>
            </a:r>
            <a:r>
              <a:rPr lang="en-US" sz="3400" dirty="0" smtClean="0"/>
              <a:t>form completed and posted to ercot</a:t>
            </a:r>
            <a:r>
              <a:rPr lang="en-US" sz="3400" dirty="0" smtClean="0"/>
              <a:t>.com</a:t>
            </a:r>
            <a:r>
              <a:rPr lang="en-US" sz="3400" dirty="0" smtClean="0"/>
              <a:t> </a:t>
            </a:r>
            <a:endParaRPr lang="en-US" sz="3400" dirty="0"/>
          </a:p>
          <a:p>
            <a:pPr marL="971550" lvl="1" indent="-514350">
              <a:buFont typeface="+mj-lt"/>
              <a:buAutoNum type="alphaLcPeriod"/>
            </a:pPr>
            <a:r>
              <a:rPr lang="en-US" sz="2600" dirty="0" smtClean="0"/>
              <a:t>Form </a:t>
            </a:r>
            <a:r>
              <a:rPr lang="en-US" sz="2600" dirty="0" smtClean="0"/>
              <a:t>has a table to </a:t>
            </a:r>
            <a:r>
              <a:rPr lang="en-US" sz="2600" dirty="0" smtClean="0"/>
              <a:t>list ERS Resources that QSE can </a:t>
            </a:r>
            <a:r>
              <a:rPr lang="en-US" sz="2600" dirty="0" smtClean="0"/>
              <a:t>represent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600" dirty="0" smtClean="0"/>
              <a:t> Checkboxes to either give ability to represent for indefinitely, for a specific standard contact term </a:t>
            </a:r>
            <a:r>
              <a:rPr lang="en-US" sz="2600" dirty="0" smtClean="0"/>
              <a:t>or to </a:t>
            </a:r>
            <a:r>
              <a:rPr lang="en-US" sz="2600" dirty="0" smtClean="0"/>
              <a:t>remove </a:t>
            </a:r>
            <a:r>
              <a:rPr lang="en-US" sz="2600" dirty="0" smtClean="0"/>
              <a:t>QSE </a:t>
            </a:r>
            <a:r>
              <a:rPr lang="en-US" sz="2600" dirty="0" smtClean="0"/>
              <a:t>representation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600" dirty="0" smtClean="0"/>
              <a:t>Link – </a:t>
            </a:r>
            <a:r>
              <a:rPr lang="en-US" sz="2600" dirty="0" smtClean="0">
                <a:hlinkClick r:id="rId3"/>
              </a:rPr>
              <a:t>NOIE Authorization Form</a:t>
            </a:r>
            <a:endParaRPr lang="en-US" sz="26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400" dirty="0" smtClean="0"/>
              <a:t>ERCOT gave an summary of load resource deployment methodology and history of deployments (2013-present)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600" dirty="0" smtClean="0"/>
              <a:t>ERCOT has committed to posting this report to the DSWG home page</a:t>
            </a:r>
            <a:endParaRPr lang="en-US" sz="2600" dirty="0"/>
          </a:p>
          <a:p>
            <a:pPr marL="514350" indent="-514350">
              <a:buAutoNum type="arabicPeriod"/>
            </a:pPr>
            <a:r>
              <a:rPr lang="en-US" sz="3400" dirty="0" smtClean="0"/>
              <a:t>STEC reviewed NPRR 863 and group discussed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ERCOT gave an overview of synchronous inertia and discussed potential parameter changes in UFLS settings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600" dirty="0" smtClean="0"/>
              <a:t>Viability of a faster response (.42s to .25s)</a:t>
            </a:r>
          </a:p>
          <a:p>
            <a:pPr marL="971550" lvl="1" indent="-514350">
              <a:buAutoNum type="alphaLcPeriod"/>
            </a:pPr>
            <a:r>
              <a:rPr lang="en-US" sz="2600" dirty="0" smtClean="0"/>
              <a:t>ERCOT having discussions with some load resources on this topic</a:t>
            </a:r>
          </a:p>
          <a:p>
            <a:pPr marL="971550" lvl="1" indent="-514350">
              <a:buAutoNum type="alphaLcPeriod"/>
            </a:pPr>
            <a:r>
              <a:rPr lang="en-US" sz="2600" dirty="0" smtClean="0"/>
              <a:t>ERCOT whitepaper on inertia posted on ERCOT.com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Continued discussion on broad topics including - </a:t>
            </a:r>
          </a:p>
          <a:p>
            <a:pPr marL="971550" lvl="1" indent="-514350">
              <a:buAutoNum type="arabicPeriod"/>
            </a:pPr>
            <a:r>
              <a:rPr lang="en-US" sz="2600" dirty="0" smtClean="0"/>
              <a:t>Price sensitive load settlement</a:t>
            </a:r>
          </a:p>
          <a:p>
            <a:pPr marL="971550" lvl="1" indent="-514350">
              <a:buAutoNum type="arabicPeriod"/>
            </a:pPr>
            <a:r>
              <a:rPr lang="en-US" sz="2600" dirty="0" smtClean="0"/>
              <a:t>New ways to most efficiently use responsive load</a:t>
            </a: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9405" y="6398309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Meeting is August 17</a:t>
            </a:r>
            <a:r>
              <a:rPr lang="en-US" baseline="30000" dirty="0"/>
              <a:t>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168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 to WMS</vt:lpstr>
      <vt:lpstr>DSWG June 15th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Thompson, David</cp:lastModifiedBy>
  <cp:revision>43</cp:revision>
  <dcterms:created xsi:type="dcterms:W3CDTF">2015-09-02T01:58:28Z</dcterms:created>
  <dcterms:modified xsi:type="dcterms:W3CDTF">2018-07-10T13:12:48Z</dcterms:modified>
</cp:coreProperties>
</file>