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0" r:id="rId3"/>
    <p:sldId id="262" r:id="rId4"/>
    <p:sldId id="264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11, 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ERCOT is still working through the issues and will update the market when able</a:t>
            </a:r>
          </a:p>
          <a:p>
            <a:endParaRPr lang="en-US" dirty="0"/>
          </a:p>
          <a:p>
            <a:r>
              <a:rPr lang="en-US" dirty="0"/>
              <a:t>PTP Obligations with Links to Options – Review RENA impact due to January 16-18 Cold Weather Events</a:t>
            </a:r>
          </a:p>
          <a:p>
            <a:pPr lvl="1"/>
            <a:r>
              <a:rPr lang="en-US" dirty="0"/>
              <a:t>ERCOT presented a detailed overview of RENA</a:t>
            </a:r>
          </a:p>
          <a:p>
            <a:pPr lvl="1"/>
            <a:r>
              <a:rPr lang="en-US" dirty="0"/>
              <a:t>The group asked ERCOT for more information on the January events for our next meeting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NPRR871, Customer or Resource Entity Funded Transmission Projects Review Process</a:t>
            </a:r>
          </a:p>
          <a:p>
            <a:pPr lvl="1"/>
            <a:r>
              <a:rPr lang="en-US" dirty="0"/>
              <a:t>CMWG will continue to discuss if limits on the entity or purpose are appropriate and partial funding</a:t>
            </a:r>
          </a:p>
          <a:p>
            <a:endParaRPr lang="en-US" dirty="0"/>
          </a:p>
          <a:p>
            <a:r>
              <a:rPr lang="en-US" dirty="0"/>
              <a:t>Management of West Texas constraints</a:t>
            </a:r>
          </a:p>
          <a:p>
            <a:pPr lvl="1"/>
            <a:r>
              <a:rPr lang="en-US" dirty="0"/>
              <a:t>Stakeholders discussed their current observations</a:t>
            </a:r>
          </a:p>
          <a:p>
            <a:pPr lvl="1"/>
            <a:r>
              <a:rPr lang="en-US" dirty="0"/>
              <a:t>ERCOT will review what data they can present to CMWG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2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Balancing Account</a:t>
            </a:r>
          </a:p>
          <a:p>
            <a:pPr lvl="1"/>
            <a:r>
              <a:rPr lang="en-US" dirty="0"/>
              <a:t>Stakeholders asked for a review at the next meeting</a:t>
            </a:r>
          </a:p>
          <a:p>
            <a:pPr lvl="1"/>
            <a:r>
              <a:rPr lang="en-US" dirty="0"/>
              <a:t>CMWG also plans to discuss if there is a need to increase the amount held in the balancing account</a:t>
            </a:r>
          </a:p>
          <a:p>
            <a:pPr lvl="1"/>
            <a:endParaRPr lang="en-US" dirty="0"/>
          </a:p>
          <a:p>
            <a:r>
              <a:rPr lang="en-US" dirty="0"/>
              <a:t>Next Meetings:</a:t>
            </a:r>
          </a:p>
          <a:p>
            <a:pPr lvl="1"/>
            <a:r>
              <a:rPr lang="en-US" dirty="0"/>
              <a:t>August 13, 2018</a:t>
            </a:r>
          </a:p>
          <a:p>
            <a:pPr lvl="1"/>
            <a:r>
              <a:rPr lang="en-US" dirty="0"/>
              <a:t>September 10, 2018</a:t>
            </a:r>
          </a:p>
        </p:txBody>
      </p:sp>
    </p:spTree>
    <p:extLst>
      <p:ext uri="{BB962C8B-B14F-4D97-AF65-F5344CB8AC3E}">
        <p14:creationId xmlns:p14="http://schemas.microsoft.com/office/powerpoint/2010/main" val="1793764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153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Generation LLC</cp:lastModifiedBy>
  <cp:revision>55</cp:revision>
  <cp:lastPrinted>2018-01-09T20:19:12Z</cp:lastPrinted>
  <dcterms:created xsi:type="dcterms:W3CDTF">2017-04-04T23:56:13Z</dcterms:created>
  <dcterms:modified xsi:type="dcterms:W3CDTF">2018-07-10T23:26:19Z</dcterms:modified>
</cp:coreProperties>
</file>