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8" r:id="rId2"/>
    <p:sldId id="2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1" autoAdjust="0"/>
    <p:restoredTop sz="94658" autoAdjust="0"/>
  </p:normalViewPr>
  <p:slideViewPr>
    <p:cSldViewPr snapToGrid="0">
      <p:cViewPr varScale="1">
        <p:scale>
          <a:sx n="112" d="100"/>
          <a:sy n="112" d="100"/>
        </p:scale>
        <p:origin x="-45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50FE9-E489-4B9B-9DFF-A2F020F45672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EBF40-29AD-49DE-ABFA-AE017831F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45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27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5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6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29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3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64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SAWG Update to WMS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July 11</a:t>
            </a:r>
            <a:r>
              <a:rPr lang="en-US" dirty="0" smtClean="0"/>
              <a:t>, </a:t>
            </a:r>
            <a:r>
              <a:rPr lang="en-US" dirty="0" smtClean="0"/>
              <a:t>2018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Bryan Sams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4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4413"/>
            <a:ext cx="10515600" cy="1140572"/>
          </a:xfrm>
        </p:spPr>
        <p:txBody>
          <a:bodyPr>
            <a:normAutofit/>
          </a:bodyPr>
          <a:lstStyle/>
          <a:p>
            <a:r>
              <a:rPr lang="en-US" dirty="0" smtClean="0"/>
              <a:t>Resource Adequacy Report </a:t>
            </a:r>
            <a:r>
              <a:rPr lang="en-US" dirty="0" smtClean="0"/>
              <a:t>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0706"/>
            <a:ext cx="10515600" cy="1082559"/>
          </a:xfrm>
        </p:spPr>
        <p:txBody>
          <a:bodyPr>
            <a:normAutofit fontScale="25000" lnSpcReduction="20000"/>
          </a:bodyPr>
          <a:lstStyle/>
          <a:p>
            <a:r>
              <a:rPr lang="en-US" sz="7600" dirty="0" smtClean="0"/>
              <a:t>None</a:t>
            </a:r>
          </a:p>
          <a:p>
            <a:pPr marL="0" indent="0">
              <a:buNone/>
            </a:pPr>
            <a:endParaRPr lang="en-US" sz="7600" dirty="0" smtClean="0"/>
          </a:p>
          <a:p>
            <a:pPr marL="0" indent="0">
              <a:buNone/>
            </a:pPr>
            <a:r>
              <a:rPr lang="en-US" sz="11600" dirty="0" smtClean="0"/>
              <a:t>6</a:t>
            </a:r>
            <a:r>
              <a:rPr lang="en-US" sz="11600" dirty="0" smtClean="0"/>
              <a:t>/8 </a:t>
            </a:r>
            <a:r>
              <a:rPr lang="en-US" sz="11600" dirty="0" smtClean="0"/>
              <a:t>Meeting Discussion</a:t>
            </a:r>
            <a:endParaRPr lang="en-US" sz="11600" dirty="0"/>
          </a:p>
          <a:p>
            <a:r>
              <a:rPr lang="en-US" sz="8000" dirty="0"/>
              <a:t>E</a:t>
            </a:r>
            <a:r>
              <a:rPr lang="en-US" sz="8000" dirty="0" smtClean="0"/>
              <a:t>xamined how proposed changes to the changes </a:t>
            </a:r>
            <a:r>
              <a:rPr lang="en-US" sz="8000" dirty="0"/>
              <a:t>to the </a:t>
            </a:r>
            <a:r>
              <a:rPr lang="en-US" sz="8000" dirty="0" smtClean="0"/>
              <a:t>Generation Interconnection process </a:t>
            </a:r>
            <a:r>
              <a:rPr lang="en-US" sz="8000" dirty="0"/>
              <a:t>will flow through to resource adequacy reports. </a:t>
            </a:r>
            <a:endParaRPr lang="en-US" sz="8000" dirty="0" smtClean="0"/>
          </a:p>
          <a:p>
            <a:pPr lvl="1"/>
            <a:r>
              <a:rPr lang="en-US" sz="7200" dirty="0" smtClean="0"/>
              <a:t>As currently proposed, projects could be in “inactive status” for 5 years before being cancelled by ERCOT which impacts capacity in out years in the CDR. </a:t>
            </a:r>
          </a:p>
          <a:p>
            <a:endParaRPr lang="en-US" sz="8000" dirty="0" smtClean="0"/>
          </a:p>
          <a:p>
            <a:r>
              <a:rPr lang="en-US" sz="8000" dirty="0" smtClean="0"/>
              <a:t>Reviewed </a:t>
            </a:r>
            <a:r>
              <a:rPr lang="en-US" sz="8000" dirty="0"/>
              <a:t>4/30/2018 Resource Adequacy Report </a:t>
            </a:r>
            <a:r>
              <a:rPr lang="en-US" sz="8000" dirty="0" smtClean="0"/>
              <a:t>Releases </a:t>
            </a:r>
          </a:p>
          <a:p>
            <a:pPr lvl="1"/>
            <a:r>
              <a:rPr lang="en-US" sz="7600" dirty="0" smtClean="0"/>
              <a:t>Capacity </a:t>
            </a:r>
            <a:r>
              <a:rPr lang="en-US" sz="7600" dirty="0"/>
              <a:t>Demand and Reserves </a:t>
            </a:r>
            <a:r>
              <a:rPr lang="en-US" sz="7600" dirty="0" smtClean="0"/>
              <a:t>Report</a:t>
            </a:r>
          </a:p>
          <a:p>
            <a:pPr lvl="1"/>
            <a:r>
              <a:rPr lang="en-US" sz="8000" dirty="0" smtClean="0"/>
              <a:t>Seasonal </a:t>
            </a:r>
            <a:r>
              <a:rPr lang="en-US" sz="8000" dirty="0"/>
              <a:t>Assessment of Resource </a:t>
            </a:r>
            <a:r>
              <a:rPr lang="en-US" sz="8000" dirty="0" smtClean="0"/>
              <a:t>Adequacy</a:t>
            </a:r>
          </a:p>
          <a:p>
            <a:pPr marL="0" indent="0">
              <a:buNone/>
            </a:pPr>
            <a:endParaRPr lang="en-US" sz="8400" dirty="0" smtClean="0"/>
          </a:p>
          <a:p>
            <a:r>
              <a:rPr lang="en-US" sz="8400" dirty="0" smtClean="0"/>
              <a:t>Reviewed DC </a:t>
            </a:r>
            <a:r>
              <a:rPr lang="en-US" sz="8400" dirty="0"/>
              <a:t>Tie Contribution to the </a:t>
            </a:r>
            <a:r>
              <a:rPr lang="en-US" sz="8400" dirty="0" smtClean="0"/>
              <a:t>CDR with a </a:t>
            </a:r>
            <a:r>
              <a:rPr lang="en-US" sz="8000" dirty="0" smtClean="0"/>
              <a:t>Summer </a:t>
            </a:r>
            <a:r>
              <a:rPr lang="en-US" sz="8000" dirty="0"/>
              <a:t>2011 pricing </a:t>
            </a:r>
            <a:r>
              <a:rPr lang="en-US" sz="8000" dirty="0" smtClean="0"/>
              <a:t>review.  </a:t>
            </a:r>
          </a:p>
          <a:p>
            <a:pPr lvl="1"/>
            <a:r>
              <a:rPr lang="en-US" sz="7600" dirty="0" smtClean="0"/>
              <a:t>Currently the DC Tie contribution is calculated using a 3-year average during the top 20 load hours; however, the market has seen more imports during high-price periods.  </a:t>
            </a:r>
            <a:endParaRPr lang="en-US" sz="7600" dirty="0" smtClean="0"/>
          </a:p>
          <a:p>
            <a:pPr marL="0" indent="0">
              <a:buNone/>
            </a:pPr>
            <a:endParaRPr lang="en-US" sz="7600" dirty="0"/>
          </a:p>
          <a:p>
            <a:pPr marL="0" indent="0">
              <a:buNone/>
            </a:pPr>
            <a:endParaRPr lang="en-US" sz="8400" b="1" dirty="0"/>
          </a:p>
          <a:p>
            <a:pPr marL="914400" lvl="2" indent="0">
              <a:buNone/>
            </a:pPr>
            <a:endParaRPr lang="en-US" sz="76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01473" y="1779432"/>
            <a:ext cx="10515600" cy="7349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464050"/>
            <a:ext cx="10515600" cy="151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949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17170</TotalTime>
  <Words>129</Words>
  <Application>Microsoft Office PowerPoint</Application>
  <PresentationFormat>Custom</PresentationFormat>
  <Paragraphs>26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SAWG Update to WMS</vt:lpstr>
      <vt:lpstr>Resource Adequacy Report Releases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Whittle</dc:creator>
  <cp:lastModifiedBy>Reliant Energy </cp:lastModifiedBy>
  <cp:revision>161</cp:revision>
  <dcterms:created xsi:type="dcterms:W3CDTF">2014-06-25T14:47:16Z</dcterms:created>
  <dcterms:modified xsi:type="dcterms:W3CDTF">2018-07-10T16:07:51Z</dcterms:modified>
</cp:coreProperties>
</file>