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5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6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7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8.xml" ContentType="application/vnd.openxmlformats-officedocument.presentationml.notesSl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22"/>
  </p:notesMasterIdLst>
  <p:handoutMasterIdLst>
    <p:handoutMasterId r:id="rId23"/>
  </p:handoutMasterIdLst>
  <p:sldIdLst>
    <p:sldId id="576" r:id="rId8"/>
    <p:sldId id="783" r:id="rId9"/>
    <p:sldId id="789" r:id="rId10"/>
    <p:sldId id="767" r:id="rId11"/>
    <p:sldId id="659" r:id="rId12"/>
    <p:sldId id="660" r:id="rId13"/>
    <p:sldId id="566" r:id="rId14"/>
    <p:sldId id="620" r:id="rId15"/>
    <p:sldId id="697" r:id="rId16"/>
    <p:sldId id="666" r:id="rId17"/>
    <p:sldId id="698" r:id="rId18"/>
    <p:sldId id="623" r:id="rId19"/>
    <p:sldId id="790" r:id="rId20"/>
    <p:sldId id="774" r:id="rId2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ierce, Evan" initials="PE" lastIdx="1" clrIdx="0">
    <p:extLst>
      <p:ext uri="{19B8F6BF-5375-455C-9EA6-DF929625EA0E}">
        <p15:presenceInfo xmlns:p15="http://schemas.microsoft.com/office/powerpoint/2012/main" userId="S-1-5-21-639947351-343809578-3807592339-5524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200"/>
    <a:srgbClr val="26D07C"/>
    <a:srgbClr val="00AC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68" autoAdjust="0"/>
    <p:restoredTop sz="79680" autoAdjust="0"/>
  </p:normalViewPr>
  <p:slideViewPr>
    <p:cSldViewPr showGuides="1">
      <p:cViewPr varScale="1">
        <p:scale>
          <a:sx n="106" d="100"/>
          <a:sy n="106" d="100"/>
        </p:scale>
        <p:origin x="1638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24" Type="http://schemas.openxmlformats.org/officeDocument/2006/relationships/commentAuthors" Target="commentAuthor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CA1C7E2-8857-44AD-9697-6A1A1B037046}" type="doc">
      <dgm:prSet loTypeId="urn:microsoft.com/office/officeart/2011/layout/Tab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007F9B4-C7D6-4451-A754-83B14A2147AC}">
      <dgm:prSet phldrT="[Text]"/>
      <dgm:spPr/>
      <dgm:t>
        <a:bodyPr/>
        <a:lstStyle/>
        <a:p>
          <a:r>
            <a:rPr lang="en-US" dirty="0" smtClean="0"/>
            <a:t>2018 ROS Goal #4</a:t>
          </a:r>
          <a:endParaRPr lang="en-US" dirty="0"/>
        </a:p>
      </dgm:t>
    </dgm:pt>
    <dgm:pt modelId="{0550FC3B-A752-453C-9B69-54A1CD1745B9}" type="parTrans" cxnId="{0D2BD21E-F598-4DD9-8B04-85482EAADE43}">
      <dgm:prSet/>
      <dgm:spPr/>
      <dgm:t>
        <a:bodyPr/>
        <a:lstStyle/>
        <a:p>
          <a:endParaRPr lang="en-US"/>
        </a:p>
      </dgm:t>
    </dgm:pt>
    <dgm:pt modelId="{FEEAAEB4-0416-475B-AEBF-BD7592650EF5}" type="sibTrans" cxnId="{0D2BD21E-F598-4DD9-8B04-85482EAADE43}">
      <dgm:prSet/>
      <dgm:spPr/>
      <dgm:t>
        <a:bodyPr/>
        <a:lstStyle/>
        <a:p>
          <a:endParaRPr lang="en-US"/>
        </a:p>
      </dgm:t>
    </dgm:pt>
    <dgm:pt modelId="{40B9B0FF-A6F0-4973-A045-B1550241E296}">
      <dgm:prSet/>
      <dgm:spPr/>
      <dgm:t>
        <a:bodyPr/>
        <a:lstStyle/>
        <a:p>
          <a:r>
            <a:rPr lang="en-US" dirty="0" smtClean="0"/>
            <a:t>Consider improvements to Black Start plans, including grid enhancements, to optimize restoration.</a:t>
          </a:r>
          <a:endParaRPr lang="en-US" dirty="0"/>
        </a:p>
      </dgm:t>
    </dgm:pt>
    <dgm:pt modelId="{9689FA8E-74E9-4392-8CCB-F91BBC9CD741}" type="parTrans" cxnId="{B7A44D57-BC8C-4BC7-9846-813DCDE61C87}">
      <dgm:prSet/>
      <dgm:spPr/>
      <dgm:t>
        <a:bodyPr/>
        <a:lstStyle/>
        <a:p>
          <a:endParaRPr lang="en-US"/>
        </a:p>
      </dgm:t>
    </dgm:pt>
    <dgm:pt modelId="{98070E2D-0302-44B6-B746-F5B4EE309227}" type="sibTrans" cxnId="{B7A44D57-BC8C-4BC7-9846-813DCDE61C87}">
      <dgm:prSet/>
      <dgm:spPr/>
      <dgm:t>
        <a:bodyPr/>
        <a:lstStyle/>
        <a:p>
          <a:endParaRPr lang="en-US"/>
        </a:p>
      </dgm:t>
    </dgm:pt>
    <dgm:pt modelId="{7C6938DA-54D9-4378-A8C8-E4C7BE847AE8}" type="pres">
      <dgm:prSet presAssocID="{DCA1C7E2-8857-44AD-9697-6A1A1B037046}" presName="Name0" presStyleCnt="0">
        <dgm:presLayoutVars>
          <dgm:chMax/>
          <dgm:chPref val="3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7CBA781F-AB58-4AB1-A630-D64F6DE5028D}" type="pres">
      <dgm:prSet presAssocID="{D007F9B4-C7D6-4451-A754-83B14A2147AC}" presName="composite" presStyleCnt="0"/>
      <dgm:spPr/>
    </dgm:pt>
    <dgm:pt modelId="{7A9DAFB0-3362-41F6-8806-7F16A9092F36}" type="pres">
      <dgm:prSet presAssocID="{D007F9B4-C7D6-4451-A754-83B14A2147AC}" presName="FirstChild" presStyleLbl="revTx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6AE88B-66E2-4C1C-AA5D-15D5E757E953}" type="pres">
      <dgm:prSet presAssocID="{D007F9B4-C7D6-4451-A754-83B14A2147AC}" presName="Parent" presStyleLbl="alignNode1" presStyleIdx="0" presStyleCnt="1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1CAFE8F-1E85-4CB8-BA01-90E10A9674D9}" type="pres">
      <dgm:prSet presAssocID="{D007F9B4-C7D6-4451-A754-83B14A2147AC}" presName="Accent" presStyleLbl="parChTrans1D1" presStyleIdx="0" presStyleCnt="1"/>
      <dgm:spPr/>
    </dgm:pt>
  </dgm:ptLst>
  <dgm:cxnLst>
    <dgm:cxn modelId="{62AE25FD-9267-4C89-BD9B-7F0DB24FDB95}" type="presOf" srcId="{DCA1C7E2-8857-44AD-9697-6A1A1B037046}" destId="{7C6938DA-54D9-4378-A8C8-E4C7BE847AE8}" srcOrd="0" destOrd="0" presId="urn:microsoft.com/office/officeart/2011/layout/TabList"/>
    <dgm:cxn modelId="{396E273C-D092-427A-96A8-B8373A0F83BE}" type="presOf" srcId="{D007F9B4-C7D6-4451-A754-83B14A2147AC}" destId="{346AE88B-66E2-4C1C-AA5D-15D5E757E953}" srcOrd="0" destOrd="0" presId="urn:microsoft.com/office/officeart/2011/layout/TabList"/>
    <dgm:cxn modelId="{B7A44D57-BC8C-4BC7-9846-813DCDE61C87}" srcId="{D007F9B4-C7D6-4451-A754-83B14A2147AC}" destId="{40B9B0FF-A6F0-4973-A045-B1550241E296}" srcOrd="0" destOrd="0" parTransId="{9689FA8E-74E9-4392-8CCB-F91BBC9CD741}" sibTransId="{98070E2D-0302-44B6-B746-F5B4EE309227}"/>
    <dgm:cxn modelId="{0D2BD21E-F598-4DD9-8B04-85482EAADE43}" srcId="{DCA1C7E2-8857-44AD-9697-6A1A1B037046}" destId="{D007F9B4-C7D6-4451-A754-83B14A2147AC}" srcOrd="0" destOrd="0" parTransId="{0550FC3B-A752-453C-9B69-54A1CD1745B9}" sibTransId="{FEEAAEB4-0416-475B-AEBF-BD7592650EF5}"/>
    <dgm:cxn modelId="{615D44BA-6CF9-46F2-9900-73637E2B4050}" type="presOf" srcId="{40B9B0FF-A6F0-4973-A045-B1550241E296}" destId="{7A9DAFB0-3362-41F6-8806-7F16A9092F36}" srcOrd="0" destOrd="0" presId="urn:microsoft.com/office/officeart/2011/layout/TabList"/>
    <dgm:cxn modelId="{AEEFD802-1956-4B14-BC6F-A0750A8F4926}" type="presParOf" srcId="{7C6938DA-54D9-4378-A8C8-E4C7BE847AE8}" destId="{7CBA781F-AB58-4AB1-A630-D64F6DE5028D}" srcOrd="0" destOrd="0" presId="urn:microsoft.com/office/officeart/2011/layout/TabList"/>
    <dgm:cxn modelId="{14AF6AD5-C6FC-4FE4-A935-28EC8651F6F3}" type="presParOf" srcId="{7CBA781F-AB58-4AB1-A630-D64F6DE5028D}" destId="{7A9DAFB0-3362-41F6-8806-7F16A9092F36}" srcOrd="0" destOrd="0" presId="urn:microsoft.com/office/officeart/2011/layout/TabList"/>
    <dgm:cxn modelId="{0B1EEC9A-4788-443C-8D36-02619773DE62}" type="presParOf" srcId="{7CBA781F-AB58-4AB1-A630-D64F6DE5028D}" destId="{346AE88B-66E2-4C1C-AA5D-15D5E757E953}" srcOrd="1" destOrd="0" presId="urn:microsoft.com/office/officeart/2011/layout/TabList"/>
    <dgm:cxn modelId="{30C224F4-A646-498B-9A6B-6CE5B9A6DAF7}" type="presParOf" srcId="{7CBA781F-AB58-4AB1-A630-D64F6DE5028D}" destId="{21CAFE8F-1E85-4CB8-BA01-90E10A9674D9}" srcOrd="2" destOrd="0" presId="urn:microsoft.com/office/officeart/2011/layout/Tab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DD055F3F-B99D-4A49-8702-384CFABC657E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06DE53F-14E9-46A2-9DF6-22D765586690}">
      <dgm:prSet phldrT="[Text]"/>
      <dgm:spPr/>
      <dgm:t>
        <a:bodyPr/>
        <a:lstStyle/>
        <a:p>
          <a:r>
            <a:rPr lang="en-US" dirty="0" smtClean="0"/>
            <a:t>Approved Proposal: Request study and possible test a DER as potential Black Start Resources</a:t>
          </a:r>
          <a:endParaRPr lang="en-US" dirty="0"/>
        </a:p>
      </dgm:t>
    </dgm:pt>
    <dgm:pt modelId="{3B60C608-288D-4BF1-B89E-6E2D866E9CF9}" type="parTrans" cxnId="{5DD60A07-37A8-409D-B470-6BB434B1845E}">
      <dgm:prSet/>
      <dgm:spPr/>
      <dgm:t>
        <a:bodyPr/>
        <a:lstStyle/>
        <a:p>
          <a:endParaRPr lang="en-US"/>
        </a:p>
      </dgm:t>
    </dgm:pt>
    <dgm:pt modelId="{AC657F9D-D2A1-439D-8F63-DBBBBF3C6DCC}" type="sibTrans" cxnId="{5DD60A07-37A8-409D-B470-6BB434B1845E}">
      <dgm:prSet/>
      <dgm:spPr/>
      <dgm:t>
        <a:bodyPr/>
        <a:lstStyle/>
        <a:p>
          <a:endParaRPr lang="en-US"/>
        </a:p>
      </dgm:t>
    </dgm:pt>
    <dgm:pt modelId="{8623111E-E577-4B56-8866-A96F39BE6EF7}">
      <dgm:prSet phldrT="[Text]"/>
      <dgm:spPr/>
      <dgm:t>
        <a:bodyPr/>
        <a:lstStyle/>
        <a:p>
          <a:r>
            <a:rPr lang="en-US" dirty="0" smtClean="0"/>
            <a:t>ERCOT DER penetration warrants study for inclusion</a:t>
          </a:r>
          <a:endParaRPr lang="en-US" dirty="0"/>
        </a:p>
      </dgm:t>
    </dgm:pt>
    <dgm:pt modelId="{E5571301-E515-47B8-AB04-208E274796AC}" type="parTrans" cxnId="{4D4A8D68-6B33-454A-864F-6ADA9A343143}">
      <dgm:prSet/>
      <dgm:spPr/>
      <dgm:t>
        <a:bodyPr/>
        <a:lstStyle/>
        <a:p>
          <a:endParaRPr lang="en-US"/>
        </a:p>
      </dgm:t>
    </dgm:pt>
    <dgm:pt modelId="{CFE809B9-C425-4746-90AD-618489DD3A0A}" type="sibTrans" cxnId="{4D4A8D68-6B33-454A-864F-6ADA9A343143}">
      <dgm:prSet/>
      <dgm:spPr/>
      <dgm:t>
        <a:bodyPr/>
        <a:lstStyle/>
        <a:p>
          <a:endParaRPr lang="en-US"/>
        </a:p>
      </dgm:t>
    </dgm:pt>
    <dgm:pt modelId="{31EA1FF0-A894-480D-93C6-DDF40D80B962}">
      <dgm:prSet phldrT="[Text]"/>
      <dgm:spPr/>
      <dgm:t>
        <a:bodyPr/>
        <a:lstStyle/>
        <a:p>
          <a:r>
            <a:rPr lang="en-US" dirty="0" smtClean="0"/>
            <a:t>Potential for grid-forming inverter-based technology</a:t>
          </a:r>
          <a:endParaRPr lang="en-US" dirty="0"/>
        </a:p>
      </dgm:t>
    </dgm:pt>
    <dgm:pt modelId="{780F3013-4077-4A09-B872-3DF43779E654}" type="parTrans" cxnId="{447831E5-50D8-4013-82BF-F8B57DF6E6C7}">
      <dgm:prSet/>
      <dgm:spPr/>
      <dgm:t>
        <a:bodyPr/>
        <a:lstStyle/>
        <a:p>
          <a:endParaRPr lang="en-US"/>
        </a:p>
      </dgm:t>
    </dgm:pt>
    <dgm:pt modelId="{A4589190-CFE3-4998-A129-241638D8D20B}" type="sibTrans" cxnId="{447831E5-50D8-4013-82BF-F8B57DF6E6C7}">
      <dgm:prSet/>
      <dgm:spPr/>
      <dgm:t>
        <a:bodyPr/>
        <a:lstStyle/>
        <a:p>
          <a:endParaRPr lang="en-US"/>
        </a:p>
      </dgm:t>
    </dgm:pt>
    <dgm:pt modelId="{BBD34AE2-04F0-4AA8-B68A-E6AFD179998D}">
      <dgm:prSet phldrT="[Text]"/>
      <dgm:spPr/>
      <dgm:t>
        <a:bodyPr/>
        <a:lstStyle/>
        <a:p>
          <a:r>
            <a:rPr lang="en-US" dirty="0" smtClean="0"/>
            <a:t>Current Railroad Commission of Texas Natural Gas Curtailment Program places DER as a higher priority than Black Start Resources</a:t>
          </a:r>
          <a:endParaRPr lang="en-US" dirty="0"/>
        </a:p>
      </dgm:t>
    </dgm:pt>
    <dgm:pt modelId="{D85C95EB-A4E3-4E7A-8C08-407591B7C2BF}" type="parTrans" cxnId="{5BADD359-B710-4BE5-A9B7-81119A7E4183}">
      <dgm:prSet/>
      <dgm:spPr/>
      <dgm:t>
        <a:bodyPr/>
        <a:lstStyle/>
        <a:p>
          <a:endParaRPr lang="en-US"/>
        </a:p>
      </dgm:t>
    </dgm:pt>
    <dgm:pt modelId="{22E9B250-EEC4-4707-8D37-C000C34DD6DE}" type="sibTrans" cxnId="{5BADD359-B710-4BE5-A9B7-81119A7E4183}">
      <dgm:prSet/>
      <dgm:spPr/>
      <dgm:t>
        <a:bodyPr/>
        <a:lstStyle/>
        <a:p>
          <a:endParaRPr lang="en-US"/>
        </a:p>
      </dgm:t>
    </dgm:pt>
    <dgm:pt modelId="{10686298-F84A-4FCD-92FA-ABF47E4C0F0D}">
      <dgm:prSet phldrT="[Text]"/>
      <dgm:spPr/>
      <dgm:t>
        <a:bodyPr/>
        <a:lstStyle/>
        <a:p>
          <a:r>
            <a:rPr lang="en-US" dirty="0" smtClean="0"/>
            <a:t>Frequency controlling DER only</a:t>
          </a:r>
          <a:endParaRPr lang="en-US" dirty="0"/>
        </a:p>
      </dgm:t>
    </dgm:pt>
    <dgm:pt modelId="{ED64BD59-4B85-45CB-B422-758127AEB7C4}" type="parTrans" cxnId="{46306F3F-B2B9-49DC-8F2F-C3583DC1DD14}">
      <dgm:prSet/>
      <dgm:spPr/>
      <dgm:t>
        <a:bodyPr/>
        <a:lstStyle/>
        <a:p>
          <a:endParaRPr lang="en-US"/>
        </a:p>
      </dgm:t>
    </dgm:pt>
    <dgm:pt modelId="{46CD259A-E9CE-4FEB-AC1E-1B5B609BA2FB}" type="sibTrans" cxnId="{46306F3F-B2B9-49DC-8F2F-C3583DC1DD14}">
      <dgm:prSet/>
      <dgm:spPr/>
      <dgm:t>
        <a:bodyPr/>
        <a:lstStyle/>
        <a:p>
          <a:endParaRPr lang="en-US"/>
        </a:p>
      </dgm:t>
    </dgm:pt>
    <dgm:pt modelId="{46E1904F-6319-4C85-97B0-D5B543397936}">
      <dgm:prSet phldrT="[Text]"/>
      <dgm:spPr/>
      <dgm:t>
        <a:bodyPr/>
        <a:lstStyle/>
        <a:p>
          <a:endParaRPr lang="en-US" dirty="0"/>
        </a:p>
      </dgm:t>
    </dgm:pt>
    <dgm:pt modelId="{01D8F10F-C26E-4E2F-9C6E-AEFF52BCDFBF}" type="parTrans" cxnId="{31F69F2B-EE55-4DF4-BD49-199F514AD68F}">
      <dgm:prSet/>
      <dgm:spPr/>
    </dgm:pt>
    <dgm:pt modelId="{A626CD67-F2B6-407F-BC8B-1A6111697C83}" type="sibTrans" cxnId="{31F69F2B-EE55-4DF4-BD49-199F514AD68F}">
      <dgm:prSet/>
      <dgm:spPr/>
    </dgm:pt>
    <dgm:pt modelId="{29BB6593-2E69-460F-B63C-EB7C02C394CF}" type="pres">
      <dgm:prSet presAssocID="{DD055F3F-B99D-4A49-8702-384CFABC657E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747B894-50E6-410E-88AC-A169ACABD6F2}" type="pres">
      <dgm:prSet presAssocID="{E06DE53F-14E9-46A2-9DF6-22D765586690}" presName="parentLin" presStyleCnt="0"/>
      <dgm:spPr/>
    </dgm:pt>
    <dgm:pt modelId="{338F6B1A-37B8-4DE8-ACBC-90EB052E2FFB}" type="pres">
      <dgm:prSet presAssocID="{E06DE53F-14E9-46A2-9DF6-22D765586690}" presName="parentLeftMargin" presStyleLbl="node1" presStyleIdx="0" presStyleCnt="1"/>
      <dgm:spPr/>
      <dgm:t>
        <a:bodyPr/>
        <a:lstStyle/>
        <a:p>
          <a:endParaRPr lang="en-US"/>
        </a:p>
      </dgm:t>
    </dgm:pt>
    <dgm:pt modelId="{FFD01F13-045D-400B-AC55-8F3E9B9EAB34}" type="pres">
      <dgm:prSet presAssocID="{E06DE53F-14E9-46A2-9DF6-22D765586690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AF8AEA-6803-405F-A05B-D2BCED6A42AB}" type="pres">
      <dgm:prSet presAssocID="{E06DE53F-14E9-46A2-9DF6-22D765586690}" presName="negativeSpace" presStyleCnt="0"/>
      <dgm:spPr/>
    </dgm:pt>
    <dgm:pt modelId="{DB6C3A99-75C9-4BEE-9879-91B19B962A9E}" type="pres">
      <dgm:prSet presAssocID="{E06DE53F-14E9-46A2-9DF6-22D765586690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DD60A07-37A8-409D-B470-6BB434B1845E}" srcId="{DD055F3F-B99D-4A49-8702-384CFABC657E}" destId="{E06DE53F-14E9-46A2-9DF6-22D765586690}" srcOrd="0" destOrd="0" parTransId="{3B60C608-288D-4BF1-B89E-6E2D866E9CF9}" sibTransId="{AC657F9D-D2A1-439D-8F63-DBBBBF3C6DCC}"/>
    <dgm:cxn modelId="{4D4A8D68-6B33-454A-864F-6ADA9A343143}" srcId="{E06DE53F-14E9-46A2-9DF6-22D765586690}" destId="{8623111E-E577-4B56-8866-A96F39BE6EF7}" srcOrd="1" destOrd="0" parTransId="{E5571301-E515-47B8-AB04-208E274796AC}" sibTransId="{CFE809B9-C425-4746-90AD-618489DD3A0A}"/>
    <dgm:cxn modelId="{71BB3EFE-5C07-4D5C-B46E-535154437D26}" type="presOf" srcId="{DD055F3F-B99D-4A49-8702-384CFABC657E}" destId="{29BB6593-2E69-460F-B63C-EB7C02C394CF}" srcOrd="0" destOrd="0" presId="urn:microsoft.com/office/officeart/2005/8/layout/list1"/>
    <dgm:cxn modelId="{0E861E23-6C2B-4538-AFD8-68757D0D6AA0}" type="presOf" srcId="{E06DE53F-14E9-46A2-9DF6-22D765586690}" destId="{338F6B1A-37B8-4DE8-ACBC-90EB052E2FFB}" srcOrd="0" destOrd="0" presId="urn:microsoft.com/office/officeart/2005/8/layout/list1"/>
    <dgm:cxn modelId="{F980F0F8-AF35-4BF3-A2F5-EC9573CF0C76}" type="presOf" srcId="{31EA1FF0-A894-480D-93C6-DDF40D80B962}" destId="{DB6C3A99-75C9-4BEE-9879-91B19B962A9E}" srcOrd="0" destOrd="2" presId="urn:microsoft.com/office/officeart/2005/8/layout/list1"/>
    <dgm:cxn modelId="{E19FC557-CDE1-4029-8950-032AEF38E634}" type="presOf" srcId="{8623111E-E577-4B56-8866-A96F39BE6EF7}" destId="{DB6C3A99-75C9-4BEE-9879-91B19B962A9E}" srcOrd="0" destOrd="1" presId="urn:microsoft.com/office/officeart/2005/8/layout/list1"/>
    <dgm:cxn modelId="{4D711BDF-D696-4896-81F4-5E6F1E443D2C}" type="presOf" srcId="{E06DE53F-14E9-46A2-9DF6-22D765586690}" destId="{FFD01F13-045D-400B-AC55-8F3E9B9EAB34}" srcOrd="1" destOrd="0" presId="urn:microsoft.com/office/officeart/2005/8/layout/list1"/>
    <dgm:cxn modelId="{687BB48C-943E-4606-8069-F40BB75F7060}" type="presOf" srcId="{BBD34AE2-04F0-4AA8-B68A-E6AFD179998D}" destId="{DB6C3A99-75C9-4BEE-9879-91B19B962A9E}" srcOrd="0" destOrd="0" presId="urn:microsoft.com/office/officeart/2005/8/layout/list1"/>
    <dgm:cxn modelId="{5BADD359-B710-4BE5-A9B7-81119A7E4183}" srcId="{E06DE53F-14E9-46A2-9DF6-22D765586690}" destId="{BBD34AE2-04F0-4AA8-B68A-E6AFD179998D}" srcOrd="0" destOrd="0" parTransId="{D85C95EB-A4E3-4E7A-8C08-407591B7C2BF}" sibTransId="{22E9B250-EEC4-4707-8D37-C000C34DD6DE}"/>
    <dgm:cxn modelId="{AD803F51-5B3A-4A5A-80D0-41058C405BCE}" type="presOf" srcId="{10686298-F84A-4FCD-92FA-ABF47E4C0F0D}" destId="{DB6C3A99-75C9-4BEE-9879-91B19B962A9E}" srcOrd="0" destOrd="3" presId="urn:microsoft.com/office/officeart/2005/8/layout/list1"/>
    <dgm:cxn modelId="{46306F3F-B2B9-49DC-8F2F-C3583DC1DD14}" srcId="{E06DE53F-14E9-46A2-9DF6-22D765586690}" destId="{10686298-F84A-4FCD-92FA-ABF47E4C0F0D}" srcOrd="3" destOrd="0" parTransId="{ED64BD59-4B85-45CB-B422-758127AEB7C4}" sibTransId="{46CD259A-E9CE-4FEB-AC1E-1B5B609BA2FB}"/>
    <dgm:cxn modelId="{7E9650D3-FB4F-4F31-B8D5-F41D9332ABBD}" type="presOf" srcId="{46E1904F-6319-4C85-97B0-D5B543397936}" destId="{DB6C3A99-75C9-4BEE-9879-91B19B962A9E}" srcOrd="0" destOrd="4" presId="urn:microsoft.com/office/officeart/2005/8/layout/list1"/>
    <dgm:cxn modelId="{447831E5-50D8-4013-82BF-F8B57DF6E6C7}" srcId="{E06DE53F-14E9-46A2-9DF6-22D765586690}" destId="{31EA1FF0-A894-480D-93C6-DDF40D80B962}" srcOrd="2" destOrd="0" parTransId="{780F3013-4077-4A09-B872-3DF43779E654}" sibTransId="{A4589190-CFE3-4998-A129-241638D8D20B}"/>
    <dgm:cxn modelId="{31F69F2B-EE55-4DF4-BD49-199F514AD68F}" srcId="{E06DE53F-14E9-46A2-9DF6-22D765586690}" destId="{46E1904F-6319-4C85-97B0-D5B543397936}" srcOrd="4" destOrd="0" parTransId="{01D8F10F-C26E-4E2F-9C6E-AEFF52BCDFBF}" sibTransId="{A626CD67-F2B6-407F-BC8B-1A6111697C83}"/>
    <dgm:cxn modelId="{34E5055D-B130-4949-86AA-4403ECE347C9}" type="presParOf" srcId="{29BB6593-2E69-460F-B63C-EB7C02C394CF}" destId="{D747B894-50E6-410E-88AC-A169ACABD6F2}" srcOrd="0" destOrd="0" presId="urn:microsoft.com/office/officeart/2005/8/layout/list1"/>
    <dgm:cxn modelId="{4AF0DE7C-6881-497C-B7CA-342D2B4F572A}" type="presParOf" srcId="{D747B894-50E6-410E-88AC-A169ACABD6F2}" destId="{338F6B1A-37B8-4DE8-ACBC-90EB052E2FFB}" srcOrd="0" destOrd="0" presId="urn:microsoft.com/office/officeart/2005/8/layout/list1"/>
    <dgm:cxn modelId="{C5ACC2AB-2C77-4A7E-AC67-2B0A8F58FE96}" type="presParOf" srcId="{D747B894-50E6-410E-88AC-A169ACABD6F2}" destId="{FFD01F13-045D-400B-AC55-8F3E9B9EAB34}" srcOrd="1" destOrd="0" presId="urn:microsoft.com/office/officeart/2005/8/layout/list1"/>
    <dgm:cxn modelId="{90B0CDE2-F756-4C91-9FEA-9017CBD49C59}" type="presParOf" srcId="{29BB6593-2E69-460F-B63C-EB7C02C394CF}" destId="{CCAF8AEA-6803-405F-A05B-D2BCED6A42AB}" srcOrd="1" destOrd="0" presId="urn:microsoft.com/office/officeart/2005/8/layout/list1"/>
    <dgm:cxn modelId="{0CCF141C-B6E0-40D2-971D-4A12F3162B59}" type="presParOf" srcId="{29BB6593-2E69-460F-B63C-EB7C02C394CF}" destId="{DB6C3A99-75C9-4BEE-9879-91B19B962A9E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DD055F3F-B99D-4A49-8702-384CFABC657E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06DE53F-14E9-46A2-9DF6-22D765586690}">
      <dgm:prSet phldrT="[Text]"/>
      <dgm:spPr/>
      <dgm:t>
        <a:bodyPr/>
        <a:lstStyle/>
        <a:p>
          <a:r>
            <a:rPr lang="en-US" dirty="0" smtClean="0"/>
            <a:t>Black Start Gas Coordinating Group (BSGCG) </a:t>
          </a:r>
          <a:endParaRPr lang="en-US" dirty="0"/>
        </a:p>
      </dgm:t>
    </dgm:pt>
    <dgm:pt modelId="{3B60C608-288D-4BF1-B89E-6E2D866E9CF9}" type="parTrans" cxnId="{5DD60A07-37A8-409D-B470-6BB434B1845E}">
      <dgm:prSet/>
      <dgm:spPr/>
      <dgm:t>
        <a:bodyPr/>
        <a:lstStyle/>
        <a:p>
          <a:endParaRPr lang="en-US"/>
        </a:p>
      </dgm:t>
    </dgm:pt>
    <dgm:pt modelId="{AC657F9D-D2A1-439D-8F63-DBBBBF3C6DCC}" type="sibTrans" cxnId="{5DD60A07-37A8-409D-B470-6BB434B1845E}">
      <dgm:prSet/>
      <dgm:spPr/>
      <dgm:t>
        <a:bodyPr/>
        <a:lstStyle/>
        <a:p>
          <a:endParaRPr lang="en-US"/>
        </a:p>
      </dgm:t>
    </dgm:pt>
    <dgm:pt modelId="{1E3A6C76-BDBB-423D-A8A6-1226D8C9379B}">
      <dgm:prSet phldrT="[Text]"/>
      <dgm:spPr/>
      <dgm:t>
        <a:bodyPr/>
        <a:lstStyle/>
        <a:p>
          <a:r>
            <a:rPr lang="en-US" dirty="0" smtClean="0"/>
            <a:t>TCC1: April 1</a:t>
          </a:r>
          <a:r>
            <a:rPr lang="en-US" baseline="30000" dirty="0" smtClean="0"/>
            <a:t>st</a:t>
          </a:r>
          <a:r>
            <a:rPr lang="en-US" dirty="0" smtClean="0"/>
            <a:t> 1000-1400</a:t>
          </a:r>
          <a:endParaRPr lang="en-US" dirty="0"/>
        </a:p>
      </dgm:t>
    </dgm:pt>
    <dgm:pt modelId="{A413FF05-A3AE-4BEA-A359-68FB44EB92EC}" type="parTrans" cxnId="{4C06169B-6E26-443C-A9A5-6A895282E570}">
      <dgm:prSet/>
      <dgm:spPr/>
    </dgm:pt>
    <dgm:pt modelId="{C875D553-A2A2-4D14-8FCA-799D4BECB3BF}" type="sibTrans" cxnId="{4C06169B-6E26-443C-A9A5-6A895282E570}">
      <dgm:prSet/>
      <dgm:spPr/>
    </dgm:pt>
    <dgm:pt modelId="{29BB6593-2E69-460F-B63C-EB7C02C394CF}" type="pres">
      <dgm:prSet presAssocID="{DD055F3F-B99D-4A49-8702-384CFABC657E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747B894-50E6-410E-88AC-A169ACABD6F2}" type="pres">
      <dgm:prSet presAssocID="{E06DE53F-14E9-46A2-9DF6-22D765586690}" presName="parentLin" presStyleCnt="0"/>
      <dgm:spPr/>
    </dgm:pt>
    <dgm:pt modelId="{338F6B1A-37B8-4DE8-ACBC-90EB052E2FFB}" type="pres">
      <dgm:prSet presAssocID="{E06DE53F-14E9-46A2-9DF6-22D765586690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FFD01F13-045D-400B-AC55-8F3E9B9EAB34}" type="pres">
      <dgm:prSet presAssocID="{E06DE53F-14E9-46A2-9DF6-22D765586690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AF8AEA-6803-405F-A05B-D2BCED6A42AB}" type="pres">
      <dgm:prSet presAssocID="{E06DE53F-14E9-46A2-9DF6-22D765586690}" presName="negativeSpace" presStyleCnt="0"/>
      <dgm:spPr/>
    </dgm:pt>
    <dgm:pt modelId="{DB6C3A99-75C9-4BEE-9879-91B19B962A9E}" type="pres">
      <dgm:prSet presAssocID="{E06DE53F-14E9-46A2-9DF6-22D765586690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722494-9391-4AD4-8512-126F0D21FA6B}" type="pres">
      <dgm:prSet presAssocID="{AC657F9D-D2A1-439D-8F63-DBBBBF3C6DCC}" presName="spaceBetweenRectangles" presStyleCnt="0"/>
      <dgm:spPr/>
    </dgm:pt>
    <dgm:pt modelId="{DA8FCDCD-87D2-4A68-84A5-EE1FD3593EDE}" type="pres">
      <dgm:prSet presAssocID="{1E3A6C76-BDBB-423D-A8A6-1226D8C9379B}" presName="parentLin" presStyleCnt="0"/>
      <dgm:spPr/>
    </dgm:pt>
    <dgm:pt modelId="{AFCDA5DC-5CDD-4A49-8778-CF53C7D14D22}" type="pres">
      <dgm:prSet presAssocID="{1E3A6C76-BDBB-423D-A8A6-1226D8C9379B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97197CD9-6DE8-4D0E-B75D-A16BD161A965}" type="pres">
      <dgm:prSet presAssocID="{1E3A6C76-BDBB-423D-A8A6-1226D8C9379B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3911468-A308-4C13-A509-229F3BDEE145}" type="pres">
      <dgm:prSet presAssocID="{1E3A6C76-BDBB-423D-A8A6-1226D8C9379B}" presName="negativeSpace" presStyleCnt="0"/>
      <dgm:spPr/>
    </dgm:pt>
    <dgm:pt modelId="{22922BF3-04CF-4D61-A7FA-7AC51CEE4A37}" type="pres">
      <dgm:prSet presAssocID="{1E3A6C76-BDBB-423D-A8A6-1226D8C9379B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C06169B-6E26-443C-A9A5-6A895282E570}" srcId="{DD055F3F-B99D-4A49-8702-384CFABC657E}" destId="{1E3A6C76-BDBB-423D-A8A6-1226D8C9379B}" srcOrd="1" destOrd="0" parTransId="{A413FF05-A3AE-4BEA-A359-68FB44EB92EC}" sibTransId="{C875D553-A2A2-4D14-8FCA-799D4BECB3BF}"/>
    <dgm:cxn modelId="{0D7C3774-5441-468D-A81E-472D9C6B9CD2}" type="presOf" srcId="{E06DE53F-14E9-46A2-9DF6-22D765586690}" destId="{FFD01F13-045D-400B-AC55-8F3E9B9EAB34}" srcOrd="1" destOrd="0" presId="urn:microsoft.com/office/officeart/2005/8/layout/list1"/>
    <dgm:cxn modelId="{DDEDB750-E6C1-4D4D-AA37-728A1FC6886F}" type="presOf" srcId="{1E3A6C76-BDBB-423D-A8A6-1226D8C9379B}" destId="{97197CD9-6DE8-4D0E-B75D-A16BD161A965}" srcOrd="1" destOrd="0" presId="urn:microsoft.com/office/officeart/2005/8/layout/list1"/>
    <dgm:cxn modelId="{5DD60A07-37A8-409D-B470-6BB434B1845E}" srcId="{DD055F3F-B99D-4A49-8702-384CFABC657E}" destId="{E06DE53F-14E9-46A2-9DF6-22D765586690}" srcOrd="0" destOrd="0" parTransId="{3B60C608-288D-4BF1-B89E-6E2D866E9CF9}" sibTransId="{AC657F9D-D2A1-439D-8F63-DBBBBF3C6DCC}"/>
    <dgm:cxn modelId="{A61A14A3-B1EE-4B6F-8482-62BCFE888D58}" type="presOf" srcId="{E06DE53F-14E9-46A2-9DF6-22D765586690}" destId="{338F6B1A-37B8-4DE8-ACBC-90EB052E2FFB}" srcOrd="0" destOrd="0" presId="urn:microsoft.com/office/officeart/2005/8/layout/list1"/>
    <dgm:cxn modelId="{D3DF67A3-C637-4753-B336-769D8FE79EF8}" type="presOf" srcId="{1E3A6C76-BDBB-423D-A8A6-1226D8C9379B}" destId="{AFCDA5DC-5CDD-4A49-8778-CF53C7D14D22}" srcOrd="0" destOrd="0" presId="urn:microsoft.com/office/officeart/2005/8/layout/list1"/>
    <dgm:cxn modelId="{8503B9AE-B127-4E4C-B475-224478150F57}" type="presOf" srcId="{DD055F3F-B99D-4A49-8702-384CFABC657E}" destId="{29BB6593-2E69-460F-B63C-EB7C02C394CF}" srcOrd="0" destOrd="0" presId="urn:microsoft.com/office/officeart/2005/8/layout/list1"/>
    <dgm:cxn modelId="{34147649-3935-4A85-A03D-4D7E821D9453}" type="presParOf" srcId="{29BB6593-2E69-460F-B63C-EB7C02C394CF}" destId="{D747B894-50E6-410E-88AC-A169ACABD6F2}" srcOrd="0" destOrd="0" presId="urn:microsoft.com/office/officeart/2005/8/layout/list1"/>
    <dgm:cxn modelId="{8985F094-E8C8-4798-AF65-EDD654478A00}" type="presParOf" srcId="{D747B894-50E6-410E-88AC-A169ACABD6F2}" destId="{338F6B1A-37B8-4DE8-ACBC-90EB052E2FFB}" srcOrd="0" destOrd="0" presId="urn:microsoft.com/office/officeart/2005/8/layout/list1"/>
    <dgm:cxn modelId="{F5577C1A-469E-4A6A-BA1F-4D992E813948}" type="presParOf" srcId="{D747B894-50E6-410E-88AC-A169ACABD6F2}" destId="{FFD01F13-045D-400B-AC55-8F3E9B9EAB34}" srcOrd="1" destOrd="0" presId="urn:microsoft.com/office/officeart/2005/8/layout/list1"/>
    <dgm:cxn modelId="{940EA438-A207-4A85-8E6A-41248A29B843}" type="presParOf" srcId="{29BB6593-2E69-460F-B63C-EB7C02C394CF}" destId="{CCAF8AEA-6803-405F-A05B-D2BCED6A42AB}" srcOrd="1" destOrd="0" presId="urn:microsoft.com/office/officeart/2005/8/layout/list1"/>
    <dgm:cxn modelId="{C4DD485E-1599-4D1B-AF03-ACFD182D6E79}" type="presParOf" srcId="{29BB6593-2E69-460F-B63C-EB7C02C394CF}" destId="{DB6C3A99-75C9-4BEE-9879-91B19B962A9E}" srcOrd="2" destOrd="0" presId="urn:microsoft.com/office/officeart/2005/8/layout/list1"/>
    <dgm:cxn modelId="{0FC3922F-0780-485D-9AD6-2027C40FD057}" type="presParOf" srcId="{29BB6593-2E69-460F-B63C-EB7C02C394CF}" destId="{29722494-9391-4AD4-8512-126F0D21FA6B}" srcOrd="3" destOrd="0" presId="urn:microsoft.com/office/officeart/2005/8/layout/list1"/>
    <dgm:cxn modelId="{7A0E2C16-3338-42E2-95AE-58F1D1E36F16}" type="presParOf" srcId="{29BB6593-2E69-460F-B63C-EB7C02C394CF}" destId="{DA8FCDCD-87D2-4A68-84A5-EE1FD3593EDE}" srcOrd="4" destOrd="0" presId="urn:microsoft.com/office/officeart/2005/8/layout/list1"/>
    <dgm:cxn modelId="{22F1761E-6426-4062-893C-422D815AAA28}" type="presParOf" srcId="{DA8FCDCD-87D2-4A68-84A5-EE1FD3593EDE}" destId="{AFCDA5DC-5CDD-4A49-8778-CF53C7D14D22}" srcOrd="0" destOrd="0" presId="urn:microsoft.com/office/officeart/2005/8/layout/list1"/>
    <dgm:cxn modelId="{3BC339A4-3180-4780-B831-E236102A692A}" type="presParOf" srcId="{DA8FCDCD-87D2-4A68-84A5-EE1FD3593EDE}" destId="{97197CD9-6DE8-4D0E-B75D-A16BD161A965}" srcOrd="1" destOrd="0" presId="urn:microsoft.com/office/officeart/2005/8/layout/list1"/>
    <dgm:cxn modelId="{62DBA63D-2EF4-4105-B074-D43397550A79}" type="presParOf" srcId="{29BB6593-2E69-460F-B63C-EB7C02C394CF}" destId="{83911468-A308-4C13-A509-229F3BDEE145}" srcOrd="5" destOrd="0" presId="urn:microsoft.com/office/officeart/2005/8/layout/list1"/>
    <dgm:cxn modelId="{80A48E0D-D1C1-41E7-8C0F-D027C7D82886}" type="presParOf" srcId="{29BB6593-2E69-460F-B63C-EB7C02C394CF}" destId="{22922BF3-04CF-4D61-A7FA-7AC51CEE4A37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47AD3C6-57A7-4CD8-9BDB-82C3ECEB009F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4DFE393-7EB3-40D2-87DE-70FBD9E66D54}">
      <dgm:prSet phldrT="[Text]"/>
      <dgm:spPr/>
      <dgm:t>
        <a:bodyPr/>
        <a:lstStyle/>
        <a:p>
          <a:r>
            <a:rPr lang="en-US" smtClean="0"/>
            <a:t>Black Start Ancillary Service test results:</a:t>
          </a:r>
          <a:endParaRPr lang="en-US"/>
        </a:p>
      </dgm:t>
    </dgm:pt>
    <dgm:pt modelId="{0761015A-6296-4F13-AEAC-FC2BD1B8CA7F}" type="parTrans" cxnId="{5399D0CF-4E7F-4EB1-89C0-2567E26BA0B9}">
      <dgm:prSet/>
      <dgm:spPr/>
      <dgm:t>
        <a:bodyPr/>
        <a:lstStyle/>
        <a:p>
          <a:endParaRPr lang="en-US"/>
        </a:p>
      </dgm:t>
    </dgm:pt>
    <dgm:pt modelId="{13F80229-FDEA-455D-81E6-DB20F21E0D72}" type="sibTrans" cxnId="{5399D0CF-4E7F-4EB1-89C0-2567E26BA0B9}">
      <dgm:prSet/>
      <dgm:spPr/>
      <dgm:t>
        <a:bodyPr/>
        <a:lstStyle/>
        <a:p>
          <a:endParaRPr lang="en-US"/>
        </a:p>
      </dgm:t>
    </dgm:pt>
    <dgm:pt modelId="{F3008703-9629-4DBD-9062-00999652C2E4}">
      <dgm:prSet/>
      <dgm:spPr/>
      <dgm:t>
        <a:bodyPr/>
        <a:lstStyle/>
        <a:p>
          <a:r>
            <a:rPr lang="en-US" dirty="0" smtClean="0"/>
            <a:t>Alan Allgower: Sr. Operations Analyst</a:t>
          </a:r>
        </a:p>
      </dgm:t>
    </dgm:pt>
    <dgm:pt modelId="{2C26B39A-0375-435E-A5EA-41D03A09B032}" type="parTrans" cxnId="{E4C70E80-2D0E-4BD7-9D06-54A133665BC9}">
      <dgm:prSet/>
      <dgm:spPr/>
      <dgm:t>
        <a:bodyPr/>
        <a:lstStyle/>
        <a:p>
          <a:endParaRPr lang="en-US"/>
        </a:p>
      </dgm:t>
    </dgm:pt>
    <dgm:pt modelId="{84C268B8-78C9-4978-8AD5-591A1AACF8C5}" type="sibTrans" cxnId="{E4C70E80-2D0E-4BD7-9D06-54A133665BC9}">
      <dgm:prSet/>
      <dgm:spPr/>
      <dgm:t>
        <a:bodyPr/>
        <a:lstStyle/>
        <a:p>
          <a:endParaRPr lang="en-US"/>
        </a:p>
      </dgm:t>
    </dgm:pt>
    <dgm:pt modelId="{E202014A-8C7B-4E53-B711-B6A1ABE1ADEA}">
      <dgm:prSet/>
      <dgm:spPr/>
      <dgm:t>
        <a:bodyPr/>
        <a:lstStyle/>
        <a:p>
          <a:r>
            <a:rPr lang="en-US" smtClean="0"/>
            <a:t>Observations from testing</a:t>
          </a:r>
          <a:endParaRPr lang="en-US" dirty="0" smtClean="0"/>
        </a:p>
      </dgm:t>
    </dgm:pt>
    <dgm:pt modelId="{21AA9C6F-1062-4E9D-9C4E-938E8C470D85}" type="parTrans" cxnId="{59A42FD5-4EF0-4313-A113-FB9183FBBF1F}">
      <dgm:prSet/>
      <dgm:spPr/>
      <dgm:t>
        <a:bodyPr/>
        <a:lstStyle/>
        <a:p>
          <a:endParaRPr lang="en-US"/>
        </a:p>
      </dgm:t>
    </dgm:pt>
    <dgm:pt modelId="{ACC5BF95-8C42-408C-836C-F5587286251A}" type="sibTrans" cxnId="{59A42FD5-4EF0-4313-A113-FB9183FBBF1F}">
      <dgm:prSet/>
      <dgm:spPr/>
      <dgm:t>
        <a:bodyPr/>
        <a:lstStyle/>
        <a:p>
          <a:endParaRPr lang="en-US"/>
        </a:p>
      </dgm:t>
    </dgm:pt>
    <dgm:pt modelId="{99C21211-92F4-4517-AA52-48C814EC96AA}">
      <dgm:prSet/>
      <dgm:spPr/>
      <dgm:t>
        <a:bodyPr/>
        <a:lstStyle/>
        <a:p>
          <a:r>
            <a:rPr lang="en-US" smtClean="0"/>
            <a:t>Year-over-year trending</a:t>
          </a:r>
          <a:endParaRPr lang="en-US" dirty="0" smtClean="0"/>
        </a:p>
      </dgm:t>
    </dgm:pt>
    <dgm:pt modelId="{11694A43-35EA-47E7-940E-2B1984C4F8FE}" type="parTrans" cxnId="{DDC32E97-4C37-43EF-B7D9-2649979A36AE}">
      <dgm:prSet/>
      <dgm:spPr/>
      <dgm:t>
        <a:bodyPr/>
        <a:lstStyle/>
        <a:p>
          <a:endParaRPr lang="en-US"/>
        </a:p>
      </dgm:t>
    </dgm:pt>
    <dgm:pt modelId="{819E8ED7-9E14-4C48-A436-6D836BF9A42D}" type="sibTrans" cxnId="{DDC32E97-4C37-43EF-B7D9-2649979A36AE}">
      <dgm:prSet/>
      <dgm:spPr/>
      <dgm:t>
        <a:bodyPr/>
        <a:lstStyle/>
        <a:p>
          <a:endParaRPr lang="en-US"/>
        </a:p>
      </dgm:t>
    </dgm:pt>
    <dgm:pt modelId="{D0B8AE8A-D33F-43F0-9387-22280F82294C}">
      <dgm:prSet/>
      <dgm:spPr/>
      <dgm:t>
        <a:bodyPr/>
        <a:lstStyle/>
        <a:p>
          <a:r>
            <a:rPr lang="en-US" dirty="0" smtClean="0"/>
            <a:t>NERC Training Requirements</a:t>
          </a:r>
        </a:p>
      </dgm:t>
    </dgm:pt>
    <dgm:pt modelId="{44A1A1AD-9483-40C3-A7F3-D4CE2BB59B1B}" type="parTrans" cxnId="{FC3167C2-CD85-4CDC-91AF-BB3631091A84}">
      <dgm:prSet/>
      <dgm:spPr/>
      <dgm:t>
        <a:bodyPr/>
        <a:lstStyle/>
        <a:p>
          <a:endParaRPr lang="en-US"/>
        </a:p>
      </dgm:t>
    </dgm:pt>
    <dgm:pt modelId="{DF084D51-A3C2-46A9-A2AC-FFB5DC4D1E9E}" type="sibTrans" cxnId="{FC3167C2-CD85-4CDC-91AF-BB3631091A84}">
      <dgm:prSet/>
      <dgm:spPr/>
      <dgm:t>
        <a:bodyPr/>
        <a:lstStyle/>
        <a:p>
          <a:endParaRPr lang="en-US"/>
        </a:p>
      </dgm:t>
    </dgm:pt>
    <dgm:pt modelId="{CE983E9F-A5B5-4ECD-AC17-23B9F590EC8F}" type="pres">
      <dgm:prSet presAssocID="{F47AD3C6-57A7-4CD8-9BDB-82C3ECEB009F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15C5F93-C79A-4DF4-985D-67FDE7D5C7E1}" type="pres">
      <dgm:prSet presAssocID="{C4DFE393-7EB3-40D2-87DE-70FBD9E66D54}" presName="parentLin" presStyleCnt="0"/>
      <dgm:spPr/>
    </dgm:pt>
    <dgm:pt modelId="{F0CDF49A-4F31-4EC7-96A1-603DB32C8F56}" type="pres">
      <dgm:prSet presAssocID="{C4DFE393-7EB3-40D2-87DE-70FBD9E66D54}" presName="parentLeftMargin" presStyleLbl="node1" presStyleIdx="0" presStyleCnt="1"/>
      <dgm:spPr/>
      <dgm:t>
        <a:bodyPr/>
        <a:lstStyle/>
        <a:p>
          <a:endParaRPr lang="en-US"/>
        </a:p>
      </dgm:t>
    </dgm:pt>
    <dgm:pt modelId="{3F9047FE-A98C-4437-9AA5-648ECF8A3507}" type="pres">
      <dgm:prSet presAssocID="{C4DFE393-7EB3-40D2-87DE-70FBD9E66D54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AD0BE8-6635-4247-A7D1-784F2CE561F3}" type="pres">
      <dgm:prSet presAssocID="{C4DFE393-7EB3-40D2-87DE-70FBD9E66D54}" presName="negativeSpace" presStyleCnt="0"/>
      <dgm:spPr/>
    </dgm:pt>
    <dgm:pt modelId="{C7BEF6BA-275F-400C-BA5F-C57CA59F4393}" type="pres">
      <dgm:prSet presAssocID="{C4DFE393-7EB3-40D2-87DE-70FBD9E66D54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7890DD1-AFE3-4D29-B822-90D3044066F4}" type="presOf" srcId="{E202014A-8C7B-4E53-B711-B6A1ABE1ADEA}" destId="{C7BEF6BA-275F-400C-BA5F-C57CA59F4393}" srcOrd="0" destOrd="1" presId="urn:microsoft.com/office/officeart/2005/8/layout/list1"/>
    <dgm:cxn modelId="{FBF5EEDD-1D08-41F7-AB75-5C7B5C4AC15C}" type="presOf" srcId="{C4DFE393-7EB3-40D2-87DE-70FBD9E66D54}" destId="{3F9047FE-A98C-4437-9AA5-648ECF8A3507}" srcOrd="1" destOrd="0" presId="urn:microsoft.com/office/officeart/2005/8/layout/list1"/>
    <dgm:cxn modelId="{00C24945-6F32-4D69-AB8C-D4F070865D59}" type="presOf" srcId="{F3008703-9629-4DBD-9062-00999652C2E4}" destId="{C7BEF6BA-275F-400C-BA5F-C57CA59F4393}" srcOrd="0" destOrd="0" presId="urn:microsoft.com/office/officeart/2005/8/layout/list1"/>
    <dgm:cxn modelId="{C66B099B-7481-4938-B051-8C0B93EAB48E}" type="presOf" srcId="{C4DFE393-7EB3-40D2-87DE-70FBD9E66D54}" destId="{F0CDF49A-4F31-4EC7-96A1-603DB32C8F56}" srcOrd="0" destOrd="0" presId="urn:microsoft.com/office/officeart/2005/8/layout/list1"/>
    <dgm:cxn modelId="{DDC32E97-4C37-43EF-B7D9-2649979A36AE}" srcId="{C4DFE393-7EB3-40D2-87DE-70FBD9E66D54}" destId="{99C21211-92F4-4517-AA52-48C814EC96AA}" srcOrd="2" destOrd="0" parTransId="{11694A43-35EA-47E7-940E-2B1984C4F8FE}" sibTransId="{819E8ED7-9E14-4C48-A436-6D836BF9A42D}"/>
    <dgm:cxn modelId="{FC3167C2-CD85-4CDC-91AF-BB3631091A84}" srcId="{C4DFE393-7EB3-40D2-87DE-70FBD9E66D54}" destId="{D0B8AE8A-D33F-43F0-9387-22280F82294C}" srcOrd="3" destOrd="0" parTransId="{44A1A1AD-9483-40C3-A7F3-D4CE2BB59B1B}" sibTransId="{DF084D51-A3C2-46A9-A2AC-FFB5DC4D1E9E}"/>
    <dgm:cxn modelId="{E4C70E80-2D0E-4BD7-9D06-54A133665BC9}" srcId="{C4DFE393-7EB3-40D2-87DE-70FBD9E66D54}" destId="{F3008703-9629-4DBD-9062-00999652C2E4}" srcOrd="0" destOrd="0" parTransId="{2C26B39A-0375-435E-A5EA-41D03A09B032}" sibTransId="{84C268B8-78C9-4978-8AD5-591A1AACF8C5}"/>
    <dgm:cxn modelId="{59A42FD5-4EF0-4313-A113-FB9183FBBF1F}" srcId="{C4DFE393-7EB3-40D2-87DE-70FBD9E66D54}" destId="{E202014A-8C7B-4E53-B711-B6A1ABE1ADEA}" srcOrd="1" destOrd="0" parTransId="{21AA9C6F-1062-4E9D-9C4E-938E8C470D85}" sibTransId="{ACC5BF95-8C42-408C-836C-F5587286251A}"/>
    <dgm:cxn modelId="{3C119D69-0951-40C1-8D4B-F274271C145E}" type="presOf" srcId="{F47AD3C6-57A7-4CD8-9BDB-82C3ECEB009F}" destId="{CE983E9F-A5B5-4ECD-AC17-23B9F590EC8F}" srcOrd="0" destOrd="0" presId="urn:microsoft.com/office/officeart/2005/8/layout/list1"/>
    <dgm:cxn modelId="{3E4A8138-F3E6-4E04-AC54-36DB67B6E2FF}" type="presOf" srcId="{99C21211-92F4-4517-AA52-48C814EC96AA}" destId="{C7BEF6BA-275F-400C-BA5F-C57CA59F4393}" srcOrd="0" destOrd="2" presId="urn:microsoft.com/office/officeart/2005/8/layout/list1"/>
    <dgm:cxn modelId="{F4842DAD-7F15-4E16-8CFF-932ACB22F26D}" type="presOf" srcId="{D0B8AE8A-D33F-43F0-9387-22280F82294C}" destId="{C7BEF6BA-275F-400C-BA5F-C57CA59F4393}" srcOrd="0" destOrd="3" presId="urn:microsoft.com/office/officeart/2005/8/layout/list1"/>
    <dgm:cxn modelId="{5399D0CF-4E7F-4EB1-89C0-2567E26BA0B9}" srcId="{F47AD3C6-57A7-4CD8-9BDB-82C3ECEB009F}" destId="{C4DFE393-7EB3-40D2-87DE-70FBD9E66D54}" srcOrd="0" destOrd="0" parTransId="{0761015A-6296-4F13-AEAC-FC2BD1B8CA7F}" sibTransId="{13F80229-FDEA-455D-81E6-DB20F21E0D72}"/>
    <dgm:cxn modelId="{2CFCAA73-0326-4987-8D8D-75226FD1C955}" type="presParOf" srcId="{CE983E9F-A5B5-4ECD-AC17-23B9F590EC8F}" destId="{B15C5F93-C79A-4DF4-985D-67FDE7D5C7E1}" srcOrd="0" destOrd="0" presId="urn:microsoft.com/office/officeart/2005/8/layout/list1"/>
    <dgm:cxn modelId="{06F0C2EF-49EB-4A65-ACE1-46782603E328}" type="presParOf" srcId="{B15C5F93-C79A-4DF4-985D-67FDE7D5C7E1}" destId="{F0CDF49A-4F31-4EC7-96A1-603DB32C8F56}" srcOrd="0" destOrd="0" presId="urn:microsoft.com/office/officeart/2005/8/layout/list1"/>
    <dgm:cxn modelId="{54FA7BE6-04D0-4178-9B5A-0486B47822BD}" type="presParOf" srcId="{B15C5F93-C79A-4DF4-985D-67FDE7D5C7E1}" destId="{3F9047FE-A98C-4437-9AA5-648ECF8A3507}" srcOrd="1" destOrd="0" presId="urn:microsoft.com/office/officeart/2005/8/layout/list1"/>
    <dgm:cxn modelId="{1DD7216B-DDA8-49B0-A4A8-D889C07F0264}" type="presParOf" srcId="{CE983E9F-A5B5-4ECD-AC17-23B9F590EC8F}" destId="{5AAD0BE8-6635-4247-A7D1-784F2CE561F3}" srcOrd="1" destOrd="0" presId="urn:microsoft.com/office/officeart/2005/8/layout/list1"/>
    <dgm:cxn modelId="{0B201F3F-2E7B-40F7-A876-4AF8D8CD5C6C}" type="presParOf" srcId="{CE983E9F-A5B5-4ECD-AC17-23B9F590EC8F}" destId="{C7BEF6BA-275F-400C-BA5F-C57CA59F4393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D055F3F-B99D-4A49-8702-384CFABC657E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06DE53F-14E9-46A2-9DF6-22D765586690}">
      <dgm:prSet phldrT="[Text]"/>
      <dgm:spPr/>
      <dgm:t>
        <a:bodyPr/>
        <a:lstStyle/>
        <a:p>
          <a:r>
            <a:rPr lang="en-US" dirty="0" smtClean="0"/>
            <a:t>Additional day of Black Start </a:t>
          </a:r>
          <a:r>
            <a:rPr lang="en-US" dirty="0" smtClean="0"/>
            <a:t>Training</a:t>
          </a:r>
          <a:endParaRPr lang="en-US" dirty="0"/>
        </a:p>
      </dgm:t>
    </dgm:pt>
    <dgm:pt modelId="{3B60C608-288D-4BF1-B89E-6E2D866E9CF9}" type="parTrans" cxnId="{5DD60A07-37A8-409D-B470-6BB434B1845E}">
      <dgm:prSet/>
      <dgm:spPr/>
      <dgm:t>
        <a:bodyPr/>
        <a:lstStyle/>
        <a:p>
          <a:endParaRPr lang="en-US"/>
        </a:p>
      </dgm:t>
    </dgm:pt>
    <dgm:pt modelId="{AC657F9D-D2A1-439D-8F63-DBBBBF3C6DCC}" type="sibTrans" cxnId="{5DD60A07-37A8-409D-B470-6BB434B1845E}">
      <dgm:prSet/>
      <dgm:spPr/>
      <dgm:t>
        <a:bodyPr/>
        <a:lstStyle/>
        <a:p>
          <a:endParaRPr lang="en-US"/>
        </a:p>
      </dgm:t>
    </dgm:pt>
    <dgm:pt modelId="{918831F7-E871-49E6-A9F3-6C9A9E498163}">
      <dgm:prSet phldrT="[Text]"/>
      <dgm:spPr/>
      <dgm:t>
        <a:bodyPr/>
        <a:lstStyle/>
        <a:p>
          <a:r>
            <a:rPr lang="en-US" dirty="0" smtClean="0"/>
            <a:t>Proposals Approved by </a:t>
          </a:r>
          <a:r>
            <a:rPr lang="en-US" dirty="0" smtClean="0"/>
            <a:t>Operations Training Working </a:t>
          </a:r>
          <a:r>
            <a:rPr lang="en-US" dirty="0" smtClean="0"/>
            <a:t>Group (OTWG)</a:t>
          </a:r>
          <a:endParaRPr lang="en-US" dirty="0"/>
        </a:p>
      </dgm:t>
    </dgm:pt>
    <dgm:pt modelId="{5357E43F-2BC9-48EF-A783-E5B40E03F51B}" type="parTrans" cxnId="{4BDA0CF7-6C3A-45AB-ACE9-8C540C67E6D9}">
      <dgm:prSet/>
      <dgm:spPr/>
      <dgm:t>
        <a:bodyPr/>
        <a:lstStyle/>
        <a:p>
          <a:endParaRPr lang="en-US"/>
        </a:p>
      </dgm:t>
    </dgm:pt>
    <dgm:pt modelId="{B2E91B08-B088-4CC8-A24C-63D9AD332AFA}" type="sibTrans" cxnId="{4BDA0CF7-6C3A-45AB-ACE9-8C540C67E6D9}">
      <dgm:prSet/>
      <dgm:spPr/>
      <dgm:t>
        <a:bodyPr/>
        <a:lstStyle/>
        <a:p>
          <a:endParaRPr lang="en-US"/>
        </a:p>
      </dgm:t>
    </dgm:pt>
    <dgm:pt modelId="{65030C26-EC4C-42EF-9F64-56A1903DDB34}">
      <dgm:prSet phldrT="[Text]"/>
      <dgm:spPr/>
      <dgm:t>
        <a:bodyPr/>
        <a:lstStyle/>
        <a:p>
          <a:r>
            <a:rPr lang="en-US" dirty="0" smtClean="0"/>
            <a:t>Black Start Training Dual </a:t>
          </a:r>
          <a:r>
            <a:rPr lang="en-US" dirty="0" smtClean="0"/>
            <a:t>Registration</a:t>
          </a:r>
          <a:endParaRPr lang="en-US" dirty="0"/>
        </a:p>
      </dgm:t>
    </dgm:pt>
    <dgm:pt modelId="{44BE17DE-1F27-49F7-8F91-7DDA97690CBD}" type="parTrans" cxnId="{F9A11AE5-1F17-4D20-871A-1782907AE6A1}">
      <dgm:prSet/>
      <dgm:spPr/>
      <dgm:t>
        <a:bodyPr/>
        <a:lstStyle/>
        <a:p>
          <a:endParaRPr lang="en-US"/>
        </a:p>
      </dgm:t>
    </dgm:pt>
    <dgm:pt modelId="{8ED48BFC-9607-46AF-9F92-40B93792A8B4}" type="sibTrans" cxnId="{F9A11AE5-1F17-4D20-871A-1782907AE6A1}">
      <dgm:prSet/>
      <dgm:spPr/>
      <dgm:t>
        <a:bodyPr/>
        <a:lstStyle/>
        <a:p>
          <a:endParaRPr lang="en-US"/>
        </a:p>
      </dgm:t>
    </dgm:pt>
    <dgm:pt modelId="{A44A55DD-5FE4-4F91-B3AD-5D1B5BC3F2EA}">
      <dgm:prSet phldrT="[Text]"/>
      <dgm:spPr/>
      <dgm:t>
        <a:bodyPr/>
        <a:lstStyle/>
        <a:p>
          <a:r>
            <a:rPr lang="en-US" dirty="0" smtClean="0"/>
            <a:t>Evaluate need for additional training </a:t>
          </a:r>
          <a:r>
            <a:rPr lang="en-US" dirty="0" smtClean="0"/>
            <a:t>opportunities task force</a:t>
          </a:r>
          <a:endParaRPr lang="en-US" dirty="0"/>
        </a:p>
      </dgm:t>
    </dgm:pt>
    <dgm:pt modelId="{31202965-FFDA-4BD0-A463-809A50E81276}" type="parTrans" cxnId="{C4AE6880-558B-4055-976D-07DE9AD30FF1}">
      <dgm:prSet/>
      <dgm:spPr/>
      <dgm:t>
        <a:bodyPr/>
        <a:lstStyle/>
        <a:p>
          <a:endParaRPr lang="en-US"/>
        </a:p>
      </dgm:t>
    </dgm:pt>
    <dgm:pt modelId="{D445E580-2189-4870-81F9-DE7C7EEC01FD}" type="sibTrans" cxnId="{C4AE6880-558B-4055-976D-07DE9AD30FF1}">
      <dgm:prSet/>
      <dgm:spPr/>
      <dgm:t>
        <a:bodyPr/>
        <a:lstStyle/>
        <a:p>
          <a:endParaRPr lang="en-US"/>
        </a:p>
      </dgm:t>
    </dgm:pt>
    <dgm:pt modelId="{29BB6593-2E69-460F-B63C-EB7C02C394CF}" type="pres">
      <dgm:prSet presAssocID="{DD055F3F-B99D-4A49-8702-384CFABC657E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2C33AB7-3DD0-46EB-917F-83495DE9438B}" type="pres">
      <dgm:prSet presAssocID="{918831F7-E871-49E6-A9F3-6C9A9E498163}" presName="parentLin" presStyleCnt="0"/>
      <dgm:spPr/>
    </dgm:pt>
    <dgm:pt modelId="{6290FB12-D9D4-4A38-895C-482511C9B30D}" type="pres">
      <dgm:prSet presAssocID="{918831F7-E871-49E6-A9F3-6C9A9E498163}" presName="parentLeftMargin" presStyleLbl="node1" presStyleIdx="0" presStyleCnt="1"/>
      <dgm:spPr/>
      <dgm:t>
        <a:bodyPr/>
        <a:lstStyle/>
        <a:p>
          <a:endParaRPr lang="en-US"/>
        </a:p>
      </dgm:t>
    </dgm:pt>
    <dgm:pt modelId="{08DCC4BD-B10C-42C7-AB9C-0A1CC5DC1708}" type="pres">
      <dgm:prSet presAssocID="{918831F7-E871-49E6-A9F3-6C9A9E498163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E0261D-027D-4DA3-996D-C3985D8BBEFB}" type="pres">
      <dgm:prSet presAssocID="{918831F7-E871-49E6-A9F3-6C9A9E498163}" presName="negativeSpace" presStyleCnt="0"/>
      <dgm:spPr/>
    </dgm:pt>
    <dgm:pt modelId="{3D04DF1B-A47D-4B6D-BEE3-8A9CD149CAA9}" type="pres">
      <dgm:prSet presAssocID="{918831F7-E871-49E6-A9F3-6C9A9E498163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DD60A07-37A8-409D-B470-6BB434B1845E}" srcId="{918831F7-E871-49E6-A9F3-6C9A9E498163}" destId="{E06DE53F-14E9-46A2-9DF6-22D765586690}" srcOrd="0" destOrd="0" parTransId="{3B60C608-288D-4BF1-B89E-6E2D866E9CF9}" sibTransId="{AC657F9D-D2A1-439D-8F63-DBBBBF3C6DCC}"/>
    <dgm:cxn modelId="{A41BB9DC-EEED-43C7-8C95-6574CC55CF78}" type="presOf" srcId="{A44A55DD-5FE4-4F91-B3AD-5D1B5BC3F2EA}" destId="{3D04DF1B-A47D-4B6D-BEE3-8A9CD149CAA9}" srcOrd="0" destOrd="2" presId="urn:microsoft.com/office/officeart/2005/8/layout/list1"/>
    <dgm:cxn modelId="{4BDA0CF7-6C3A-45AB-ACE9-8C540C67E6D9}" srcId="{DD055F3F-B99D-4A49-8702-384CFABC657E}" destId="{918831F7-E871-49E6-A9F3-6C9A9E498163}" srcOrd="0" destOrd="0" parTransId="{5357E43F-2BC9-48EF-A783-E5B40E03F51B}" sibTransId="{B2E91B08-B088-4CC8-A24C-63D9AD332AFA}"/>
    <dgm:cxn modelId="{38F66C88-E0C9-47BB-BDEB-27A41CCBA3C4}" type="presOf" srcId="{E06DE53F-14E9-46A2-9DF6-22D765586690}" destId="{3D04DF1B-A47D-4B6D-BEE3-8A9CD149CAA9}" srcOrd="0" destOrd="0" presId="urn:microsoft.com/office/officeart/2005/8/layout/list1"/>
    <dgm:cxn modelId="{400361A2-AEE7-4167-9FC4-31CFE87DEBA5}" type="presOf" srcId="{918831F7-E871-49E6-A9F3-6C9A9E498163}" destId="{08DCC4BD-B10C-42C7-AB9C-0A1CC5DC1708}" srcOrd="1" destOrd="0" presId="urn:microsoft.com/office/officeart/2005/8/layout/list1"/>
    <dgm:cxn modelId="{DA3BFFC7-633D-48AC-A85B-D898CAE8C57E}" type="presOf" srcId="{DD055F3F-B99D-4A49-8702-384CFABC657E}" destId="{29BB6593-2E69-460F-B63C-EB7C02C394CF}" srcOrd="0" destOrd="0" presId="urn:microsoft.com/office/officeart/2005/8/layout/list1"/>
    <dgm:cxn modelId="{9428E965-E7C7-4395-B99A-8929AE2CCD47}" type="presOf" srcId="{918831F7-E871-49E6-A9F3-6C9A9E498163}" destId="{6290FB12-D9D4-4A38-895C-482511C9B30D}" srcOrd="0" destOrd="0" presId="urn:microsoft.com/office/officeart/2005/8/layout/list1"/>
    <dgm:cxn modelId="{F9A11AE5-1F17-4D20-871A-1782907AE6A1}" srcId="{918831F7-E871-49E6-A9F3-6C9A9E498163}" destId="{65030C26-EC4C-42EF-9F64-56A1903DDB34}" srcOrd="1" destOrd="0" parTransId="{44BE17DE-1F27-49F7-8F91-7DDA97690CBD}" sibTransId="{8ED48BFC-9607-46AF-9F92-40B93792A8B4}"/>
    <dgm:cxn modelId="{9AF30459-C6EB-49CE-A657-E43117BCE856}" type="presOf" srcId="{65030C26-EC4C-42EF-9F64-56A1903DDB34}" destId="{3D04DF1B-A47D-4B6D-BEE3-8A9CD149CAA9}" srcOrd="0" destOrd="1" presId="urn:microsoft.com/office/officeart/2005/8/layout/list1"/>
    <dgm:cxn modelId="{C4AE6880-558B-4055-976D-07DE9AD30FF1}" srcId="{918831F7-E871-49E6-A9F3-6C9A9E498163}" destId="{A44A55DD-5FE4-4F91-B3AD-5D1B5BC3F2EA}" srcOrd="2" destOrd="0" parTransId="{31202965-FFDA-4BD0-A463-809A50E81276}" sibTransId="{D445E580-2189-4870-81F9-DE7C7EEC01FD}"/>
    <dgm:cxn modelId="{F5F269BF-A05B-4836-B690-14BF99BE6B90}" type="presParOf" srcId="{29BB6593-2E69-460F-B63C-EB7C02C394CF}" destId="{C2C33AB7-3DD0-46EB-917F-83495DE9438B}" srcOrd="0" destOrd="0" presId="urn:microsoft.com/office/officeart/2005/8/layout/list1"/>
    <dgm:cxn modelId="{85D0B497-802A-40D9-83FF-B45D4A409529}" type="presParOf" srcId="{C2C33AB7-3DD0-46EB-917F-83495DE9438B}" destId="{6290FB12-D9D4-4A38-895C-482511C9B30D}" srcOrd="0" destOrd="0" presId="urn:microsoft.com/office/officeart/2005/8/layout/list1"/>
    <dgm:cxn modelId="{7DB7556F-45AB-429C-8F27-3E3C9BAD8C2F}" type="presParOf" srcId="{C2C33AB7-3DD0-46EB-917F-83495DE9438B}" destId="{08DCC4BD-B10C-42C7-AB9C-0A1CC5DC1708}" srcOrd="1" destOrd="0" presId="urn:microsoft.com/office/officeart/2005/8/layout/list1"/>
    <dgm:cxn modelId="{D6657BE7-2B49-45C7-A0BC-15B916E7A0AC}" type="presParOf" srcId="{29BB6593-2E69-460F-B63C-EB7C02C394CF}" destId="{71E0261D-027D-4DA3-996D-C3985D8BBEFB}" srcOrd="1" destOrd="0" presId="urn:microsoft.com/office/officeart/2005/8/layout/list1"/>
    <dgm:cxn modelId="{478484D4-4D31-457C-96A9-590043B78510}" type="presParOf" srcId="{29BB6593-2E69-460F-B63C-EB7C02C394CF}" destId="{3D04DF1B-A47D-4B6D-BEE3-8A9CD149CAA9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D055F3F-B99D-4A49-8702-384CFABC657E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06DE53F-14E9-46A2-9DF6-22D765586690}">
      <dgm:prSet phldrT="[Text]" custT="1"/>
      <dgm:spPr/>
      <dgm:t>
        <a:bodyPr/>
        <a:lstStyle/>
        <a:p>
          <a:r>
            <a:rPr lang="en-US" sz="4000" dirty="0" smtClean="0"/>
            <a:t>Isochronous Unit Validation</a:t>
          </a:r>
          <a:endParaRPr lang="en-US" sz="4000" dirty="0"/>
        </a:p>
      </dgm:t>
    </dgm:pt>
    <dgm:pt modelId="{3B60C608-288D-4BF1-B89E-6E2D866E9CF9}" type="parTrans" cxnId="{5DD60A07-37A8-409D-B470-6BB434B1845E}">
      <dgm:prSet/>
      <dgm:spPr/>
      <dgm:t>
        <a:bodyPr/>
        <a:lstStyle/>
        <a:p>
          <a:endParaRPr lang="en-US"/>
        </a:p>
      </dgm:t>
    </dgm:pt>
    <dgm:pt modelId="{AC657F9D-D2A1-439D-8F63-DBBBBF3C6DCC}" type="sibTrans" cxnId="{5DD60A07-37A8-409D-B470-6BB434B1845E}">
      <dgm:prSet/>
      <dgm:spPr/>
      <dgm:t>
        <a:bodyPr/>
        <a:lstStyle/>
        <a:p>
          <a:endParaRPr lang="en-US"/>
        </a:p>
      </dgm:t>
    </dgm:pt>
    <dgm:pt modelId="{918831F7-E871-49E6-A9F3-6C9A9E498163}">
      <dgm:prSet phldrT="[Text]"/>
      <dgm:spPr/>
      <dgm:t>
        <a:bodyPr/>
        <a:lstStyle/>
        <a:p>
          <a:r>
            <a:rPr lang="en-US" dirty="0" smtClean="0"/>
            <a:t>RFIs Submitted:</a:t>
          </a:r>
          <a:endParaRPr lang="en-US" dirty="0"/>
        </a:p>
      </dgm:t>
    </dgm:pt>
    <dgm:pt modelId="{5357E43F-2BC9-48EF-A783-E5B40E03F51B}" type="parTrans" cxnId="{4BDA0CF7-6C3A-45AB-ACE9-8C540C67E6D9}">
      <dgm:prSet/>
      <dgm:spPr/>
      <dgm:t>
        <a:bodyPr/>
        <a:lstStyle/>
        <a:p>
          <a:endParaRPr lang="en-US"/>
        </a:p>
      </dgm:t>
    </dgm:pt>
    <dgm:pt modelId="{B2E91B08-B088-4CC8-A24C-63D9AD332AFA}" type="sibTrans" cxnId="{4BDA0CF7-6C3A-45AB-ACE9-8C540C67E6D9}">
      <dgm:prSet/>
      <dgm:spPr/>
      <dgm:t>
        <a:bodyPr/>
        <a:lstStyle/>
        <a:p>
          <a:endParaRPr lang="en-US"/>
        </a:p>
      </dgm:t>
    </dgm:pt>
    <dgm:pt modelId="{CFBE16BF-0C4F-48C3-BC9D-D600F3C9C9D3}">
      <dgm:prSet phldrT="[Text]" custT="1"/>
      <dgm:spPr/>
      <dgm:t>
        <a:bodyPr/>
        <a:lstStyle/>
        <a:p>
          <a:r>
            <a:rPr lang="en-US" sz="4000" dirty="0" smtClean="0"/>
            <a:t>QSE Constant Frequency Control (CFC) Frequency Source Validation</a:t>
          </a:r>
          <a:endParaRPr lang="en-US" sz="4000" dirty="0"/>
        </a:p>
      </dgm:t>
    </dgm:pt>
    <dgm:pt modelId="{ABE2D194-A8D9-442B-85F2-FD4363255C30}" type="parTrans" cxnId="{D2ADFAFF-57DC-4312-8EFF-FB204743ADC1}">
      <dgm:prSet/>
      <dgm:spPr/>
      <dgm:t>
        <a:bodyPr/>
        <a:lstStyle/>
        <a:p>
          <a:endParaRPr lang="en-US"/>
        </a:p>
      </dgm:t>
    </dgm:pt>
    <dgm:pt modelId="{83AC9003-6A2C-4D66-BE79-041CDAF56905}" type="sibTrans" cxnId="{D2ADFAFF-57DC-4312-8EFF-FB204743ADC1}">
      <dgm:prSet/>
      <dgm:spPr/>
      <dgm:t>
        <a:bodyPr/>
        <a:lstStyle/>
        <a:p>
          <a:endParaRPr lang="en-US"/>
        </a:p>
      </dgm:t>
    </dgm:pt>
    <dgm:pt modelId="{6213D42A-756C-4933-AA75-55287368F49D}">
      <dgm:prSet phldrT="[Text]"/>
      <dgm:spPr/>
      <dgm:t>
        <a:bodyPr/>
        <a:lstStyle/>
        <a:p>
          <a:endParaRPr lang="en-US" sz="4200" dirty="0"/>
        </a:p>
      </dgm:t>
    </dgm:pt>
    <dgm:pt modelId="{B93E08CA-36F5-414D-98F6-B91387683400}" type="parTrans" cxnId="{4B868830-4B12-4E9B-8DC9-043D13535C12}">
      <dgm:prSet/>
      <dgm:spPr/>
      <dgm:t>
        <a:bodyPr/>
        <a:lstStyle/>
        <a:p>
          <a:endParaRPr lang="en-US"/>
        </a:p>
      </dgm:t>
    </dgm:pt>
    <dgm:pt modelId="{59E47AE7-FC12-43AF-84AF-3B3B9E2C6EF1}" type="sibTrans" cxnId="{4B868830-4B12-4E9B-8DC9-043D13535C12}">
      <dgm:prSet/>
      <dgm:spPr/>
      <dgm:t>
        <a:bodyPr/>
        <a:lstStyle/>
        <a:p>
          <a:endParaRPr lang="en-US"/>
        </a:p>
      </dgm:t>
    </dgm:pt>
    <dgm:pt modelId="{077A28BC-2600-432A-8EDD-7D463AC47F7F}">
      <dgm:prSet phldrT="[Text]"/>
      <dgm:spPr/>
      <dgm:t>
        <a:bodyPr/>
        <a:lstStyle/>
        <a:p>
          <a:endParaRPr lang="en-US" sz="4200" dirty="0"/>
        </a:p>
      </dgm:t>
    </dgm:pt>
    <dgm:pt modelId="{02A19314-2EB8-462A-B7F4-A2F03289CA8B}" type="parTrans" cxnId="{C975A1CC-8D33-4AB8-8F9C-0BBDA4B212CE}">
      <dgm:prSet/>
      <dgm:spPr/>
      <dgm:t>
        <a:bodyPr/>
        <a:lstStyle/>
        <a:p>
          <a:endParaRPr lang="en-US"/>
        </a:p>
      </dgm:t>
    </dgm:pt>
    <dgm:pt modelId="{21529345-250C-4506-8E38-5D68ABD66C75}" type="sibTrans" cxnId="{C975A1CC-8D33-4AB8-8F9C-0BBDA4B212CE}">
      <dgm:prSet/>
      <dgm:spPr/>
      <dgm:t>
        <a:bodyPr/>
        <a:lstStyle/>
        <a:p>
          <a:endParaRPr lang="en-US"/>
        </a:p>
      </dgm:t>
    </dgm:pt>
    <dgm:pt modelId="{29BB6593-2E69-460F-B63C-EB7C02C394CF}" type="pres">
      <dgm:prSet presAssocID="{DD055F3F-B99D-4A49-8702-384CFABC657E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2C33AB7-3DD0-46EB-917F-83495DE9438B}" type="pres">
      <dgm:prSet presAssocID="{918831F7-E871-49E6-A9F3-6C9A9E498163}" presName="parentLin" presStyleCnt="0"/>
      <dgm:spPr/>
    </dgm:pt>
    <dgm:pt modelId="{6290FB12-D9D4-4A38-895C-482511C9B30D}" type="pres">
      <dgm:prSet presAssocID="{918831F7-E871-49E6-A9F3-6C9A9E498163}" presName="parentLeftMargin" presStyleLbl="node1" presStyleIdx="0" presStyleCnt="1"/>
      <dgm:spPr/>
      <dgm:t>
        <a:bodyPr/>
        <a:lstStyle/>
        <a:p>
          <a:endParaRPr lang="en-US"/>
        </a:p>
      </dgm:t>
    </dgm:pt>
    <dgm:pt modelId="{08DCC4BD-B10C-42C7-AB9C-0A1CC5DC1708}" type="pres">
      <dgm:prSet presAssocID="{918831F7-E871-49E6-A9F3-6C9A9E498163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E0261D-027D-4DA3-996D-C3985D8BBEFB}" type="pres">
      <dgm:prSet presAssocID="{918831F7-E871-49E6-A9F3-6C9A9E498163}" presName="negativeSpace" presStyleCnt="0"/>
      <dgm:spPr/>
    </dgm:pt>
    <dgm:pt modelId="{3D04DF1B-A47D-4B6D-BEE3-8A9CD149CAA9}" type="pres">
      <dgm:prSet presAssocID="{918831F7-E871-49E6-A9F3-6C9A9E498163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B07DA4B-A860-4B11-9D47-5A573BFACA8D}" type="presOf" srcId="{918831F7-E871-49E6-A9F3-6C9A9E498163}" destId="{6290FB12-D9D4-4A38-895C-482511C9B30D}" srcOrd="0" destOrd="0" presId="urn:microsoft.com/office/officeart/2005/8/layout/list1"/>
    <dgm:cxn modelId="{43105223-181F-4A5C-946C-01C1E0C1B286}" type="presOf" srcId="{DD055F3F-B99D-4A49-8702-384CFABC657E}" destId="{29BB6593-2E69-460F-B63C-EB7C02C394CF}" srcOrd="0" destOrd="0" presId="urn:microsoft.com/office/officeart/2005/8/layout/list1"/>
    <dgm:cxn modelId="{4BDA0CF7-6C3A-45AB-ACE9-8C540C67E6D9}" srcId="{DD055F3F-B99D-4A49-8702-384CFABC657E}" destId="{918831F7-E871-49E6-A9F3-6C9A9E498163}" srcOrd="0" destOrd="0" parTransId="{5357E43F-2BC9-48EF-A783-E5B40E03F51B}" sibTransId="{B2E91B08-B088-4CC8-A24C-63D9AD332AFA}"/>
    <dgm:cxn modelId="{5DD60A07-37A8-409D-B470-6BB434B1845E}" srcId="{918831F7-E871-49E6-A9F3-6C9A9E498163}" destId="{E06DE53F-14E9-46A2-9DF6-22D765586690}" srcOrd="0" destOrd="0" parTransId="{3B60C608-288D-4BF1-B89E-6E2D866E9CF9}" sibTransId="{AC657F9D-D2A1-439D-8F63-DBBBBF3C6DCC}"/>
    <dgm:cxn modelId="{3FBF989B-848D-4CDB-831C-A83811530918}" type="presOf" srcId="{6213D42A-756C-4933-AA75-55287368F49D}" destId="{3D04DF1B-A47D-4B6D-BEE3-8A9CD149CAA9}" srcOrd="0" destOrd="2" presId="urn:microsoft.com/office/officeart/2005/8/layout/list1"/>
    <dgm:cxn modelId="{8B69BF36-2616-4EC1-A120-C0118ED2049F}" type="presOf" srcId="{CFBE16BF-0C4F-48C3-BC9D-D600F3C9C9D3}" destId="{3D04DF1B-A47D-4B6D-BEE3-8A9CD149CAA9}" srcOrd="0" destOrd="1" presId="urn:microsoft.com/office/officeart/2005/8/layout/list1"/>
    <dgm:cxn modelId="{07D36830-F777-4BAB-A2C7-3DF64F31E1F0}" type="presOf" srcId="{918831F7-E871-49E6-A9F3-6C9A9E498163}" destId="{08DCC4BD-B10C-42C7-AB9C-0A1CC5DC1708}" srcOrd="1" destOrd="0" presId="urn:microsoft.com/office/officeart/2005/8/layout/list1"/>
    <dgm:cxn modelId="{5108FE82-8533-48B3-8E88-420C9DDD4B59}" type="presOf" srcId="{077A28BC-2600-432A-8EDD-7D463AC47F7F}" destId="{3D04DF1B-A47D-4B6D-BEE3-8A9CD149CAA9}" srcOrd="0" destOrd="3" presId="urn:microsoft.com/office/officeart/2005/8/layout/list1"/>
    <dgm:cxn modelId="{4B868830-4B12-4E9B-8DC9-043D13535C12}" srcId="{918831F7-E871-49E6-A9F3-6C9A9E498163}" destId="{6213D42A-756C-4933-AA75-55287368F49D}" srcOrd="2" destOrd="0" parTransId="{B93E08CA-36F5-414D-98F6-B91387683400}" sibTransId="{59E47AE7-FC12-43AF-84AF-3B3B9E2C6EF1}"/>
    <dgm:cxn modelId="{D2ADFAFF-57DC-4312-8EFF-FB204743ADC1}" srcId="{918831F7-E871-49E6-A9F3-6C9A9E498163}" destId="{CFBE16BF-0C4F-48C3-BC9D-D600F3C9C9D3}" srcOrd="1" destOrd="0" parTransId="{ABE2D194-A8D9-442B-85F2-FD4363255C30}" sibTransId="{83AC9003-6A2C-4D66-BE79-041CDAF56905}"/>
    <dgm:cxn modelId="{C975A1CC-8D33-4AB8-8F9C-0BBDA4B212CE}" srcId="{918831F7-E871-49E6-A9F3-6C9A9E498163}" destId="{077A28BC-2600-432A-8EDD-7D463AC47F7F}" srcOrd="3" destOrd="0" parTransId="{02A19314-2EB8-462A-B7F4-A2F03289CA8B}" sibTransId="{21529345-250C-4506-8E38-5D68ABD66C75}"/>
    <dgm:cxn modelId="{222735E8-5444-4BD1-AA6E-DEDA28507522}" type="presOf" srcId="{E06DE53F-14E9-46A2-9DF6-22D765586690}" destId="{3D04DF1B-A47D-4B6D-BEE3-8A9CD149CAA9}" srcOrd="0" destOrd="0" presId="urn:microsoft.com/office/officeart/2005/8/layout/list1"/>
    <dgm:cxn modelId="{E6F398C1-F82D-44F7-8291-12F03B0E7D70}" type="presParOf" srcId="{29BB6593-2E69-460F-B63C-EB7C02C394CF}" destId="{C2C33AB7-3DD0-46EB-917F-83495DE9438B}" srcOrd="0" destOrd="0" presId="urn:microsoft.com/office/officeart/2005/8/layout/list1"/>
    <dgm:cxn modelId="{9731561F-5365-4457-8641-4BC14A4745CB}" type="presParOf" srcId="{C2C33AB7-3DD0-46EB-917F-83495DE9438B}" destId="{6290FB12-D9D4-4A38-895C-482511C9B30D}" srcOrd="0" destOrd="0" presId="urn:microsoft.com/office/officeart/2005/8/layout/list1"/>
    <dgm:cxn modelId="{A14864FD-4B7F-45A8-9A88-1EBFF49F5380}" type="presParOf" srcId="{C2C33AB7-3DD0-46EB-917F-83495DE9438B}" destId="{08DCC4BD-B10C-42C7-AB9C-0A1CC5DC1708}" srcOrd="1" destOrd="0" presId="urn:microsoft.com/office/officeart/2005/8/layout/list1"/>
    <dgm:cxn modelId="{F25280D4-34E7-4E65-98D5-ED3CBA2ECBBE}" type="presParOf" srcId="{29BB6593-2E69-460F-B63C-EB7C02C394CF}" destId="{71E0261D-027D-4DA3-996D-C3985D8BBEFB}" srcOrd="1" destOrd="0" presId="urn:microsoft.com/office/officeart/2005/8/layout/list1"/>
    <dgm:cxn modelId="{B869B81F-90DE-4843-92FA-9C7ADCE44CF0}" type="presParOf" srcId="{29BB6593-2E69-460F-B63C-EB7C02C394CF}" destId="{3D04DF1B-A47D-4B6D-BEE3-8A9CD149CAA9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D055F3F-B99D-4A49-8702-384CFABC657E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06DE53F-14E9-46A2-9DF6-22D765586690}">
      <dgm:prSet phldrT="[Text]" custT="1"/>
      <dgm:spPr/>
      <dgm:t>
        <a:bodyPr/>
        <a:lstStyle/>
        <a:p>
          <a:r>
            <a:rPr lang="en-US" sz="3200" dirty="0" smtClean="0"/>
            <a:t>ERCOT </a:t>
          </a:r>
          <a:r>
            <a:rPr lang="en-US" sz="3200" dirty="0" smtClean="0"/>
            <a:t>adopt </a:t>
          </a:r>
          <a:r>
            <a:rPr lang="en-US" sz="3200" dirty="0" smtClean="0"/>
            <a:t>an “All-Hazards System Restoration Methodology”</a:t>
          </a:r>
          <a:endParaRPr lang="en-US" sz="3200" dirty="0"/>
        </a:p>
      </dgm:t>
    </dgm:pt>
    <dgm:pt modelId="{3B60C608-288D-4BF1-B89E-6E2D866E9CF9}" type="parTrans" cxnId="{5DD60A07-37A8-409D-B470-6BB434B1845E}">
      <dgm:prSet/>
      <dgm:spPr/>
      <dgm:t>
        <a:bodyPr/>
        <a:lstStyle/>
        <a:p>
          <a:endParaRPr lang="en-US"/>
        </a:p>
      </dgm:t>
    </dgm:pt>
    <dgm:pt modelId="{AC657F9D-D2A1-439D-8F63-DBBBBF3C6DCC}" type="sibTrans" cxnId="{5DD60A07-37A8-409D-B470-6BB434B1845E}">
      <dgm:prSet/>
      <dgm:spPr/>
      <dgm:t>
        <a:bodyPr/>
        <a:lstStyle/>
        <a:p>
          <a:endParaRPr lang="en-US"/>
        </a:p>
      </dgm:t>
    </dgm:pt>
    <dgm:pt modelId="{918831F7-E871-49E6-A9F3-6C9A9E498163}">
      <dgm:prSet phldrT="[Text]" custT="1"/>
      <dgm:spPr/>
      <dgm:t>
        <a:bodyPr/>
        <a:lstStyle/>
        <a:p>
          <a:r>
            <a:rPr lang="en-US" sz="4400" dirty="0" smtClean="0"/>
            <a:t>Approved Proposal:</a:t>
          </a:r>
          <a:endParaRPr lang="en-US" sz="4400" dirty="0"/>
        </a:p>
      </dgm:t>
    </dgm:pt>
    <dgm:pt modelId="{5357E43F-2BC9-48EF-A783-E5B40E03F51B}" type="parTrans" cxnId="{4BDA0CF7-6C3A-45AB-ACE9-8C540C67E6D9}">
      <dgm:prSet/>
      <dgm:spPr/>
      <dgm:t>
        <a:bodyPr/>
        <a:lstStyle/>
        <a:p>
          <a:endParaRPr lang="en-US"/>
        </a:p>
      </dgm:t>
    </dgm:pt>
    <dgm:pt modelId="{B2E91B08-B088-4CC8-A24C-63D9AD332AFA}" type="sibTrans" cxnId="{4BDA0CF7-6C3A-45AB-ACE9-8C540C67E6D9}">
      <dgm:prSet/>
      <dgm:spPr/>
      <dgm:t>
        <a:bodyPr/>
        <a:lstStyle/>
        <a:p>
          <a:endParaRPr lang="en-US"/>
        </a:p>
      </dgm:t>
    </dgm:pt>
    <dgm:pt modelId="{957E8C3E-0145-403F-8B92-A7BC1D21A2D8}">
      <dgm:prSet phldrT="[Text]" custT="1"/>
      <dgm:spPr/>
      <dgm:t>
        <a:bodyPr/>
        <a:lstStyle/>
        <a:p>
          <a:r>
            <a:rPr lang="en-US" sz="3200" dirty="0" smtClean="0"/>
            <a:t>ERCOT System Restoration Manual</a:t>
          </a:r>
          <a:endParaRPr lang="en-US" sz="3200" dirty="0"/>
        </a:p>
      </dgm:t>
    </dgm:pt>
    <dgm:pt modelId="{1E780254-6158-46C4-8B64-3F75DC30A0B3}" type="parTrans" cxnId="{4A48E34E-9DE2-48C1-9DE1-29F7FADDEB0D}">
      <dgm:prSet/>
      <dgm:spPr/>
      <dgm:t>
        <a:bodyPr/>
        <a:lstStyle/>
        <a:p>
          <a:endParaRPr lang="en-US"/>
        </a:p>
      </dgm:t>
    </dgm:pt>
    <dgm:pt modelId="{91605836-E05B-4BA4-864F-47A9E1FAF80A}" type="sibTrans" cxnId="{4A48E34E-9DE2-48C1-9DE1-29F7FADDEB0D}">
      <dgm:prSet/>
      <dgm:spPr/>
      <dgm:t>
        <a:bodyPr/>
        <a:lstStyle/>
        <a:p>
          <a:endParaRPr lang="en-US"/>
        </a:p>
      </dgm:t>
    </dgm:pt>
    <dgm:pt modelId="{29BB6593-2E69-460F-B63C-EB7C02C394CF}" type="pres">
      <dgm:prSet presAssocID="{DD055F3F-B99D-4A49-8702-384CFABC657E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2C33AB7-3DD0-46EB-917F-83495DE9438B}" type="pres">
      <dgm:prSet presAssocID="{918831F7-E871-49E6-A9F3-6C9A9E498163}" presName="parentLin" presStyleCnt="0"/>
      <dgm:spPr/>
    </dgm:pt>
    <dgm:pt modelId="{6290FB12-D9D4-4A38-895C-482511C9B30D}" type="pres">
      <dgm:prSet presAssocID="{918831F7-E871-49E6-A9F3-6C9A9E498163}" presName="parentLeftMargin" presStyleLbl="node1" presStyleIdx="0" presStyleCnt="1"/>
      <dgm:spPr/>
      <dgm:t>
        <a:bodyPr/>
        <a:lstStyle/>
        <a:p>
          <a:endParaRPr lang="en-US"/>
        </a:p>
      </dgm:t>
    </dgm:pt>
    <dgm:pt modelId="{08DCC4BD-B10C-42C7-AB9C-0A1CC5DC1708}" type="pres">
      <dgm:prSet presAssocID="{918831F7-E871-49E6-A9F3-6C9A9E498163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E0261D-027D-4DA3-996D-C3985D8BBEFB}" type="pres">
      <dgm:prSet presAssocID="{918831F7-E871-49E6-A9F3-6C9A9E498163}" presName="negativeSpace" presStyleCnt="0"/>
      <dgm:spPr/>
    </dgm:pt>
    <dgm:pt modelId="{3D04DF1B-A47D-4B6D-BEE3-8A9CD149CAA9}" type="pres">
      <dgm:prSet presAssocID="{918831F7-E871-49E6-A9F3-6C9A9E498163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BDA0CF7-6C3A-45AB-ACE9-8C540C67E6D9}" srcId="{DD055F3F-B99D-4A49-8702-384CFABC657E}" destId="{918831F7-E871-49E6-A9F3-6C9A9E498163}" srcOrd="0" destOrd="0" parTransId="{5357E43F-2BC9-48EF-A783-E5B40E03F51B}" sibTransId="{B2E91B08-B088-4CC8-A24C-63D9AD332AFA}"/>
    <dgm:cxn modelId="{5DD60A07-37A8-409D-B470-6BB434B1845E}" srcId="{918831F7-E871-49E6-A9F3-6C9A9E498163}" destId="{E06DE53F-14E9-46A2-9DF6-22D765586690}" srcOrd="0" destOrd="0" parTransId="{3B60C608-288D-4BF1-B89E-6E2D866E9CF9}" sibTransId="{AC657F9D-D2A1-439D-8F63-DBBBBF3C6DCC}"/>
    <dgm:cxn modelId="{A78E8BA0-CEA0-4F4F-AFD3-327EDFFB1945}" type="presOf" srcId="{918831F7-E871-49E6-A9F3-6C9A9E498163}" destId="{08DCC4BD-B10C-42C7-AB9C-0A1CC5DC1708}" srcOrd="1" destOrd="0" presId="urn:microsoft.com/office/officeart/2005/8/layout/list1"/>
    <dgm:cxn modelId="{379E9D98-B6CF-41A9-AF58-364F6236192F}" type="presOf" srcId="{957E8C3E-0145-403F-8B92-A7BC1D21A2D8}" destId="{3D04DF1B-A47D-4B6D-BEE3-8A9CD149CAA9}" srcOrd="0" destOrd="1" presId="urn:microsoft.com/office/officeart/2005/8/layout/list1"/>
    <dgm:cxn modelId="{1174F6CE-B3FB-4D49-8061-115F2680A180}" type="presOf" srcId="{DD055F3F-B99D-4A49-8702-384CFABC657E}" destId="{29BB6593-2E69-460F-B63C-EB7C02C394CF}" srcOrd="0" destOrd="0" presId="urn:microsoft.com/office/officeart/2005/8/layout/list1"/>
    <dgm:cxn modelId="{4A48E34E-9DE2-48C1-9DE1-29F7FADDEB0D}" srcId="{918831F7-E871-49E6-A9F3-6C9A9E498163}" destId="{957E8C3E-0145-403F-8B92-A7BC1D21A2D8}" srcOrd="1" destOrd="0" parTransId="{1E780254-6158-46C4-8B64-3F75DC30A0B3}" sibTransId="{91605836-E05B-4BA4-864F-47A9E1FAF80A}"/>
    <dgm:cxn modelId="{BFEEBB03-D8D2-4B78-81DA-2C793A8F132E}" type="presOf" srcId="{918831F7-E871-49E6-A9F3-6C9A9E498163}" destId="{6290FB12-D9D4-4A38-895C-482511C9B30D}" srcOrd="0" destOrd="0" presId="urn:microsoft.com/office/officeart/2005/8/layout/list1"/>
    <dgm:cxn modelId="{E9686AE5-615C-48FB-9EE2-727572A23DF3}" type="presOf" srcId="{E06DE53F-14E9-46A2-9DF6-22D765586690}" destId="{3D04DF1B-A47D-4B6D-BEE3-8A9CD149CAA9}" srcOrd="0" destOrd="0" presId="urn:microsoft.com/office/officeart/2005/8/layout/list1"/>
    <dgm:cxn modelId="{6E8D949B-0BDA-4763-848C-A1CD087F0C25}" type="presParOf" srcId="{29BB6593-2E69-460F-B63C-EB7C02C394CF}" destId="{C2C33AB7-3DD0-46EB-917F-83495DE9438B}" srcOrd="0" destOrd="0" presId="urn:microsoft.com/office/officeart/2005/8/layout/list1"/>
    <dgm:cxn modelId="{2CEFAA70-2373-4ADE-8359-40BA19838345}" type="presParOf" srcId="{C2C33AB7-3DD0-46EB-917F-83495DE9438B}" destId="{6290FB12-D9D4-4A38-895C-482511C9B30D}" srcOrd="0" destOrd="0" presId="urn:microsoft.com/office/officeart/2005/8/layout/list1"/>
    <dgm:cxn modelId="{CB3803B6-2EDD-479B-BFB3-8F54380B7E1A}" type="presParOf" srcId="{C2C33AB7-3DD0-46EB-917F-83495DE9438B}" destId="{08DCC4BD-B10C-42C7-AB9C-0A1CC5DC1708}" srcOrd="1" destOrd="0" presId="urn:microsoft.com/office/officeart/2005/8/layout/list1"/>
    <dgm:cxn modelId="{631D0CE1-8B67-412D-B767-06E10CE09C50}" type="presParOf" srcId="{29BB6593-2E69-460F-B63C-EB7C02C394CF}" destId="{71E0261D-027D-4DA3-996D-C3985D8BBEFB}" srcOrd="1" destOrd="0" presId="urn:microsoft.com/office/officeart/2005/8/layout/list1"/>
    <dgm:cxn modelId="{50BE8AE9-FFC3-45FC-914E-567CB840D093}" type="presParOf" srcId="{29BB6593-2E69-460F-B63C-EB7C02C394CF}" destId="{3D04DF1B-A47D-4B6D-BEE3-8A9CD149CAA9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D055F3F-B99D-4A49-8702-384CFABC657E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06DE53F-14E9-46A2-9DF6-22D765586690}">
      <dgm:prSet phldrT="[Text]"/>
      <dgm:spPr/>
      <dgm:t>
        <a:bodyPr/>
        <a:lstStyle/>
        <a:p>
          <a:r>
            <a:rPr lang="en-US" dirty="0" smtClean="0"/>
            <a:t>Approved Proposal</a:t>
          </a:r>
          <a:r>
            <a:rPr lang="en-US" dirty="0" smtClean="0"/>
            <a:t>:</a:t>
          </a:r>
          <a:endParaRPr lang="en-US" dirty="0"/>
        </a:p>
      </dgm:t>
    </dgm:pt>
    <dgm:pt modelId="{3B60C608-288D-4BF1-B89E-6E2D866E9CF9}" type="parTrans" cxnId="{5DD60A07-37A8-409D-B470-6BB434B1845E}">
      <dgm:prSet/>
      <dgm:spPr/>
      <dgm:t>
        <a:bodyPr/>
        <a:lstStyle/>
        <a:p>
          <a:endParaRPr lang="en-US"/>
        </a:p>
      </dgm:t>
    </dgm:pt>
    <dgm:pt modelId="{AC657F9D-D2A1-439D-8F63-DBBBBF3C6DCC}" type="sibTrans" cxnId="{5DD60A07-37A8-409D-B470-6BB434B1845E}">
      <dgm:prSet/>
      <dgm:spPr/>
      <dgm:t>
        <a:bodyPr/>
        <a:lstStyle/>
        <a:p>
          <a:endParaRPr lang="en-US"/>
        </a:p>
      </dgm:t>
    </dgm:pt>
    <dgm:pt modelId="{B7D34E4A-2F07-44B9-A362-90784ED8DC5F}">
      <dgm:prSet phldrT="[Text]"/>
      <dgm:spPr/>
      <dgm:t>
        <a:bodyPr/>
        <a:lstStyle/>
        <a:p>
          <a:r>
            <a:rPr lang="en-US" dirty="0" smtClean="0"/>
            <a:t>“Loads necessary for the self-sustaining operation of the electric grid following a partial or complete system collapse.”</a:t>
          </a:r>
          <a:endParaRPr lang="en-US" dirty="0"/>
        </a:p>
      </dgm:t>
    </dgm:pt>
    <dgm:pt modelId="{B7830545-465D-4CDC-8CBF-FEE27F892017}" type="parTrans" cxnId="{3A641AA9-DBC4-470D-9279-3AC3571DCBCB}">
      <dgm:prSet/>
      <dgm:spPr/>
      <dgm:t>
        <a:bodyPr/>
        <a:lstStyle/>
        <a:p>
          <a:endParaRPr lang="en-US"/>
        </a:p>
      </dgm:t>
    </dgm:pt>
    <dgm:pt modelId="{2D60058F-78AB-4F48-A7EE-A14B6D7F29F5}" type="sibTrans" cxnId="{3A641AA9-DBC4-470D-9279-3AC3571DCBCB}">
      <dgm:prSet/>
      <dgm:spPr/>
      <dgm:t>
        <a:bodyPr/>
        <a:lstStyle/>
        <a:p>
          <a:endParaRPr lang="en-US"/>
        </a:p>
      </dgm:t>
    </dgm:pt>
    <dgm:pt modelId="{06C4509A-6A3B-4EC0-8C7D-D727F369FC95}">
      <dgm:prSet phldrT="[Text]"/>
      <dgm:spPr/>
      <dgm:t>
        <a:bodyPr/>
        <a:lstStyle/>
        <a:p>
          <a:r>
            <a:rPr lang="en-US" dirty="0" smtClean="0"/>
            <a:t>“Black Start Load” Classification Task Force</a:t>
          </a:r>
          <a:endParaRPr lang="en-US" dirty="0"/>
        </a:p>
      </dgm:t>
    </dgm:pt>
    <dgm:pt modelId="{467EF82A-A2EB-4114-9204-A286B2D57B92}" type="parTrans" cxnId="{A329CAB7-369F-4BA1-A398-5B6C3912CEF6}">
      <dgm:prSet/>
      <dgm:spPr/>
      <dgm:t>
        <a:bodyPr/>
        <a:lstStyle/>
        <a:p>
          <a:endParaRPr lang="en-US"/>
        </a:p>
      </dgm:t>
    </dgm:pt>
    <dgm:pt modelId="{D6FA7279-91E1-4312-8156-4A1CF589E033}" type="sibTrans" cxnId="{A329CAB7-369F-4BA1-A398-5B6C3912CEF6}">
      <dgm:prSet/>
      <dgm:spPr/>
      <dgm:t>
        <a:bodyPr/>
        <a:lstStyle/>
        <a:p>
          <a:endParaRPr lang="en-US"/>
        </a:p>
      </dgm:t>
    </dgm:pt>
    <dgm:pt modelId="{29BB6593-2E69-460F-B63C-EB7C02C394CF}" type="pres">
      <dgm:prSet presAssocID="{DD055F3F-B99D-4A49-8702-384CFABC657E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747B894-50E6-410E-88AC-A169ACABD6F2}" type="pres">
      <dgm:prSet presAssocID="{E06DE53F-14E9-46A2-9DF6-22D765586690}" presName="parentLin" presStyleCnt="0"/>
      <dgm:spPr/>
    </dgm:pt>
    <dgm:pt modelId="{338F6B1A-37B8-4DE8-ACBC-90EB052E2FFB}" type="pres">
      <dgm:prSet presAssocID="{E06DE53F-14E9-46A2-9DF6-22D765586690}" presName="parentLeftMargin" presStyleLbl="node1" presStyleIdx="0" presStyleCnt="1"/>
      <dgm:spPr/>
      <dgm:t>
        <a:bodyPr/>
        <a:lstStyle/>
        <a:p>
          <a:endParaRPr lang="en-US"/>
        </a:p>
      </dgm:t>
    </dgm:pt>
    <dgm:pt modelId="{FFD01F13-045D-400B-AC55-8F3E9B9EAB34}" type="pres">
      <dgm:prSet presAssocID="{E06DE53F-14E9-46A2-9DF6-22D765586690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AF8AEA-6803-405F-A05B-D2BCED6A42AB}" type="pres">
      <dgm:prSet presAssocID="{E06DE53F-14E9-46A2-9DF6-22D765586690}" presName="negativeSpace" presStyleCnt="0"/>
      <dgm:spPr/>
    </dgm:pt>
    <dgm:pt modelId="{DB6C3A99-75C9-4BEE-9879-91B19B962A9E}" type="pres">
      <dgm:prSet presAssocID="{E06DE53F-14E9-46A2-9DF6-22D765586690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246D157-8F86-464B-AAE3-4D5BCE3B5232}" type="presOf" srcId="{E06DE53F-14E9-46A2-9DF6-22D765586690}" destId="{338F6B1A-37B8-4DE8-ACBC-90EB052E2FFB}" srcOrd="0" destOrd="0" presId="urn:microsoft.com/office/officeart/2005/8/layout/list1"/>
    <dgm:cxn modelId="{4CB10D7D-454D-4EC7-84F0-018E7B41A4E3}" type="presOf" srcId="{DD055F3F-B99D-4A49-8702-384CFABC657E}" destId="{29BB6593-2E69-460F-B63C-EB7C02C394CF}" srcOrd="0" destOrd="0" presId="urn:microsoft.com/office/officeart/2005/8/layout/list1"/>
    <dgm:cxn modelId="{CADF01FD-8989-42B2-816C-BE9A7237C1C9}" type="presOf" srcId="{E06DE53F-14E9-46A2-9DF6-22D765586690}" destId="{FFD01F13-045D-400B-AC55-8F3E9B9EAB34}" srcOrd="1" destOrd="0" presId="urn:microsoft.com/office/officeart/2005/8/layout/list1"/>
    <dgm:cxn modelId="{5DD60A07-37A8-409D-B470-6BB434B1845E}" srcId="{DD055F3F-B99D-4A49-8702-384CFABC657E}" destId="{E06DE53F-14E9-46A2-9DF6-22D765586690}" srcOrd="0" destOrd="0" parTransId="{3B60C608-288D-4BF1-B89E-6E2D866E9CF9}" sibTransId="{AC657F9D-D2A1-439D-8F63-DBBBBF3C6DCC}"/>
    <dgm:cxn modelId="{8417FC50-90B9-400E-8E3E-A476667FB0B9}" type="presOf" srcId="{B7D34E4A-2F07-44B9-A362-90784ED8DC5F}" destId="{DB6C3A99-75C9-4BEE-9879-91B19B962A9E}" srcOrd="0" destOrd="1" presId="urn:microsoft.com/office/officeart/2005/8/layout/list1"/>
    <dgm:cxn modelId="{A329CAB7-369F-4BA1-A398-5B6C3912CEF6}" srcId="{E06DE53F-14E9-46A2-9DF6-22D765586690}" destId="{06C4509A-6A3B-4EC0-8C7D-D727F369FC95}" srcOrd="0" destOrd="0" parTransId="{467EF82A-A2EB-4114-9204-A286B2D57B92}" sibTransId="{D6FA7279-91E1-4312-8156-4A1CF589E033}"/>
    <dgm:cxn modelId="{A95D952B-FAB1-4D89-BA4C-FFDFF5E1632F}" type="presOf" srcId="{06C4509A-6A3B-4EC0-8C7D-D727F369FC95}" destId="{DB6C3A99-75C9-4BEE-9879-91B19B962A9E}" srcOrd="0" destOrd="0" presId="urn:microsoft.com/office/officeart/2005/8/layout/list1"/>
    <dgm:cxn modelId="{3A641AA9-DBC4-470D-9279-3AC3571DCBCB}" srcId="{E06DE53F-14E9-46A2-9DF6-22D765586690}" destId="{B7D34E4A-2F07-44B9-A362-90784ED8DC5F}" srcOrd="1" destOrd="0" parTransId="{B7830545-465D-4CDC-8CBF-FEE27F892017}" sibTransId="{2D60058F-78AB-4F48-A7EE-A14B6D7F29F5}"/>
    <dgm:cxn modelId="{EF45EB8F-BEF1-4AB3-A53F-90F8C01426C8}" type="presParOf" srcId="{29BB6593-2E69-460F-B63C-EB7C02C394CF}" destId="{D747B894-50E6-410E-88AC-A169ACABD6F2}" srcOrd="0" destOrd="0" presId="urn:microsoft.com/office/officeart/2005/8/layout/list1"/>
    <dgm:cxn modelId="{74228A97-AFF1-4E80-A821-D894AC151B52}" type="presParOf" srcId="{D747B894-50E6-410E-88AC-A169ACABD6F2}" destId="{338F6B1A-37B8-4DE8-ACBC-90EB052E2FFB}" srcOrd="0" destOrd="0" presId="urn:microsoft.com/office/officeart/2005/8/layout/list1"/>
    <dgm:cxn modelId="{9A1D9B13-64F3-4F1C-B984-5E42B550C847}" type="presParOf" srcId="{D747B894-50E6-410E-88AC-A169ACABD6F2}" destId="{FFD01F13-045D-400B-AC55-8F3E9B9EAB34}" srcOrd="1" destOrd="0" presId="urn:microsoft.com/office/officeart/2005/8/layout/list1"/>
    <dgm:cxn modelId="{DB3B12B1-CE58-487B-B72B-FF8B586E8180}" type="presParOf" srcId="{29BB6593-2E69-460F-B63C-EB7C02C394CF}" destId="{CCAF8AEA-6803-405F-A05B-D2BCED6A42AB}" srcOrd="1" destOrd="0" presId="urn:microsoft.com/office/officeart/2005/8/layout/list1"/>
    <dgm:cxn modelId="{E5075E82-B039-451B-BE06-B63F2075C349}" type="presParOf" srcId="{29BB6593-2E69-460F-B63C-EB7C02C394CF}" destId="{DB6C3A99-75C9-4BEE-9879-91B19B962A9E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84C34F6-CC26-47C2-B187-79A778C4B7B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F5DB4E2-4F6E-408C-A7CF-7FC836A3CD9F}">
      <dgm:prSet phldrT="[Text]"/>
      <dgm:spPr/>
      <dgm:t>
        <a:bodyPr/>
        <a:lstStyle/>
        <a:p>
          <a:r>
            <a:rPr lang="en-US" dirty="0" smtClean="0"/>
            <a:t>ERCOT/TOP/QSE Control Rooms</a:t>
          </a:r>
          <a:endParaRPr lang="en-US" dirty="0"/>
        </a:p>
      </dgm:t>
    </dgm:pt>
    <dgm:pt modelId="{BFF4DFBC-3796-40E9-A330-7340EC73CB52}" type="parTrans" cxnId="{CD76DEDA-31BA-4380-AB5E-5FB20A6ABECA}">
      <dgm:prSet/>
      <dgm:spPr/>
      <dgm:t>
        <a:bodyPr/>
        <a:lstStyle/>
        <a:p>
          <a:endParaRPr lang="en-US"/>
        </a:p>
      </dgm:t>
    </dgm:pt>
    <dgm:pt modelId="{BB38A2FB-D51F-46EB-B694-3785E74701F3}" type="sibTrans" cxnId="{CD76DEDA-31BA-4380-AB5E-5FB20A6ABECA}">
      <dgm:prSet/>
      <dgm:spPr/>
      <dgm:t>
        <a:bodyPr/>
        <a:lstStyle/>
        <a:p>
          <a:endParaRPr lang="en-US"/>
        </a:p>
      </dgm:t>
    </dgm:pt>
    <dgm:pt modelId="{1F7148DD-05EC-45A4-A435-C6DB06158B2C}">
      <dgm:prSet phldrT="[Text]"/>
      <dgm:spPr/>
      <dgm:t>
        <a:bodyPr/>
        <a:lstStyle/>
        <a:p>
          <a:r>
            <a:rPr lang="en-US" dirty="0" smtClean="0"/>
            <a:t>Natural Gas Infrastructure</a:t>
          </a:r>
          <a:endParaRPr lang="en-US" dirty="0"/>
        </a:p>
      </dgm:t>
    </dgm:pt>
    <dgm:pt modelId="{40380D7F-A77C-4610-B3DE-23DCDC47DAE0}" type="parTrans" cxnId="{1EBFC1E7-1AEA-47A4-A3A7-2205B0D0C91B}">
      <dgm:prSet/>
      <dgm:spPr/>
      <dgm:t>
        <a:bodyPr/>
        <a:lstStyle/>
        <a:p>
          <a:endParaRPr lang="en-US"/>
        </a:p>
      </dgm:t>
    </dgm:pt>
    <dgm:pt modelId="{8C4C8C86-9C9A-41A4-81B2-55A44D65798F}" type="sibTrans" cxnId="{1EBFC1E7-1AEA-47A4-A3A7-2205B0D0C91B}">
      <dgm:prSet/>
      <dgm:spPr/>
      <dgm:t>
        <a:bodyPr/>
        <a:lstStyle/>
        <a:p>
          <a:endParaRPr lang="en-US"/>
        </a:p>
      </dgm:t>
    </dgm:pt>
    <dgm:pt modelId="{9C91ACE5-B2E8-43E0-B529-0B2D4F2294C5}">
      <dgm:prSet phldrT="[Text]"/>
      <dgm:spPr/>
      <dgm:t>
        <a:bodyPr/>
        <a:lstStyle/>
        <a:p>
          <a:r>
            <a:rPr lang="en-US" dirty="0" smtClean="0"/>
            <a:t>Water Infrastructure</a:t>
          </a:r>
          <a:endParaRPr lang="en-US" dirty="0"/>
        </a:p>
      </dgm:t>
    </dgm:pt>
    <dgm:pt modelId="{F3C6D1FB-7664-4BBE-B4B3-F83FFDAF9E45}" type="parTrans" cxnId="{829F21BF-0E06-41E8-A5E3-B2D85AC17268}">
      <dgm:prSet/>
      <dgm:spPr/>
      <dgm:t>
        <a:bodyPr/>
        <a:lstStyle/>
        <a:p>
          <a:endParaRPr lang="en-US"/>
        </a:p>
      </dgm:t>
    </dgm:pt>
    <dgm:pt modelId="{F5E7C782-3C90-4E87-B3E7-389B8C389E52}" type="sibTrans" cxnId="{829F21BF-0E06-41E8-A5E3-B2D85AC17268}">
      <dgm:prSet/>
      <dgm:spPr/>
      <dgm:t>
        <a:bodyPr/>
        <a:lstStyle/>
        <a:p>
          <a:endParaRPr lang="en-US"/>
        </a:p>
      </dgm:t>
    </dgm:pt>
    <dgm:pt modelId="{449B4171-904F-4B1D-B6F7-F433F6F37C11}">
      <dgm:prSet phldrT="[Text]"/>
      <dgm:spPr/>
      <dgm:t>
        <a:bodyPr/>
        <a:lstStyle/>
        <a:p>
          <a:r>
            <a:rPr lang="en-US" dirty="0" smtClean="0"/>
            <a:t>Communications</a:t>
          </a:r>
          <a:endParaRPr lang="en-US" dirty="0"/>
        </a:p>
      </dgm:t>
    </dgm:pt>
    <dgm:pt modelId="{D3D4D2B3-9083-4CEE-981A-E055A437146B}" type="parTrans" cxnId="{44489BC6-9045-452A-AF41-E724BEB75443}">
      <dgm:prSet/>
      <dgm:spPr/>
      <dgm:t>
        <a:bodyPr/>
        <a:lstStyle/>
        <a:p>
          <a:endParaRPr lang="en-US"/>
        </a:p>
      </dgm:t>
    </dgm:pt>
    <dgm:pt modelId="{D18EC9FD-3045-42F6-BDDC-2652146E7080}" type="sibTrans" cxnId="{44489BC6-9045-452A-AF41-E724BEB75443}">
      <dgm:prSet/>
      <dgm:spPr/>
      <dgm:t>
        <a:bodyPr/>
        <a:lstStyle/>
        <a:p>
          <a:endParaRPr lang="en-US"/>
        </a:p>
      </dgm:t>
    </dgm:pt>
    <dgm:pt modelId="{CB8935B5-85C6-4AE5-92F0-D75FC99A34A5}" type="pres">
      <dgm:prSet presAssocID="{E84C34F6-CC26-47C2-B187-79A778C4B7B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4CD9D03-839F-42AD-9A37-466475631FF2}" type="pres">
      <dgm:prSet presAssocID="{AF5DB4E2-4F6E-408C-A7CF-7FC836A3CD9F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539FFA9-DA8E-4CCB-948B-BF10B611C923}" type="pres">
      <dgm:prSet presAssocID="{BB38A2FB-D51F-46EB-B694-3785E74701F3}" presName="spacer" presStyleCnt="0"/>
      <dgm:spPr/>
    </dgm:pt>
    <dgm:pt modelId="{D74EE547-18A6-4FED-9625-218C4C9F4059}" type="pres">
      <dgm:prSet presAssocID="{1F7148DD-05EC-45A4-A435-C6DB06158B2C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ED7B04-0C05-4070-815C-C4673743449E}" type="pres">
      <dgm:prSet presAssocID="{8C4C8C86-9C9A-41A4-81B2-55A44D65798F}" presName="spacer" presStyleCnt="0"/>
      <dgm:spPr/>
    </dgm:pt>
    <dgm:pt modelId="{7874F280-D100-4222-8507-3BC41D746398}" type="pres">
      <dgm:prSet presAssocID="{9C91ACE5-B2E8-43E0-B529-0B2D4F2294C5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61B41F5-9D63-4F9F-A5EA-E7533E36A889}" type="pres">
      <dgm:prSet presAssocID="{F5E7C782-3C90-4E87-B3E7-389B8C389E52}" presName="spacer" presStyleCnt="0"/>
      <dgm:spPr/>
    </dgm:pt>
    <dgm:pt modelId="{87972615-D54B-4625-A518-9148C8C66FDA}" type="pres">
      <dgm:prSet presAssocID="{449B4171-904F-4B1D-B6F7-F433F6F37C11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EBFC1E7-1AEA-47A4-A3A7-2205B0D0C91B}" srcId="{E84C34F6-CC26-47C2-B187-79A778C4B7B8}" destId="{1F7148DD-05EC-45A4-A435-C6DB06158B2C}" srcOrd="1" destOrd="0" parTransId="{40380D7F-A77C-4610-B3DE-23DCDC47DAE0}" sibTransId="{8C4C8C86-9C9A-41A4-81B2-55A44D65798F}"/>
    <dgm:cxn modelId="{44489BC6-9045-452A-AF41-E724BEB75443}" srcId="{E84C34F6-CC26-47C2-B187-79A778C4B7B8}" destId="{449B4171-904F-4B1D-B6F7-F433F6F37C11}" srcOrd="3" destOrd="0" parTransId="{D3D4D2B3-9083-4CEE-981A-E055A437146B}" sibTransId="{D18EC9FD-3045-42F6-BDDC-2652146E7080}"/>
    <dgm:cxn modelId="{C8F4A14D-2914-4AD2-A174-19AC4D140944}" type="presOf" srcId="{1F7148DD-05EC-45A4-A435-C6DB06158B2C}" destId="{D74EE547-18A6-4FED-9625-218C4C9F4059}" srcOrd="0" destOrd="0" presId="urn:microsoft.com/office/officeart/2005/8/layout/vList2"/>
    <dgm:cxn modelId="{4782B4D4-FC15-481A-954D-DCC91B51C30C}" type="presOf" srcId="{9C91ACE5-B2E8-43E0-B529-0B2D4F2294C5}" destId="{7874F280-D100-4222-8507-3BC41D746398}" srcOrd="0" destOrd="0" presId="urn:microsoft.com/office/officeart/2005/8/layout/vList2"/>
    <dgm:cxn modelId="{CD76DEDA-31BA-4380-AB5E-5FB20A6ABECA}" srcId="{E84C34F6-CC26-47C2-B187-79A778C4B7B8}" destId="{AF5DB4E2-4F6E-408C-A7CF-7FC836A3CD9F}" srcOrd="0" destOrd="0" parTransId="{BFF4DFBC-3796-40E9-A330-7340EC73CB52}" sibTransId="{BB38A2FB-D51F-46EB-B694-3785E74701F3}"/>
    <dgm:cxn modelId="{0D2C6CCF-7DAF-44D9-A5D7-9F60A3BDB6CA}" type="presOf" srcId="{449B4171-904F-4B1D-B6F7-F433F6F37C11}" destId="{87972615-D54B-4625-A518-9148C8C66FDA}" srcOrd="0" destOrd="0" presId="urn:microsoft.com/office/officeart/2005/8/layout/vList2"/>
    <dgm:cxn modelId="{829F21BF-0E06-41E8-A5E3-B2D85AC17268}" srcId="{E84C34F6-CC26-47C2-B187-79A778C4B7B8}" destId="{9C91ACE5-B2E8-43E0-B529-0B2D4F2294C5}" srcOrd="2" destOrd="0" parTransId="{F3C6D1FB-7664-4BBE-B4B3-F83FFDAF9E45}" sibTransId="{F5E7C782-3C90-4E87-B3E7-389B8C389E52}"/>
    <dgm:cxn modelId="{EB40F805-816A-4B15-AD2B-E717826B68DD}" type="presOf" srcId="{E84C34F6-CC26-47C2-B187-79A778C4B7B8}" destId="{CB8935B5-85C6-4AE5-92F0-D75FC99A34A5}" srcOrd="0" destOrd="0" presId="urn:microsoft.com/office/officeart/2005/8/layout/vList2"/>
    <dgm:cxn modelId="{1BB90DB1-EBA5-43AC-8252-208F374E8B34}" type="presOf" srcId="{AF5DB4E2-4F6E-408C-A7CF-7FC836A3CD9F}" destId="{74CD9D03-839F-42AD-9A37-466475631FF2}" srcOrd="0" destOrd="0" presId="urn:microsoft.com/office/officeart/2005/8/layout/vList2"/>
    <dgm:cxn modelId="{BC2E8F4C-C2B9-43A1-B4B3-22887A8BC484}" type="presParOf" srcId="{CB8935B5-85C6-4AE5-92F0-D75FC99A34A5}" destId="{74CD9D03-839F-42AD-9A37-466475631FF2}" srcOrd="0" destOrd="0" presId="urn:microsoft.com/office/officeart/2005/8/layout/vList2"/>
    <dgm:cxn modelId="{013FEDCB-BF87-47CA-BD05-FCB3A411F7F0}" type="presParOf" srcId="{CB8935B5-85C6-4AE5-92F0-D75FC99A34A5}" destId="{8539FFA9-DA8E-4CCB-948B-BF10B611C923}" srcOrd="1" destOrd="0" presId="urn:microsoft.com/office/officeart/2005/8/layout/vList2"/>
    <dgm:cxn modelId="{310E8993-BE14-4650-BF25-C2BB9E1F5601}" type="presParOf" srcId="{CB8935B5-85C6-4AE5-92F0-D75FC99A34A5}" destId="{D74EE547-18A6-4FED-9625-218C4C9F4059}" srcOrd="2" destOrd="0" presId="urn:microsoft.com/office/officeart/2005/8/layout/vList2"/>
    <dgm:cxn modelId="{3D12FF32-BD46-4A7F-896B-FDACEC55C41B}" type="presParOf" srcId="{CB8935B5-85C6-4AE5-92F0-D75FC99A34A5}" destId="{E9ED7B04-0C05-4070-815C-C4673743449E}" srcOrd="3" destOrd="0" presId="urn:microsoft.com/office/officeart/2005/8/layout/vList2"/>
    <dgm:cxn modelId="{0442BF56-7059-45CE-951E-37900627CE6B}" type="presParOf" srcId="{CB8935B5-85C6-4AE5-92F0-D75FC99A34A5}" destId="{7874F280-D100-4222-8507-3BC41D746398}" srcOrd="4" destOrd="0" presId="urn:microsoft.com/office/officeart/2005/8/layout/vList2"/>
    <dgm:cxn modelId="{F7F211FE-FEF7-4E10-8DAE-E4ADA1A1CF0B}" type="presParOf" srcId="{CB8935B5-85C6-4AE5-92F0-D75FC99A34A5}" destId="{861B41F5-9D63-4F9F-A5EA-E7533E36A889}" srcOrd="5" destOrd="0" presId="urn:microsoft.com/office/officeart/2005/8/layout/vList2"/>
    <dgm:cxn modelId="{DFC2AAE1-98B9-49EE-A3B8-CB6B9249CDCA}" type="presParOf" srcId="{CB8935B5-85C6-4AE5-92F0-D75FC99A34A5}" destId="{87972615-D54B-4625-A518-9148C8C66FDA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84C34F6-CC26-47C2-B187-79A778C4B7B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F5DB4E2-4F6E-408C-A7CF-7FC836A3CD9F}">
      <dgm:prSet phldrT="[Text]"/>
      <dgm:spPr/>
      <dgm:t>
        <a:bodyPr/>
        <a:lstStyle/>
        <a:p>
          <a:r>
            <a:rPr lang="en-US" dirty="0" smtClean="0"/>
            <a:t>Natural Gas Control Rooms</a:t>
          </a:r>
          <a:endParaRPr lang="en-US" dirty="0"/>
        </a:p>
      </dgm:t>
    </dgm:pt>
    <dgm:pt modelId="{BFF4DFBC-3796-40E9-A330-7340EC73CB52}" type="parTrans" cxnId="{CD76DEDA-31BA-4380-AB5E-5FB20A6ABECA}">
      <dgm:prSet/>
      <dgm:spPr/>
      <dgm:t>
        <a:bodyPr/>
        <a:lstStyle/>
        <a:p>
          <a:endParaRPr lang="en-US"/>
        </a:p>
      </dgm:t>
    </dgm:pt>
    <dgm:pt modelId="{BB38A2FB-D51F-46EB-B694-3785E74701F3}" type="sibTrans" cxnId="{CD76DEDA-31BA-4380-AB5E-5FB20A6ABECA}">
      <dgm:prSet/>
      <dgm:spPr/>
      <dgm:t>
        <a:bodyPr/>
        <a:lstStyle/>
        <a:p>
          <a:endParaRPr lang="en-US"/>
        </a:p>
      </dgm:t>
    </dgm:pt>
    <dgm:pt modelId="{37B83B02-C6AE-469D-9242-26121387533F}">
      <dgm:prSet phldrT="[Text]"/>
      <dgm:spPr/>
      <dgm:t>
        <a:bodyPr/>
        <a:lstStyle/>
        <a:p>
          <a:r>
            <a:rPr lang="en-US" dirty="0" smtClean="0"/>
            <a:t>Storage</a:t>
          </a:r>
          <a:endParaRPr lang="en-US" dirty="0"/>
        </a:p>
      </dgm:t>
    </dgm:pt>
    <dgm:pt modelId="{F6D7A284-9D66-4FDA-8085-19EE91A48459}" type="parTrans" cxnId="{7BDFD2E8-C720-4DC0-BED4-8A10953C66FD}">
      <dgm:prSet/>
      <dgm:spPr/>
      <dgm:t>
        <a:bodyPr/>
        <a:lstStyle/>
        <a:p>
          <a:endParaRPr lang="en-US"/>
        </a:p>
      </dgm:t>
    </dgm:pt>
    <dgm:pt modelId="{92A4F69A-BD57-42DA-A07D-3BE1CE6A3FFE}" type="sibTrans" cxnId="{7BDFD2E8-C720-4DC0-BED4-8A10953C66FD}">
      <dgm:prSet/>
      <dgm:spPr/>
      <dgm:t>
        <a:bodyPr/>
        <a:lstStyle/>
        <a:p>
          <a:endParaRPr lang="en-US"/>
        </a:p>
      </dgm:t>
    </dgm:pt>
    <dgm:pt modelId="{D2ECD603-018A-4B0B-947E-8D2C167E034B}">
      <dgm:prSet phldrT="[Text]"/>
      <dgm:spPr/>
      <dgm:t>
        <a:bodyPr/>
        <a:lstStyle/>
        <a:p>
          <a:r>
            <a:rPr lang="en-US" dirty="0" smtClean="0"/>
            <a:t>Processing</a:t>
          </a:r>
          <a:endParaRPr lang="en-US" dirty="0"/>
        </a:p>
      </dgm:t>
    </dgm:pt>
    <dgm:pt modelId="{AAED6925-C9AA-4446-94BE-3290694C4630}" type="parTrans" cxnId="{FAFD8F5D-1642-464E-A52A-A3D9ED919D30}">
      <dgm:prSet/>
      <dgm:spPr/>
      <dgm:t>
        <a:bodyPr/>
        <a:lstStyle/>
        <a:p>
          <a:endParaRPr lang="en-US"/>
        </a:p>
      </dgm:t>
    </dgm:pt>
    <dgm:pt modelId="{5C9ED21A-816C-430F-9539-DDE9FD299DA3}" type="sibTrans" cxnId="{FAFD8F5D-1642-464E-A52A-A3D9ED919D30}">
      <dgm:prSet/>
      <dgm:spPr/>
      <dgm:t>
        <a:bodyPr/>
        <a:lstStyle/>
        <a:p>
          <a:endParaRPr lang="en-US"/>
        </a:p>
      </dgm:t>
    </dgm:pt>
    <dgm:pt modelId="{08EFFE5C-D408-4E26-89FE-597E75E3CE2B}">
      <dgm:prSet phldrT="[Text]"/>
      <dgm:spPr/>
      <dgm:t>
        <a:bodyPr/>
        <a:lstStyle/>
        <a:p>
          <a:r>
            <a:rPr lang="en-US" smtClean="0"/>
            <a:t>Compressing </a:t>
          </a:r>
          <a:r>
            <a:rPr lang="en-US" dirty="0" smtClean="0"/>
            <a:t>Stations</a:t>
          </a:r>
          <a:endParaRPr lang="en-US" dirty="0"/>
        </a:p>
      </dgm:t>
    </dgm:pt>
    <dgm:pt modelId="{758D51D2-62A9-4CEA-B6FD-98434D2567D8}" type="parTrans" cxnId="{9170028B-0E2D-4629-B328-65AACAF48EB3}">
      <dgm:prSet/>
      <dgm:spPr/>
      <dgm:t>
        <a:bodyPr/>
        <a:lstStyle/>
        <a:p>
          <a:endParaRPr lang="en-US"/>
        </a:p>
      </dgm:t>
    </dgm:pt>
    <dgm:pt modelId="{726E5479-5513-4D3E-B651-13B1DB5FB695}" type="sibTrans" cxnId="{9170028B-0E2D-4629-B328-65AACAF48EB3}">
      <dgm:prSet/>
      <dgm:spPr/>
      <dgm:t>
        <a:bodyPr/>
        <a:lstStyle/>
        <a:p>
          <a:endParaRPr lang="en-US"/>
        </a:p>
      </dgm:t>
    </dgm:pt>
    <dgm:pt modelId="{AC1EED25-F48D-4B2B-878E-FC7792A7D31F}">
      <dgm:prSet phldrT="[Text]"/>
      <dgm:spPr/>
      <dgm:t>
        <a:bodyPr/>
        <a:lstStyle/>
        <a:p>
          <a:r>
            <a:rPr lang="en-US" dirty="0" smtClean="0"/>
            <a:t>Production</a:t>
          </a:r>
          <a:endParaRPr lang="en-US" dirty="0"/>
        </a:p>
      </dgm:t>
    </dgm:pt>
    <dgm:pt modelId="{17150044-AD6B-4C92-ABF6-46224DACECE0}" type="parTrans" cxnId="{9D4F3F9B-69D3-410F-974D-20529D6CD89A}">
      <dgm:prSet/>
      <dgm:spPr/>
      <dgm:t>
        <a:bodyPr/>
        <a:lstStyle/>
        <a:p>
          <a:endParaRPr lang="en-US"/>
        </a:p>
      </dgm:t>
    </dgm:pt>
    <dgm:pt modelId="{6BEBF0C6-2268-4FE0-9605-AB5E5F0621E1}" type="sibTrans" cxnId="{9D4F3F9B-69D3-410F-974D-20529D6CD89A}">
      <dgm:prSet/>
      <dgm:spPr/>
      <dgm:t>
        <a:bodyPr/>
        <a:lstStyle/>
        <a:p>
          <a:endParaRPr lang="en-US"/>
        </a:p>
      </dgm:t>
    </dgm:pt>
    <dgm:pt modelId="{CB8935B5-85C6-4AE5-92F0-D75FC99A34A5}" type="pres">
      <dgm:prSet presAssocID="{E84C34F6-CC26-47C2-B187-79A778C4B7B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4CD9D03-839F-42AD-9A37-466475631FF2}" type="pres">
      <dgm:prSet presAssocID="{AF5DB4E2-4F6E-408C-A7CF-7FC836A3CD9F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539FFA9-DA8E-4CCB-948B-BF10B611C923}" type="pres">
      <dgm:prSet presAssocID="{BB38A2FB-D51F-46EB-B694-3785E74701F3}" presName="spacer" presStyleCnt="0"/>
      <dgm:spPr/>
    </dgm:pt>
    <dgm:pt modelId="{FCBB9997-3A66-4841-A6C5-1678A7958526}" type="pres">
      <dgm:prSet presAssocID="{08EFFE5C-D408-4E26-89FE-597E75E3CE2B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52AF94-9120-4014-91AA-D87736B0228B}" type="pres">
      <dgm:prSet presAssocID="{726E5479-5513-4D3E-B651-13B1DB5FB695}" presName="spacer" presStyleCnt="0"/>
      <dgm:spPr/>
    </dgm:pt>
    <dgm:pt modelId="{4BB08401-8F05-4E56-B753-189F5519EA03}" type="pres">
      <dgm:prSet presAssocID="{37B83B02-C6AE-469D-9242-26121387533F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6F98827-C23E-47F9-879C-0909D1E10CC5}" type="pres">
      <dgm:prSet presAssocID="{92A4F69A-BD57-42DA-A07D-3BE1CE6A3FFE}" presName="spacer" presStyleCnt="0"/>
      <dgm:spPr/>
    </dgm:pt>
    <dgm:pt modelId="{3374840C-61BC-4055-A23E-4EAC210AFCFB}" type="pres">
      <dgm:prSet presAssocID="{D2ECD603-018A-4B0B-947E-8D2C167E034B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2AB2963-E7E3-4474-B297-E9519E920BFE}" type="pres">
      <dgm:prSet presAssocID="{5C9ED21A-816C-430F-9539-DDE9FD299DA3}" presName="spacer" presStyleCnt="0"/>
      <dgm:spPr/>
    </dgm:pt>
    <dgm:pt modelId="{DE333694-10D5-4CDD-85D7-3E1CA78A4DF4}" type="pres">
      <dgm:prSet presAssocID="{AC1EED25-F48D-4B2B-878E-FC7792A7D31F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22B6520-BA2D-4DB6-97D9-50600196B758}" type="presOf" srcId="{08EFFE5C-D408-4E26-89FE-597E75E3CE2B}" destId="{FCBB9997-3A66-4841-A6C5-1678A7958526}" srcOrd="0" destOrd="0" presId="urn:microsoft.com/office/officeart/2005/8/layout/vList2"/>
    <dgm:cxn modelId="{7841252B-A95F-460E-B705-7CE945FEF37F}" type="presOf" srcId="{E84C34F6-CC26-47C2-B187-79A778C4B7B8}" destId="{CB8935B5-85C6-4AE5-92F0-D75FC99A34A5}" srcOrd="0" destOrd="0" presId="urn:microsoft.com/office/officeart/2005/8/layout/vList2"/>
    <dgm:cxn modelId="{678C1C9A-342E-47AE-AD6E-DD5DF97A4C74}" type="presOf" srcId="{AF5DB4E2-4F6E-408C-A7CF-7FC836A3CD9F}" destId="{74CD9D03-839F-42AD-9A37-466475631FF2}" srcOrd="0" destOrd="0" presId="urn:microsoft.com/office/officeart/2005/8/layout/vList2"/>
    <dgm:cxn modelId="{6A28828D-E1C4-4D06-AF81-9F6627B4907F}" type="presOf" srcId="{37B83B02-C6AE-469D-9242-26121387533F}" destId="{4BB08401-8F05-4E56-B753-189F5519EA03}" srcOrd="0" destOrd="0" presId="urn:microsoft.com/office/officeart/2005/8/layout/vList2"/>
    <dgm:cxn modelId="{16A8C3A8-0BD1-4313-AD8E-EE39BEB1DF6D}" type="presOf" srcId="{D2ECD603-018A-4B0B-947E-8D2C167E034B}" destId="{3374840C-61BC-4055-A23E-4EAC210AFCFB}" srcOrd="0" destOrd="0" presId="urn:microsoft.com/office/officeart/2005/8/layout/vList2"/>
    <dgm:cxn modelId="{7BDFD2E8-C720-4DC0-BED4-8A10953C66FD}" srcId="{E84C34F6-CC26-47C2-B187-79A778C4B7B8}" destId="{37B83B02-C6AE-469D-9242-26121387533F}" srcOrd="2" destOrd="0" parTransId="{F6D7A284-9D66-4FDA-8085-19EE91A48459}" sibTransId="{92A4F69A-BD57-42DA-A07D-3BE1CE6A3FFE}"/>
    <dgm:cxn modelId="{FAFD8F5D-1642-464E-A52A-A3D9ED919D30}" srcId="{E84C34F6-CC26-47C2-B187-79A778C4B7B8}" destId="{D2ECD603-018A-4B0B-947E-8D2C167E034B}" srcOrd="3" destOrd="0" parTransId="{AAED6925-C9AA-4446-94BE-3290694C4630}" sibTransId="{5C9ED21A-816C-430F-9539-DDE9FD299DA3}"/>
    <dgm:cxn modelId="{9170028B-0E2D-4629-B328-65AACAF48EB3}" srcId="{E84C34F6-CC26-47C2-B187-79A778C4B7B8}" destId="{08EFFE5C-D408-4E26-89FE-597E75E3CE2B}" srcOrd="1" destOrd="0" parTransId="{758D51D2-62A9-4CEA-B6FD-98434D2567D8}" sibTransId="{726E5479-5513-4D3E-B651-13B1DB5FB695}"/>
    <dgm:cxn modelId="{CD76DEDA-31BA-4380-AB5E-5FB20A6ABECA}" srcId="{E84C34F6-CC26-47C2-B187-79A778C4B7B8}" destId="{AF5DB4E2-4F6E-408C-A7CF-7FC836A3CD9F}" srcOrd="0" destOrd="0" parTransId="{BFF4DFBC-3796-40E9-A330-7340EC73CB52}" sibTransId="{BB38A2FB-D51F-46EB-B694-3785E74701F3}"/>
    <dgm:cxn modelId="{E6084C33-383B-4316-B21C-5F028BCF58DC}" type="presOf" srcId="{AC1EED25-F48D-4B2B-878E-FC7792A7D31F}" destId="{DE333694-10D5-4CDD-85D7-3E1CA78A4DF4}" srcOrd="0" destOrd="0" presId="urn:microsoft.com/office/officeart/2005/8/layout/vList2"/>
    <dgm:cxn modelId="{9D4F3F9B-69D3-410F-974D-20529D6CD89A}" srcId="{E84C34F6-CC26-47C2-B187-79A778C4B7B8}" destId="{AC1EED25-F48D-4B2B-878E-FC7792A7D31F}" srcOrd="4" destOrd="0" parTransId="{17150044-AD6B-4C92-ABF6-46224DACECE0}" sibTransId="{6BEBF0C6-2268-4FE0-9605-AB5E5F0621E1}"/>
    <dgm:cxn modelId="{FE32FA16-0F92-4054-88D1-E3F3B03074AD}" type="presParOf" srcId="{CB8935B5-85C6-4AE5-92F0-D75FC99A34A5}" destId="{74CD9D03-839F-42AD-9A37-466475631FF2}" srcOrd="0" destOrd="0" presId="urn:microsoft.com/office/officeart/2005/8/layout/vList2"/>
    <dgm:cxn modelId="{EEE65B1C-0D89-4082-B25E-9B3D49C482BB}" type="presParOf" srcId="{CB8935B5-85C6-4AE5-92F0-D75FC99A34A5}" destId="{8539FFA9-DA8E-4CCB-948B-BF10B611C923}" srcOrd="1" destOrd="0" presId="urn:microsoft.com/office/officeart/2005/8/layout/vList2"/>
    <dgm:cxn modelId="{9A781BA2-1B95-4372-8FBC-6EC01D862A3C}" type="presParOf" srcId="{CB8935B5-85C6-4AE5-92F0-D75FC99A34A5}" destId="{FCBB9997-3A66-4841-A6C5-1678A7958526}" srcOrd="2" destOrd="0" presId="urn:microsoft.com/office/officeart/2005/8/layout/vList2"/>
    <dgm:cxn modelId="{512EAF6F-D56E-47E1-9DD5-4C0C67B472CF}" type="presParOf" srcId="{CB8935B5-85C6-4AE5-92F0-D75FC99A34A5}" destId="{7C52AF94-9120-4014-91AA-D87736B0228B}" srcOrd="3" destOrd="0" presId="urn:microsoft.com/office/officeart/2005/8/layout/vList2"/>
    <dgm:cxn modelId="{DDB88E03-503A-4326-8C02-2A78B85CAB28}" type="presParOf" srcId="{CB8935B5-85C6-4AE5-92F0-D75FC99A34A5}" destId="{4BB08401-8F05-4E56-B753-189F5519EA03}" srcOrd="4" destOrd="0" presId="urn:microsoft.com/office/officeart/2005/8/layout/vList2"/>
    <dgm:cxn modelId="{43C20EB4-203C-4C02-A742-186BFB83BC90}" type="presParOf" srcId="{CB8935B5-85C6-4AE5-92F0-D75FC99A34A5}" destId="{86F98827-C23E-47F9-879C-0909D1E10CC5}" srcOrd="5" destOrd="0" presId="urn:microsoft.com/office/officeart/2005/8/layout/vList2"/>
    <dgm:cxn modelId="{30F6FA1A-28A3-45A1-8B2D-AA0E0F01FA41}" type="presParOf" srcId="{CB8935B5-85C6-4AE5-92F0-D75FC99A34A5}" destId="{3374840C-61BC-4055-A23E-4EAC210AFCFB}" srcOrd="6" destOrd="0" presId="urn:microsoft.com/office/officeart/2005/8/layout/vList2"/>
    <dgm:cxn modelId="{22DF8D86-C9F2-45DB-B6AF-123EBC222CF1}" type="presParOf" srcId="{CB8935B5-85C6-4AE5-92F0-D75FC99A34A5}" destId="{E2AB2963-E7E3-4474-B297-E9519E920BFE}" srcOrd="7" destOrd="0" presId="urn:microsoft.com/office/officeart/2005/8/layout/vList2"/>
    <dgm:cxn modelId="{815F3401-B68B-4022-99F2-473704B5E491}" type="presParOf" srcId="{CB8935B5-85C6-4AE5-92F0-D75FC99A34A5}" destId="{DE333694-10D5-4CDD-85D7-3E1CA78A4DF4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E84C34F6-CC26-47C2-B187-79A778C4B7B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F5DB4E2-4F6E-408C-A7CF-7FC836A3CD9F}">
      <dgm:prSet phldrT="[Text]"/>
      <dgm:spPr/>
      <dgm:t>
        <a:bodyPr/>
        <a:lstStyle/>
        <a:p>
          <a:r>
            <a:rPr lang="en-US" dirty="0" smtClean="0"/>
            <a:t>Power sector is single largest user of water</a:t>
          </a:r>
          <a:endParaRPr lang="en-US" dirty="0"/>
        </a:p>
      </dgm:t>
    </dgm:pt>
    <dgm:pt modelId="{BFF4DFBC-3796-40E9-A330-7340EC73CB52}" type="parTrans" cxnId="{CD76DEDA-31BA-4380-AB5E-5FB20A6ABECA}">
      <dgm:prSet/>
      <dgm:spPr/>
      <dgm:t>
        <a:bodyPr/>
        <a:lstStyle/>
        <a:p>
          <a:endParaRPr lang="en-US"/>
        </a:p>
      </dgm:t>
    </dgm:pt>
    <dgm:pt modelId="{BB38A2FB-D51F-46EB-B694-3785E74701F3}" type="sibTrans" cxnId="{CD76DEDA-31BA-4380-AB5E-5FB20A6ABECA}">
      <dgm:prSet/>
      <dgm:spPr/>
      <dgm:t>
        <a:bodyPr/>
        <a:lstStyle/>
        <a:p>
          <a:endParaRPr lang="en-US"/>
        </a:p>
      </dgm:t>
    </dgm:pt>
    <dgm:pt modelId="{96CE6BAB-BCE5-4579-81CC-9661F2C14E90}">
      <dgm:prSet phldrT="[Text]"/>
      <dgm:spPr/>
      <dgm:t>
        <a:bodyPr/>
        <a:lstStyle/>
        <a:p>
          <a:r>
            <a:rPr lang="en-US" dirty="0" smtClean="0"/>
            <a:t> One kilowatt-hour:</a:t>
          </a:r>
          <a:endParaRPr lang="en-US" dirty="0"/>
        </a:p>
      </dgm:t>
    </dgm:pt>
    <dgm:pt modelId="{2A13198D-16BB-4B08-BAAD-881DABBE3E7D}" type="parTrans" cxnId="{ACC6D5D4-BC80-49DB-8B69-EAC524050CDC}">
      <dgm:prSet/>
      <dgm:spPr/>
      <dgm:t>
        <a:bodyPr/>
        <a:lstStyle/>
        <a:p>
          <a:endParaRPr lang="en-US"/>
        </a:p>
      </dgm:t>
    </dgm:pt>
    <dgm:pt modelId="{40254064-E747-41B5-A455-C466AE35B0F6}" type="sibTrans" cxnId="{ACC6D5D4-BC80-49DB-8B69-EAC524050CDC}">
      <dgm:prSet/>
      <dgm:spPr/>
      <dgm:t>
        <a:bodyPr/>
        <a:lstStyle/>
        <a:p>
          <a:endParaRPr lang="en-US"/>
        </a:p>
      </dgm:t>
    </dgm:pt>
    <dgm:pt modelId="{7CA34150-9B74-40C9-B668-102B7D90F302}">
      <dgm:prSet phldrT="[Text]"/>
      <dgm:spPr/>
      <dgm:t>
        <a:bodyPr/>
        <a:lstStyle/>
        <a:p>
          <a:r>
            <a:rPr lang="en-US" dirty="0" smtClean="0"/>
            <a:t>15 gallons withdrawn</a:t>
          </a:r>
          <a:endParaRPr lang="en-US" dirty="0"/>
        </a:p>
      </dgm:t>
    </dgm:pt>
    <dgm:pt modelId="{C1BCC231-5EC1-49AF-BBFD-325A2E9A4D51}" type="parTrans" cxnId="{C47958E5-1BF8-4ABC-AA71-36D96E6D8BC7}">
      <dgm:prSet/>
      <dgm:spPr/>
      <dgm:t>
        <a:bodyPr/>
        <a:lstStyle/>
        <a:p>
          <a:endParaRPr lang="en-US"/>
        </a:p>
      </dgm:t>
    </dgm:pt>
    <dgm:pt modelId="{9BE4A396-F042-41FB-AEC9-2C725EB7DAD4}" type="sibTrans" cxnId="{C47958E5-1BF8-4ABC-AA71-36D96E6D8BC7}">
      <dgm:prSet/>
      <dgm:spPr/>
      <dgm:t>
        <a:bodyPr/>
        <a:lstStyle/>
        <a:p>
          <a:endParaRPr lang="en-US"/>
        </a:p>
      </dgm:t>
    </dgm:pt>
    <dgm:pt modelId="{BD6ECEDB-73B2-46FD-B4C0-AD109B80E0FC}">
      <dgm:prSet phldrT="[Text]"/>
      <dgm:spPr/>
      <dgm:t>
        <a:bodyPr/>
        <a:lstStyle/>
        <a:p>
          <a:r>
            <a:rPr lang="en-US" dirty="0" smtClean="0"/>
            <a:t>One gallon consumed</a:t>
          </a:r>
          <a:endParaRPr lang="en-US" dirty="0"/>
        </a:p>
      </dgm:t>
    </dgm:pt>
    <dgm:pt modelId="{06D6765E-D985-42FF-8681-BBCA7D66A626}" type="parTrans" cxnId="{AF35D874-1B57-4933-B4FE-AAFD77704813}">
      <dgm:prSet/>
      <dgm:spPr/>
      <dgm:t>
        <a:bodyPr/>
        <a:lstStyle/>
        <a:p>
          <a:endParaRPr lang="en-US"/>
        </a:p>
      </dgm:t>
    </dgm:pt>
    <dgm:pt modelId="{D786DF1F-4B48-4149-A94A-8BBAFB6FA33D}" type="sibTrans" cxnId="{AF35D874-1B57-4933-B4FE-AAFD77704813}">
      <dgm:prSet/>
      <dgm:spPr/>
      <dgm:t>
        <a:bodyPr/>
        <a:lstStyle/>
        <a:p>
          <a:endParaRPr lang="en-US"/>
        </a:p>
      </dgm:t>
    </dgm:pt>
    <dgm:pt modelId="{0772F599-5FFC-4CA6-A98E-F1D32204A498}">
      <dgm:prSet phldrT="[Text]"/>
      <dgm:spPr/>
      <dgm:t>
        <a:bodyPr/>
        <a:lstStyle/>
        <a:p>
          <a:r>
            <a:rPr lang="en-US" smtClean="0"/>
            <a:t>Water for Natural </a:t>
          </a:r>
          <a:r>
            <a:rPr lang="en-US" dirty="0" smtClean="0"/>
            <a:t>Gas Processing</a:t>
          </a:r>
          <a:endParaRPr lang="en-US" dirty="0"/>
        </a:p>
      </dgm:t>
    </dgm:pt>
    <dgm:pt modelId="{FE2BFDE1-726E-4130-991A-8C1F27BFFFF6}" type="parTrans" cxnId="{2A3FAC40-62A5-4644-A677-766AF5EB7BFC}">
      <dgm:prSet/>
      <dgm:spPr/>
      <dgm:t>
        <a:bodyPr/>
        <a:lstStyle/>
        <a:p>
          <a:endParaRPr lang="en-US"/>
        </a:p>
      </dgm:t>
    </dgm:pt>
    <dgm:pt modelId="{416BFA9D-7C19-441D-A4E9-5F7C911E60DF}" type="sibTrans" cxnId="{2A3FAC40-62A5-4644-A677-766AF5EB7BFC}">
      <dgm:prSet/>
      <dgm:spPr/>
      <dgm:t>
        <a:bodyPr/>
        <a:lstStyle/>
        <a:p>
          <a:endParaRPr lang="en-US"/>
        </a:p>
      </dgm:t>
    </dgm:pt>
    <dgm:pt modelId="{510E08FE-BCED-4DF2-A555-70443E59DABA}">
      <dgm:prSet phldrT="[Text]"/>
      <dgm:spPr/>
      <dgm:t>
        <a:bodyPr/>
        <a:lstStyle/>
        <a:p>
          <a:r>
            <a:rPr lang="en-US" dirty="0" smtClean="0"/>
            <a:t>Water Treatment</a:t>
          </a:r>
          <a:endParaRPr lang="en-US" dirty="0"/>
        </a:p>
      </dgm:t>
    </dgm:pt>
    <dgm:pt modelId="{253E5C22-2F3D-4570-A59A-43A2132D58C5}" type="parTrans" cxnId="{12302F86-B77A-4586-8BA3-97E1F245497D}">
      <dgm:prSet/>
      <dgm:spPr/>
      <dgm:t>
        <a:bodyPr/>
        <a:lstStyle/>
        <a:p>
          <a:endParaRPr lang="en-US"/>
        </a:p>
      </dgm:t>
    </dgm:pt>
    <dgm:pt modelId="{1157BA00-6654-4E18-91F4-FDC16FFA87BA}" type="sibTrans" cxnId="{12302F86-B77A-4586-8BA3-97E1F245497D}">
      <dgm:prSet/>
      <dgm:spPr/>
      <dgm:t>
        <a:bodyPr/>
        <a:lstStyle/>
        <a:p>
          <a:endParaRPr lang="en-US"/>
        </a:p>
      </dgm:t>
    </dgm:pt>
    <dgm:pt modelId="{CB8935B5-85C6-4AE5-92F0-D75FC99A34A5}" type="pres">
      <dgm:prSet presAssocID="{E84C34F6-CC26-47C2-B187-79A778C4B7B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4CD9D03-839F-42AD-9A37-466475631FF2}" type="pres">
      <dgm:prSet presAssocID="{AF5DB4E2-4F6E-408C-A7CF-7FC836A3CD9F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539FFA9-DA8E-4CCB-948B-BF10B611C923}" type="pres">
      <dgm:prSet presAssocID="{BB38A2FB-D51F-46EB-B694-3785E74701F3}" presName="spacer" presStyleCnt="0"/>
      <dgm:spPr/>
    </dgm:pt>
    <dgm:pt modelId="{0D7E56CF-F32A-4999-B148-365CB608556F}" type="pres">
      <dgm:prSet presAssocID="{96CE6BAB-BCE5-4579-81CC-9661F2C14E90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F23921-3FE0-4C6C-9B26-3F033A14371C}" type="pres">
      <dgm:prSet presAssocID="{96CE6BAB-BCE5-4579-81CC-9661F2C14E90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DDAA099-FDC5-499D-B03B-B5F567B5B795}" type="pres">
      <dgm:prSet presAssocID="{0772F599-5FFC-4CA6-A98E-F1D32204A498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EA0D41-B4BB-496C-98C3-2AB9B0347BA2}" type="pres">
      <dgm:prSet presAssocID="{416BFA9D-7C19-441D-A4E9-5F7C911E60DF}" presName="spacer" presStyleCnt="0"/>
      <dgm:spPr/>
    </dgm:pt>
    <dgm:pt modelId="{F8FEEE70-FFF4-4FB1-B6AE-A6509BBFA39C}" type="pres">
      <dgm:prSet presAssocID="{510E08FE-BCED-4DF2-A555-70443E59DABA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F35D874-1B57-4933-B4FE-AAFD77704813}" srcId="{96CE6BAB-BCE5-4579-81CC-9661F2C14E90}" destId="{BD6ECEDB-73B2-46FD-B4C0-AD109B80E0FC}" srcOrd="1" destOrd="0" parTransId="{06D6765E-D985-42FF-8681-BBCA7D66A626}" sibTransId="{D786DF1F-4B48-4149-A94A-8BBAFB6FA33D}"/>
    <dgm:cxn modelId="{C47958E5-1BF8-4ABC-AA71-36D96E6D8BC7}" srcId="{96CE6BAB-BCE5-4579-81CC-9661F2C14E90}" destId="{7CA34150-9B74-40C9-B668-102B7D90F302}" srcOrd="0" destOrd="0" parTransId="{C1BCC231-5EC1-49AF-BBFD-325A2E9A4D51}" sibTransId="{9BE4A396-F042-41FB-AEC9-2C725EB7DAD4}"/>
    <dgm:cxn modelId="{12302F86-B77A-4586-8BA3-97E1F245497D}" srcId="{E84C34F6-CC26-47C2-B187-79A778C4B7B8}" destId="{510E08FE-BCED-4DF2-A555-70443E59DABA}" srcOrd="3" destOrd="0" parTransId="{253E5C22-2F3D-4570-A59A-43A2132D58C5}" sibTransId="{1157BA00-6654-4E18-91F4-FDC16FFA87BA}"/>
    <dgm:cxn modelId="{2AC67D37-641E-4D2E-A55C-4D2DB43641CD}" type="presOf" srcId="{96CE6BAB-BCE5-4579-81CC-9661F2C14E90}" destId="{0D7E56CF-F32A-4999-B148-365CB608556F}" srcOrd="0" destOrd="0" presId="urn:microsoft.com/office/officeart/2005/8/layout/vList2"/>
    <dgm:cxn modelId="{D8531B50-31AD-457B-9763-D341E6177F78}" type="presOf" srcId="{510E08FE-BCED-4DF2-A555-70443E59DABA}" destId="{F8FEEE70-FFF4-4FB1-B6AE-A6509BBFA39C}" srcOrd="0" destOrd="0" presId="urn:microsoft.com/office/officeart/2005/8/layout/vList2"/>
    <dgm:cxn modelId="{4F65839F-44BA-40EA-B612-EAB8BE33A014}" type="presOf" srcId="{BD6ECEDB-73B2-46FD-B4C0-AD109B80E0FC}" destId="{A3F23921-3FE0-4C6C-9B26-3F033A14371C}" srcOrd="0" destOrd="1" presId="urn:microsoft.com/office/officeart/2005/8/layout/vList2"/>
    <dgm:cxn modelId="{CC45CA37-D439-4134-99C1-7C6D11E3DF6A}" type="presOf" srcId="{7CA34150-9B74-40C9-B668-102B7D90F302}" destId="{A3F23921-3FE0-4C6C-9B26-3F033A14371C}" srcOrd="0" destOrd="0" presId="urn:microsoft.com/office/officeart/2005/8/layout/vList2"/>
    <dgm:cxn modelId="{ACC6D5D4-BC80-49DB-8B69-EAC524050CDC}" srcId="{E84C34F6-CC26-47C2-B187-79A778C4B7B8}" destId="{96CE6BAB-BCE5-4579-81CC-9661F2C14E90}" srcOrd="1" destOrd="0" parTransId="{2A13198D-16BB-4B08-BAAD-881DABBE3E7D}" sibTransId="{40254064-E747-41B5-A455-C466AE35B0F6}"/>
    <dgm:cxn modelId="{A42D3892-C2CD-4507-B496-1588AE7E9A61}" type="presOf" srcId="{E84C34F6-CC26-47C2-B187-79A778C4B7B8}" destId="{CB8935B5-85C6-4AE5-92F0-D75FC99A34A5}" srcOrd="0" destOrd="0" presId="urn:microsoft.com/office/officeart/2005/8/layout/vList2"/>
    <dgm:cxn modelId="{6C2D05F2-F9B5-4EF3-BAE1-69115B4E408E}" type="presOf" srcId="{AF5DB4E2-4F6E-408C-A7CF-7FC836A3CD9F}" destId="{74CD9D03-839F-42AD-9A37-466475631FF2}" srcOrd="0" destOrd="0" presId="urn:microsoft.com/office/officeart/2005/8/layout/vList2"/>
    <dgm:cxn modelId="{2A3FAC40-62A5-4644-A677-766AF5EB7BFC}" srcId="{E84C34F6-CC26-47C2-B187-79A778C4B7B8}" destId="{0772F599-5FFC-4CA6-A98E-F1D32204A498}" srcOrd="2" destOrd="0" parTransId="{FE2BFDE1-726E-4130-991A-8C1F27BFFFF6}" sibTransId="{416BFA9D-7C19-441D-A4E9-5F7C911E60DF}"/>
    <dgm:cxn modelId="{CD76DEDA-31BA-4380-AB5E-5FB20A6ABECA}" srcId="{E84C34F6-CC26-47C2-B187-79A778C4B7B8}" destId="{AF5DB4E2-4F6E-408C-A7CF-7FC836A3CD9F}" srcOrd="0" destOrd="0" parTransId="{BFF4DFBC-3796-40E9-A330-7340EC73CB52}" sibTransId="{BB38A2FB-D51F-46EB-B694-3785E74701F3}"/>
    <dgm:cxn modelId="{0BD1F473-F192-4C47-A60A-A3F9DAB97A63}" type="presOf" srcId="{0772F599-5FFC-4CA6-A98E-F1D32204A498}" destId="{CDDAA099-FDC5-499D-B03B-B5F567B5B795}" srcOrd="0" destOrd="0" presId="urn:microsoft.com/office/officeart/2005/8/layout/vList2"/>
    <dgm:cxn modelId="{897F04B4-0461-402E-9094-1FDA210D1CF4}" type="presParOf" srcId="{CB8935B5-85C6-4AE5-92F0-D75FC99A34A5}" destId="{74CD9D03-839F-42AD-9A37-466475631FF2}" srcOrd="0" destOrd="0" presId="urn:microsoft.com/office/officeart/2005/8/layout/vList2"/>
    <dgm:cxn modelId="{EDE69186-C748-4717-A6A7-AA1324B7D6D1}" type="presParOf" srcId="{CB8935B5-85C6-4AE5-92F0-D75FC99A34A5}" destId="{8539FFA9-DA8E-4CCB-948B-BF10B611C923}" srcOrd="1" destOrd="0" presId="urn:microsoft.com/office/officeart/2005/8/layout/vList2"/>
    <dgm:cxn modelId="{FDE24175-6D51-4FB8-9939-039C476B3F90}" type="presParOf" srcId="{CB8935B5-85C6-4AE5-92F0-D75FC99A34A5}" destId="{0D7E56CF-F32A-4999-B148-365CB608556F}" srcOrd="2" destOrd="0" presId="urn:microsoft.com/office/officeart/2005/8/layout/vList2"/>
    <dgm:cxn modelId="{F4FE7148-D98B-4674-9BB0-BFEA44860390}" type="presParOf" srcId="{CB8935B5-85C6-4AE5-92F0-D75FC99A34A5}" destId="{A3F23921-3FE0-4C6C-9B26-3F033A14371C}" srcOrd="3" destOrd="0" presId="urn:microsoft.com/office/officeart/2005/8/layout/vList2"/>
    <dgm:cxn modelId="{ED9C1140-61A3-48BE-B75E-8E0B91798357}" type="presParOf" srcId="{CB8935B5-85C6-4AE5-92F0-D75FC99A34A5}" destId="{CDDAA099-FDC5-499D-B03B-B5F567B5B795}" srcOrd="4" destOrd="0" presId="urn:microsoft.com/office/officeart/2005/8/layout/vList2"/>
    <dgm:cxn modelId="{99727567-7AFE-47AC-9375-64A1D508081B}" type="presParOf" srcId="{CB8935B5-85C6-4AE5-92F0-D75FC99A34A5}" destId="{EEEA0D41-B4BB-496C-98C3-2AB9B0347BA2}" srcOrd="5" destOrd="0" presId="urn:microsoft.com/office/officeart/2005/8/layout/vList2"/>
    <dgm:cxn modelId="{755777AC-DEDA-4A32-BC46-85E6B91FA16B}" type="presParOf" srcId="{CB8935B5-85C6-4AE5-92F0-D75FC99A34A5}" destId="{F8FEEE70-FFF4-4FB1-B6AE-A6509BBFA39C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CAFE8F-1E85-4CB8-BA01-90E10A9674D9}">
      <dsp:nvSpPr>
        <dsp:cNvPr id="0" name=""/>
        <dsp:cNvSpPr/>
      </dsp:nvSpPr>
      <dsp:spPr>
        <a:xfrm>
          <a:off x="0" y="2879653"/>
          <a:ext cx="8534400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9DAFB0-3362-41F6-8806-7F16A9092F36}">
      <dsp:nvSpPr>
        <dsp:cNvPr id="0" name=""/>
        <dsp:cNvSpPr/>
      </dsp:nvSpPr>
      <dsp:spPr>
        <a:xfrm>
          <a:off x="2218943" y="1439934"/>
          <a:ext cx="6315456" cy="14397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5245" tIns="55245" rIns="55245" bIns="55245" numCol="1" spcCol="1270" anchor="b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Consider improvements to Black Start plans, including grid enhancements, to optimize restoration.</a:t>
          </a:r>
          <a:endParaRPr lang="en-US" sz="2900" kern="1200" dirty="0"/>
        </a:p>
      </dsp:txBody>
      <dsp:txXfrm>
        <a:off x="2218943" y="1439934"/>
        <a:ext cx="6315456" cy="1439718"/>
      </dsp:txXfrm>
    </dsp:sp>
    <dsp:sp modelId="{346AE88B-66E2-4C1C-AA5D-15D5E757E953}">
      <dsp:nvSpPr>
        <dsp:cNvPr id="0" name=""/>
        <dsp:cNvSpPr/>
      </dsp:nvSpPr>
      <dsp:spPr>
        <a:xfrm>
          <a:off x="0" y="1439934"/>
          <a:ext cx="2218944" cy="1439718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2018 ROS Goal #4</a:t>
          </a:r>
          <a:endParaRPr lang="en-US" sz="3200" kern="1200" dirty="0"/>
        </a:p>
      </dsp:txBody>
      <dsp:txXfrm>
        <a:off x="70294" y="1510228"/>
        <a:ext cx="2078356" cy="1369424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6C3A99-75C9-4BEE-9879-91B19B962A9E}">
      <dsp:nvSpPr>
        <dsp:cNvPr id="0" name=""/>
        <dsp:cNvSpPr/>
      </dsp:nvSpPr>
      <dsp:spPr>
        <a:xfrm>
          <a:off x="0" y="1656494"/>
          <a:ext cx="8458200" cy="24538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56450" tIns="395732" rIns="656450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Current Railroad Commission of Texas Natural Gas Curtailment Program places DER as a higher priority than Black Start Resources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ERCOT DER penetration warrants study for inclusion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Potential for grid-forming inverter-based technology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Frequency controlling DER only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900" kern="1200" dirty="0"/>
        </a:p>
      </dsp:txBody>
      <dsp:txXfrm>
        <a:off x="0" y="1656494"/>
        <a:ext cx="8458200" cy="2453850"/>
      </dsp:txXfrm>
    </dsp:sp>
    <dsp:sp modelId="{FFD01F13-045D-400B-AC55-8F3E9B9EAB34}">
      <dsp:nvSpPr>
        <dsp:cNvPr id="0" name=""/>
        <dsp:cNvSpPr/>
      </dsp:nvSpPr>
      <dsp:spPr>
        <a:xfrm>
          <a:off x="422910" y="1376054"/>
          <a:ext cx="5920740" cy="560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3790" tIns="0" rIns="223790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Approved Proposal: Request study and possible test a DER as potential Black Start Resources</a:t>
          </a:r>
          <a:endParaRPr lang="en-US" sz="1900" kern="1200" dirty="0"/>
        </a:p>
      </dsp:txBody>
      <dsp:txXfrm>
        <a:off x="450290" y="1403434"/>
        <a:ext cx="5865980" cy="506120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6C3A99-75C9-4BEE-9879-91B19B962A9E}">
      <dsp:nvSpPr>
        <dsp:cNvPr id="0" name=""/>
        <dsp:cNvSpPr/>
      </dsp:nvSpPr>
      <dsp:spPr>
        <a:xfrm>
          <a:off x="0" y="1850400"/>
          <a:ext cx="8458200" cy="80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D01F13-045D-400B-AC55-8F3E9B9EAB34}">
      <dsp:nvSpPr>
        <dsp:cNvPr id="0" name=""/>
        <dsp:cNvSpPr/>
      </dsp:nvSpPr>
      <dsp:spPr>
        <a:xfrm>
          <a:off x="422910" y="1378080"/>
          <a:ext cx="5920740" cy="9446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3790" tIns="0" rIns="223790" bIns="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Black Start Gas Coordinating Group (BSGCG) </a:t>
          </a:r>
          <a:endParaRPr lang="en-US" sz="3200" kern="1200" dirty="0"/>
        </a:p>
      </dsp:txBody>
      <dsp:txXfrm>
        <a:off x="469024" y="1424194"/>
        <a:ext cx="5828512" cy="852412"/>
      </dsp:txXfrm>
    </dsp:sp>
    <dsp:sp modelId="{22922BF3-04CF-4D61-A7FA-7AC51CEE4A37}">
      <dsp:nvSpPr>
        <dsp:cNvPr id="0" name=""/>
        <dsp:cNvSpPr/>
      </dsp:nvSpPr>
      <dsp:spPr>
        <a:xfrm>
          <a:off x="0" y="3301920"/>
          <a:ext cx="8458200" cy="80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7197CD9-6DE8-4D0E-B75D-A16BD161A965}">
      <dsp:nvSpPr>
        <dsp:cNvPr id="0" name=""/>
        <dsp:cNvSpPr/>
      </dsp:nvSpPr>
      <dsp:spPr>
        <a:xfrm>
          <a:off x="422910" y="2829600"/>
          <a:ext cx="5920740" cy="9446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3790" tIns="0" rIns="223790" bIns="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TCC1: April 1</a:t>
          </a:r>
          <a:r>
            <a:rPr lang="en-US" sz="3200" kern="1200" baseline="30000" dirty="0" smtClean="0"/>
            <a:t>st</a:t>
          </a:r>
          <a:r>
            <a:rPr lang="en-US" sz="3200" kern="1200" dirty="0" smtClean="0"/>
            <a:t> 1000-1400</a:t>
          </a:r>
          <a:endParaRPr lang="en-US" sz="3200" kern="1200" dirty="0"/>
        </a:p>
      </dsp:txBody>
      <dsp:txXfrm>
        <a:off x="469024" y="2875714"/>
        <a:ext cx="5828512" cy="85241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BEF6BA-275F-400C-BA5F-C57CA59F4393}">
      <dsp:nvSpPr>
        <dsp:cNvPr id="0" name=""/>
        <dsp:cNvSpPr/>
      </dsp:nvSpPr>
      <dsp:spPr>
        <a:xfrm>
          <a:off x="0" y="679159"/>
          <a:ext cx="8458200" cy="282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56450" tIns="666496" rIns="656450" bIns="227584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200" kern="1200" dirty="0" smtClean="0"/>
            <a:t>Alan Allgower: Sr. Operations Analyst</a:t>
          </a: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200" kern="1200" smtClean="0"/>
            <a:t>Observations from testing</a:t>
          </a:r>
          <a:endParaRPr lang="en-US" sz="3200" kern="1200" dirty="0" smtClean="0"/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200" kern="1200" smtClean="0"/>
            <a:t>Year-over-year trending</a:t>
          </a:r>
          <a:endParaRPr lang="en-US" sz="3200" kern="1200" dirty="0" smtClean="0"/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200" kern="1200" dirty="0" smtClean="0"/>
            <a:t>NERC Training Requirements</a:t>
          </a:r>
        </a:p>
      </dsp:txBody>
      <dsp:txXfrm>
        <a:off x="0" y="679159"/>
        <a:ext cx="8458200" cy="2822400"/>
      </dsp:txXfrm>
    </dsp:sp>
    <dsp:sp modelId="{3F9047FE-A98C-4437-9AA5-648ECF8A3507}">
      <dsp:nvSpPr>
        <dsp:cNvPr id="0" name=""/>
        <dsp:cNvSpPr/>
      </dsp:nvSpPr>
      <dsp:spPr>
        <a:xfrm>
          <a:off x="422910" y="206839"/>
          <a:ext cx="5920740" cy="9446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3790" tIns="0" rIns="223790" bIns="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smtClean="0"/>
            <a:t>Black Start Ancillary Service test results:</a:t>
          </a:r>
          <a:endParaRPr lang="en-US" sz="3200" kern="1200"/>
        </a:p>
      </dsp:txBody>
      <dsp:txXfrm>
        <a:off x="469024" y="252953"/>
        <a:ext cx="5828512" cy="85241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04DF1B-A47D-4B6D-BEE3-8A9CD149CAA9}">
      <dsp:nvSpPr>
        <dsp:cNvPr id="0" name=""/>
        <dsp:cNvSpPr/>
      </dsp:nvSpPr>
      <dsp:spPr>
        <a:xfrm>
          <a:off x="0" y="1794285"/>
          <a:ext cx="8458200" cy="22963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56450" tIns="562356" rIns="656450" bIns="192024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700" kern="1200" dirty="0" smtClean="0"/>
            <a:t>Additional day of Black Start </a:t>
          </a:r>
          <a:r>
            <a:rPr lang="en-US" sz="2700" kern="1200" dirty="0" smtClean="0"/>
            <a:t>Training</a:t>
          </a:r>
          <a:endParaRPr lang="en-US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700" kern="1200" dirty="0" smtClean="0"/>
            <a:t>Black Start Training Dual </a:t>
          </a:r>
          <a:r>
            <a:rPr lang="en-US" sz="2700" kern="1200" dirty="0" smtClean="0"/>
            <a:t>Registration</a:t>
          </a:r>
          <a:endParaRPr lang="en-US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700" kern="1200" dirty="0" smtClean="0"/>
            <a:t>Evaluate need for additional training </a:t>
          </a:r>
          <a:r>
            <a:rPr lang="en-US" sz="2700" kern="1200" dirty="0" smtClean="0"/>
            <a:t>opportunities task force</a:t>
          </a:r>
          <a:endParaRPr lang="en-US" sz="2700" kern="1200" dirty="0"/>
        </a:p>
      </dsp:txBody>
      <dsp:txXfrm>
        <a:off x="0" y="1794285"/>
        <a:ext cx="8458200" cy="2296350"/>
      </dsp:txXfrm>
    </dsp:sp>
    <dsp:sp modelId="{08DCC4BD-B10C-42C7-AB9C-0A1CC5DC1708}">
      <dsp:nvSpPr>
        <dsp:cNvPr id="0" name=""/>
        <dsp:cNvSpPr/>
      </dsp:nvSpPr>
      <dsp:spPr>
        <a:xfrm>
          <a:off x="422910" y="1395765"/>
          <a:ext cx="5920740" cy="7970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3790" tIns="0" rIns="223790" bIns="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Proposals Approved by </a:t>
          </a:r>
          <a:r>
            <a:rPr lang="en-US" sz="2700" kern="1200" dirty="0" smtClean="0"/>
            <a:t>Operations Training Working </a:t>
          </a:r>
          <a:r>
            <a:rPr lang="en-US" sz="2700" kern="1200" dirty="0" smtClean="0"/>
            <a:t>Group (OTWG)</a:t>
          </a:r>
          <a:endParaRPr lang="en-US" sz="2700" kern="1200" dirty="0"/>
        </a:p>
      </dsp:txBody>
      <dsp:txXfrm>
        <a:off x="461818" y="1434673"/>
        <a:ext cx="5842924" cy="71922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04DF1B-A47D-4B6D-BEE3-8A9CD149CAA9}">
      <dsp:nvSpPr>
        <dsp:cNvPr id="0" name=""/>
        <dsp:cNvSpPr/>
      </dsp:nvSpPr>
      <dsp:spPr>
        <a:xfrm>
          <a:off x="0" y="716039"/>
          <a:ext cx="8458200" cy="476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56450" tIns="999744" rIns="656450" bIns="284480" numCol="1" spcCol="1270" anchor="t" anchorCtr="0">
          <a:noAutofit/>
        </a:bodyPr>
        <a:lstStyle/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4000" kern="1200" dirty="0" smtClean="0"/>
            <a:t>Isochronous Unit Validation</a:t>
          </a:r>
          <a:endParaRPr lang="en-US" sz="4000" kern="1200" dirty="0"/>
        </a:p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4000" kern="1200" dirty="0" smtClean="0"/>
            <a:t>QSE Constant Frequency Control (CFC) Frequency Source Validation</a:t>
          </a:r>
          <a:endParaRPr lang="en-US" sz="4000" kern="1200" dirty="0"/>
        </a:p>
        <a:p>
          <a:pPr marL="285750" lvl="1" indent="-285750" algn="l" defTabSz="1866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4200" kern="1200" dirty="0"/>
        </a:p>
        <a:p>
          <a:pPr marL="285750" lvl="1" indent="-285750" algn="l" defTabSz="1866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4200" kern="1200" dirty="0"/>
        </a:p>
      </dsp:txBody>
      <dsp:txXfrm>
        <a:off x="0" y="716039"/>
        <a:ext cx="8458200" cy="4762800"/>
      </dsp:txXfrm>
    </dsp:sp>
    <dsp:sp modelId="{08DCC4BD-B10C-42C7-AB9C-0A1CC5DC1708}">
      <dsp:nvSpPr>
        <dsp:cNvPr id="0" name=""/>
        <dsp:cNvSpPr/>
      </dsp:nvSpPr>
      <dsp:spPr>
        <a:xfrm>
          <a:off x="422910" y="7559"/>
          <a:ext cx="5920740" cy="1416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3790" tIns="0" rIns="223790" bIns="0" numCol="1" spcCol="1270" anchor="ctr" anchorCtr="0">
          <a:noAutofit/>
        </a:bodyPr>
        <a:lstStyle/>
        <a:p>
          <a:pPr lvl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800" kern="1200" dirty="0" smtClean="0"/>
            <a:t>RFIs Submitted:</a:t>
          </a:r>
          <a:endParaRPr lang="en-US" sz="4800" kern="1200" dirty="0"/>
        </a:p>
      </dsp:txBody>
      <dsp:txXfrm>
        <a:off x="492080" y="76729"/>
        <a:ext cx="5782400" cy="127862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04DF1B-A47D-4B6D-BEE3-8A9CD149CAA9}">
      <dsp:nvSpPr>
        <dsp:cNvPr id="0" name=""/>
        <dsp:cNvSpPr/>
      </dsp:nvSpPr>
      <dsp:spPr>
        <a:xfrm>
          <a:off x="0" y="892199"/>
          <a:ext cx="8458200" cy="2835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56450" tIns="1249680" rIns="656450" bIns="227584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200" kern="1200" dirty="0" smtClean="0"/>
            <a:t>ERCOT </a:t>
          </a:r>
          <a:r>
            <a:rPr lang="en-US" sz="3200" kern="1200" dirty="0" smtClean="0"/>
            <a:t>adopt </a:t>
          </a:r>
          <a:r>
            <a:rPr lang="en-US" sz="3200" kern="1200" dirty="0" smtClean="0"/>
            <a:t>an “All-Hazards System Restoration Methodology”</a:t>
          </a:r>
          <a:endParaRPr lang="en-US" sz="3200" kern="1200" dirty="0"/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200" kern="1200" dirty="0" smtClean="0"/>
            <a:t>ERCOT System Restoration Manual</a:t>
          </a:r>
          <a:endParaRPr lang="en-US" sz="3200" kern="1200" dirty="0"/>
        </a:p>
      </dsp:txBody>
      <dsp:txXfrm>
        <a:off x="0" y="892199"/>
        <a:ext cx="8458200" cy="2835000"/>
      </dsp:txXfrm>
    </dsp:sp>
    <dsp:sp modelId="{08DCC4BD-B10C-42C7-AB9C-0A1CC5DC1708}">
      <dsp:nvSpPr>
        <dsp:cNvPr id="0" name=""/>
        <dsp:cNvSpPr/>
      </dsp:nvSpPr>
      <dsp:spPr>
        <a:xfrm>
          <a:off x="422910" y="6599"/>
          <a:ext cx="5920740" cy="1771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3790" tIns="0" rIns="223790" bIns="0" numCol="1" spcCol="1270" anchor="ctr" anchorCtr="0">
          <a:noAutofit/>
        </a:bodyPr>
        <a:lstStyle/>
        <a:p>
          <a:pPr lvl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400" kern="1200" dirty="0" smtClean="0"/>
            <a:t>Approved Proposal:</a:t>
          </a:r>
          <a:endParaRPr lang="en-US" sz="4400" kern="1200" dirty="0"/>
        </a:p>
      </dsp:txBody>
      <dsp:txXfrm>
        <a:off x="509373" y="93062"/>
        <a:ext cx="5747814" cy="159827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6C3A99-75C9-4BEE-9879-91B19B962A9E}">
      <dsp:nvSpPr>
        <dsp:cNvPr id="0" name=""/>
        <dsp:cNvSpPr/>
      </dsp:nvSpPr>
      <dsp:spPr>
        <a:xfrm>
          <a:off x="0" y="833399"/>
          <a:ext cx="8458200" cy="441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56450" tIns="833120" rIns="656450" bIns="284480" numCol="1" spcCol="1270" anchor="t" anchorCtr="0">
          <a:noAutofit/>
        </a:bodyPr>
        <a:lstStyle/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4000" kern="1200" dirty="0" smtClean="0"/>
            <a:t>“Black Start Load” Classification Task Force</a:t>
          </a:r>
          <a:endParaRPr lang="en-US" sz="4000" kern="1200" dirty="0"/>
        </a:p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4000" kern="1200" dirty="0" smtClean="0"/>
            <a:t>“Loads necessary for the self-sustaining operation of the electric grid following a partial or complete system collapse.”</a:t>
          </a:r>
          <a:endParaRPr lang="en-US" sz="4000" kern="1200" dirty="0"/>
        </a:p>
      </dsp:txBody>
      <dsp:txXfrm>
        <a:off x="0" y="833399"/>
        <a:ext cx="8458200" cy="4410000"/>
      </dsp:txXfrm>
    </dsp:sp>
    <dsp:sp modelId="{FFD01F13-045D-400B-AC55-8F3E9B9EAB34}">
      <dsp:nvSpPr>
        <dsp:cNvPr id="0" name=""/>
        <dsp:cNvSpPr/>
      </dsp:nvSpPr>
      <dsp:spPr>
        <a:xfrm>
          <a:off x="422910" y="242999"/>
          <a:ext cx="5920740" cy="1180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3790" tIns="0" rIns="223790" bIns="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Approved Proposal</a:t>
          </a:r>
          <a:r>
            <a:rPr lang="en-US" sz="4000" kern="1200" dirty="0" smtClean="0"/>
            <a:t>:</a:t>
          </a:r>
          <a:endParaRPr lang="en-US" sz="4000" kern="1200" dirty="0"/>
        </a:p>
      </dsp:txBody>
      <dsp:txXfrm>
        <a:off x="480552" y="300641"/>
        <a:ext cx="5805456" cy="106551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CD9D03-839F-42AD-9A37-466475631FF2}">
      <dsp:nvSpPr>
        <dsp:cNvPr id="0" name=""/>
        <dsp:cNvSpPr/>
      </dsp:nvSpPr>
      <dsp:spPr>
        <a:xfrm>
          <a:off x="0" y="63873"/>
          <a:ext cx="8534400" cy="959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 smtClean="0"/>
            <a:t>ERCOT/TOP/QSE Control Rooms</a:t>
          </a:r>
          <a:endParaRPr lang="en-US" sz="4100" kern="1200" dirty="0"/>
        </a:p>
      </dsp:txBody>
      <dsp:txXfrm>
        <a:off x="46834" y="110707"/>
        <a:ext cx="8440732" cy="865732"/>
      </dsp:txXfrm>
    </dsp:sp>
    <dsp:sp modelId="{D74EE547-18A6-4FED-9625-218C4C9F4059}">
      <dsp:nvSpPr>
        <dsp:cNvPr id="0" name=""/>
        <dsp:cNvSpPr/>
      </dsp:nvSpPr>
      <dsp:spPr>
        <a:xfrm>
          <a:off x="0" y="1141354"/>
          <a:ext cx="8534400" cy="959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 smtClean="0"/>
            <a:t>Natural Gas Infrastructure</a:t>
          </a:r>
          <a:endParaRPr lang="en-US" sz="4100" kern="1200" dirty="0"/>
        </a:p>
      </dsp:txBody>
      <dsp:txXfrm>
        <a:off x="46834" y="1188188"/>
        <a:ext cx="8440732" cy="865732"/>
      </dsp:txXfrm>
    </dsp:sp>
    <dsp:sp modelId="{7874F280-D100-4222-8507-3BC41D746398}">
      <dsp:nvSpPr>
        <dsp:cNvPr id="0" name=""/>
        <dsp:cNvSpPr/>
      </dsp:nvSpPr>
      <dsp:spPr>
        <a:xfrm>
          <a:off x="0" y="2218834"/>
          <a:ext cx="8534400" cy="959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 smtClean="0"/>
            <a:t>Water Infrastructure</a:t>
          </a:r>
          <a:endParaRPr lang="en-US" sz="4100" kern="1200" dirty="0"/>
        </a:p>
      </dsp:txBody>
      <dsp:txXfrm>
        <a:off x="46834" y="2265668"/>
        <a:ext cx="8440732" cy="865732"/>
      </dsp:txXfrm>
    </dsp:sp>
    <dsp:sp modelId="{87972615-D54B-4625-A518-9148C8C66FDA}">
      <dsp:nvSpPr>
        <dsp:cNvPr id="0" name=""/>
        <dsp:cNvSpPr/>
      </dsp:nvSpPr>
      <dsp:spPr>
        <a:xfrm>
          <a:off x="0" y="3296313"/>
          <a:ext cx="8534400" cy="959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 smtClean="0"/>
            <a:t>Communications</a:t>
          </a:r>
          <a:endParaRPr lang="en-US" sz="4100" kern="1200" dirty="0"/>
        </a:p>
      </dsp:txBody>
      <dsp:txXfrm>
        <a:off x="46834" y="3343147"/>
        <a:ext cx="8440732" cy="86573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CD9D03-839F-42AD-9A37-466475631FF2}">
      <dsp:nvSpPr>
        <dsp:cNvPr id="0" name=""/>
        <dsp:cNvSpPr/>
      </dsp:nvSpPr>
      <dsp:spPr>
        <a:xfrm>
          <a:off x="0" y="39213"/>
          <a:ext cx="8534400" cy="772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Natural Gas Control Rooms</a:t>
          </a:r>
          <a:endParaRPr lang="en-US" sz="3300" kern="1200" dirty="0"/>
        </a:p>
      </dsp:txBody>
      <dsp:txXfrm>
        <a:off x="37696" y="76909"/>
        <a:ext cx="8459008" cy="696808"/>
      </dsp:txXfrm>
    </dsp:sp>
    <dsp:sp modelId="{FCBB9997-3A66-4841-A6C5-1678A7958526}">
      <dsp:nvSpPr>
        <dsp:cNvPr id="0" name=""/>
        <dsp:cNvSpPr/>
      </dsp:nvSpPr>
      <dsp:spPr>
        <a:xfrm>
          <a:off x="0" y="906453"/>
          <a:ext cx="8534400" cy="772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smtClean="0"/>
            <a:t>Compressing </a:t>
          </a:r>
          <a:r>
            <a:rPr lang="en-US" sz="3300" kern="1200" dirty="0" smtClean="0"/>
            <a:t>Stations</a:t>
          </a:r>
          <a:endParaRPr lang="en-US" sz="3300" kern="1200" dirty="0"/>
        </a:p>
      </dsp:txBody>
      <dsp:txXfrm>
        <a:off x="37696" y="944149"/>
        <a:ext cx="8459008" cy="696808"/>
      </dsp:txXfrm>
    </dsp:sp>
    <dsp:sp modelId="{4BB08401-8F05-4E56-B753-189F5519EA03}">
      <dsp:nvSpPr>
        <dsp:cNvPr id="0" name=""/>
        <dsp:cNvSpPr/>
      </dsp:nvSpPr>
      <dsp:spPr>
        <a:xfrm>
          <a:off x="0" y="1773694"/>
          <a:ext cx="8534400" cy="772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Storage</a:t>
          </a:r>
          <a:endParaRPr lang="en-US" sz="3300" kern="1200" dirty="0"/>
        </a:p>
      </dsp:txBody>
      <dsp:txXfrm>
        <a:off x="37696" y="1811390"/>
        <a:ext cx="8459008" cy="696808"/>
      </dsp:txXfrm>
    </dsp:sp>
    <dsp:sp modelId="{3374840C-61BC-4055-A23E-4EAC210AFCFB}">
      <dsp:nvSpPr>
        <dsp:cNvPr id="0" name=""/>
        <dsp:cNvSpPr/>
      </dsp:nvSpPr>
      <dsp:spPr>
        <a:xfrm>
          <a:off x="0" y="2640934"/>
          <a:ext cx="8534400" cy="772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Processing</a:t>
          </a:r>
          <a:endParaRPr lang="en-US" sz="3300" kern="1200" dirty="0"/>
        </a:p>
      </dsp:txBody>
      <dsp:txXfrm>
        <a:off x="37696" y="2678630"/>
        <a:ext cx="8459008" cy="696808"/>
      </dsp:txXfrm>
    </dsp:sp>
    <dsp:sp modelId="{DE333694-10D5-4CDD-85D7-3E1CA78A4DF4}">
      <dsp:nvSpPr>
        <dsp:cNvPr id="0" name=""/>
        <dsp:cNvSpPr/>
      </dsp:nvSpPr>
      <dsp:spPr>
        <a:xfrm>
          <a:off x="0" y="3508174"/>
          <a:ext cx="8534400" cy="772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Production</a:t>
          </a:r>
          <a:endParaRPr lang="en-US" sz="3300" kern="1200" dirty="0"/>
        </a:p>
      </dsp:txBody>
      <dsp:txXfrm>
        <a:off x="37696" y="3545870"/>
        <a:ext cx="8459008" cy="696808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CD9D03-839F-42AD-9A37-466475631FF2}">
      <dsp:nvSpPr>
        <dsp:cNvPr id="0" name=""/>
        <dsp:cNvSpPr/>
      </dsp:nvSpPr>
      <dsp:spPr>
        <a:xfrm>
          <a:off x="0" y="93416"/>
          <a:ext cx="8534400" cy="772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Power sector is single largest user of water</a:t>
          </a:r>
          <a:endParaRPr lang="en-US" sz="3300" kern="1200" dirty="0"/>
        </a:p>
      </dsp:txBody>
      <dsp:txXfrm>
        <a:off x="37696" y="131112"/>
        <a:ext cx="8459008" cy="696808"/>
      </dsp:txXfrm>
    </dsp:sp>
    <dsp:sp modelId="{0D7E56CF-F32A-4999-B148-365CB608556F}">
      <dsp:nvSpPr>
        <dsp:cNvPr id="0" name=""/>
        <dsp:cNvSpPr/>
      </dsp:nvSpPr>
      <dsp:spPr>
        <a:xfrm>
          <a:off x="0" y="960656"/>
          <a:ext cx="8534400" cy="772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 One kilowatt-hour:</a:t>
          </a:r>
          <a:endParaRPr lang="en-US" sz="3300" kern="1200" dirty="0"/>
        </a:p>
      </dsp:txBody>
      <dsp:txXfrm>
        <a:off x="37696" y="998352"/>
        <a:ext cx="8459008" cy="696808"/>
      </dsp:txXfrm>
    </dsp:sp>
    <dsp:sp modelId="{A3F23921-3FE0-4C6C-9B26-3F033A14371C}">
      <dsp:nvSpPr>
        <dsp:cNvPr id="0" name=""/>
        <dsp:cNvSpPr/>
      </dsp:nvSpPr>
      <dsp:spPr>
        <a:xfrm>
          <a:off x="0" y="1732856"/>
          <a:ext cx="8534400" cy="8538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0967" tIns="41910" rIns="234696" bIns="41910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600" kern="1200" dirty="0" smtClean="0"/>
            <a:t>15 gallons withdrawn</a:t>
          </a:r>
          <a:endParaRPr lang="en-US" sz="2600" kern="1200" dirty="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600" kern="1200" dirty="0" smtClean="0"/>
            <a:t>One gallon consumed</a:t>
          </a:r>
          <a:endParaRPr lang="en-US" sz="2600" kern="1200" dirty="0"/>
        </a:p>
      </dsp:txBody>
      <dsp:txXfrm>
        <a:off x="0" y="1732856"/>
        <a:ext cx="8534400" cy="853875"/>
      </dsp:txXfrm>
    </dsp:sp>
    <dsp:sp modelId="{CDDAA099-FDC5-499D-B03B-B5F567B5B795}">
      <dsp:nvSpPr>
        <dsp:cNvPr id="0" name=""/>
        <dsp:cNvSpPr/>
      </dsp:nvSpPr>
      <dsp:spPr>
        <a:xfrm>
          <a:off x="0" y="2586731"/>
          <a:ext cx="8534400" cy="772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smtClean="0"/>
            <a:t>Water for Natural </a:t>
          </a:r>
          <a:r>
            <a:rPr lang="en-US" sz="3300" kern="1200" dirty="0" smtClean="0"/>
            <a:t>Gas Processing</a:t>
          </a:r>
          <a:endParaRPr lang="en-US" sz="3300" kern="1200" dirty="0"/>
        </a:p>
      </dsp:txBody>
      <dsp:txXfrm>
        <a:off x="37696" y="2624427"/>
        <a:ext cx="8459008" cy="696808"/>
      </dsp:txXfrm>
    </dsp:sp>
    <dsp:sp modelId="{F8FEEE70-FFF4-4FB1-B6AE-A6509BBFA39C}">
      <dsp:nvSpPr>
        <dsp:cNvPr id="0" name=""/>
        <dsp:cNvSpPr/>
      </dsp:nvSpPr>
      <dsp:spPr>
        <a:xfrm>
          <a:off x="0" y="3453971"/>
          <a:ext cx="8534400" cy="772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Water Treatment</a:t>
          </a:r>
          <a:endParaRPr lang="en-US" sz="3300" kern="1200" dirty="0"/>
        </a:p>
      </dsp:txBody>
      <dsp:txXfrm>
        <a:off x="37696" y="3491667"/>
        <a:ext cx="8459008" cy="6968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TabList">
  <dgm:title val="Tab List"/>
  <dgm:desc val="Use to show non-sequential or grouped blocks of information. Works well for lists with a small amount of Level 1 text. The first Level 2 displays next to the Level 1 text  and the remaining Level 2 text appears beneath the Level 1 text."/>
  <dgm:catLst>
    <dgm:cat type="list" pri="4500"/>
    <dgm:cat type="officeonline" pri="11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0" srcId="0" destId="10" srcOrd="0" destOrd="0"/>
        <dgm:cxn modelId="41" srcId="10" destId="11" srcOrd="0" destOrd="0"/>
        <dgm:cxn modelId="42" srcId="10" destId="12" srcOrd="0" destOrd="0"/>
        <dgm:cxn modelId="50" srcId="0" destId="20" srcOrd="1" destOrd="0"/>
        <dgm:cxn modelId="51" srcId="20" destId="21" srcOrd="1" destOrd="0"/>
        <dgm:cxn modelId="52" srcId="20" destId="22" srcOrd="1" destOrd="0"/>
        <dgm:cxn modelId="60" srcId="0" destId="30" srcOrd="2" destOrd="0"/>
        <dgm:cxn modelId="61" srcId="30" destId="31" srcOrd="2" destOrd="0"/>
        <dgm:cxn modelId="62" srcId="30" destId="32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/>
      <dgm:chPref val="3"/>
      <dgm:dir/>
      <dgm:animOne val="branch"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w" for="ch" forName="Child" refType="w"/>
      <dgm:constr type="h" for="ch" forName="Child" refType="h" fact="0.6667"/>
      <dgm:constr type="primFontSz" for="des" forName="Parent" op="equ" val="65"/>
      <dgm:constr type="primFontSz" for="des" forName="Child" op="equ" val="65"/>
      <dgm:constr type="primFontSz" for="des" forName="FirstChild" op="equ" val="65"/>
      <dgm:constr type="primFontSz" for="des" forName="Child" refType="primFontSz" refFor="des" refForName="Parent" op="lte"/>
      <dgm:constr type="primFontSz" for="des" forName="FirstChild" refType="primFontSz" refFor="des" refForName="Parent" op="lte"/>
      <dgm:constr type="primFontSz" for="des" forName="Child" refType="primFontSz" refFor="des" refForName="FirstChild" op="lte"/>
      <dgm:constr type="w" for="ch" forName="composite" refType="w"/>
      <dgm:constr type="h" for="ch" forName="composite" refType="h" fact="0.3333"/>
      <dgm:constr type="sp" refType="h" refFor="ch" refForName="composite" op="equ" fact="0.05"/>
      <dgm:constr type="h" for="ch" forName="sibTrans" refType="h" refFor="ch" refForName="composite" op="equ" fact="0.05"/>
      <dgm:constr type="w" for="ch" forName="sibTrans" refType="h" refFor="ch" refForName="sibTrans" op="equ"/>
    </dgm:constrLst>
    <dgm:forEach name="nodesForEach" axis="ch" ptType="node">
      <dgm:layoutNode name="composite">
        <dgm:alg type="composite"/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l" for="ch" forName="FirstChild" refType="w" fact="0.26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l" for="ch" forName="Parent" refType="w" fact="0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if>
          <dgm:else name="Name3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r" for="ch" forName="FirstChild" refType="w" fact="0.74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r" for="ch" forName="Parent" refType="w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else>
        </dgm:choose>
        <dgm:layoutNode name="FirstChild" styleLbl="revTx">
          <dgm:varLst>
            <dgm:chMax val="0"/>
            <dgm:chPref val="0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  <dgm:param type="txAnchorVertCh" val="b"/>
                <dgm:param type="parTxRTLAlign" val="l"/>
              </dgm:alg>
            </dgm:if>
            <dgm:else name="Name6">
              <dgm:alg type="tx">
                <dgm:param type="parTxLTRAlign" val="r"/>
                <dgm:param type="shpTxLTRAlignCh" val="r"/>
                <dgm:param type="txAnchorVert" val="b"/>
                <dgm:param type="txAnchorVertCh" val="b"/>
                <dgm:param type="parTxRTLAlign" val="r"/>
              </dgm:alg>
            </dgm:else>
          </dgm:choose>
          <dgm:shape xmlns:r="http://schemas.openxmlformats.org/officeDocument/2006/relationships" type="rect" r:blip="">
            <dgm:adjLst/>
          </dgm:shape>
          <dgm:choose name="Name7">
            <dgm:if name="Name8" axis="ch" ptType="node" func="cnt" op="gte" val="1">
              <dgm:presOf axis="ch desOrSelf" ptType="node node" st="1 1" cnt="1 0"/>
            </dgm:if>
            <dgm:else name="Name9">
              <dgm:presOf/>
            </dgm:else>
          </dgm:choose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Parent" styleLbl="alignNode1">
          <dgm:varLst>
            <dgm:chMax val="3"/>
            <dgm:chPref val="3"/>
            <dgm:bulletEnabled val="1"/>
          </dgm:varLst>
          <dgm:alg type="tx">
            <dgm:param type="shpTxLTRAlignCh" val="ctr"/>
            <dgm:param type="txAnchorVertCh" val="mid"/>
          </dgm:alg>
          <dgm:shape xmlns:r="http://schemas.openxmlformats.org/officeDocument/2006/relationships" type="round2SameRect" r:blip="">
            <dgm:adjLst>
              <dgm:adj idx="1" val="0.1667"/>
              <dgm:adj idx="2" val="0"/>
            </dgm:adjLst>
          </dgm:shape>
          <dgm:presOf axis="self" ptType="node"/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Accent" styleLbl="parChTrans1D1">
          <dgm:alg type="sp"/>
          <dgm:shape xmlns:r="http://schemas.openxmlformats.org/officeDocument/2006/relationships" type="line" r:blip="" zOrderOff="-99999">
            <dgm:adjLst/>
          </dgm:shape>
          <dgm:presOf/>
        </dgm:layoutNode>
      </dgm:layoutNode>
      <dgm:choose name="Name10">
        <dgm:if name="Name11" axis="ch" ptType="node" st="2" cnt="1" func="cnt" op="gte" val="1">
          <dgm:layoutNode name="Child" styleLbl="revTx">
            <dgm:varLst>
              <dgm:chMax val="0"/>
              <dgm:chPref val="0"/>
              <dgm:bulletEnabled val="1"/>
            </dgm:varLst>
            <dgm:choose name="Name12">
              <dgm:if name="Name13" func="var" arg="dir" op="equ" val="norm">
                <dgm:alg type="tx">
                  <dgm:param type="stBulletLvl" val="1"/>
                  <dgm:param type="parTxLTRAlign" val="l"/>
                  <dgm:param type="parTxRTLAlign" val="l"/>
                  <dgm:param type="txAnchorVert" val="t"/>
                </dgm:alg>
              </dgm:if>
              <dgm:else name="Name14">
                <dgm:alg type="tx">
                  <dgm:param type="stBulletLvl" val="1"/>
                  <dgm:param type="parTxLTRAlign" val="r"/>
                  <dgm:param type="shpTxLTRAlignCh" val="r"/>
                  <dgm:param type="txAnchorVert" val="t"/>
                  <dgm:param type="parTxRTLAlign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ch desOrSelf" ptType="node node" st="2 1" cnt="0 0"/>
            <dgm:constrLst>
              <dgm:constr type="lMarg" refType="primFontSz" fact="0.15"/>
              <dgm:constr type="rMarg" refType="primFontSz" fact="0.15"/>
              <dgm:constr type="tMarg" refType="primFontSz" fact="0.15"/>
              <dgm:constr type="bMarg" refType="primFontSz" fact="0.15"/>
            </dgm:constrLst>
            <dgm:ruleLst>
              <dgm:rule type="primFontSz" val="5" fact="NaN" max="NaN"/>
            </dgm:ruleLst>
          </dgm:layoutNode>
        </dgm:if>
        <dgm:else name="Name15"/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7/10/2018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83330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0574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47652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72797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67936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4662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4264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4921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14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90103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94769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6070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5B6770"/>
                </a:solidFill>
              </a:rPr>
              <a:t>PUBLIC</a:t>
            </a:r>
            <a:endParaRPr lang="en-US" sz="1000" b="1" dirty="0">
              <a:solidFill>
                <a:srgbClr val="5B677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2417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1.xml"/><Relationship Id="rId5" Type="http://schemas.openxmlformats.org/officeDocument/2006/relationships/diagramQuickStyle" Target="../diagrams/quickStyle11.xml"/><Relationship Id="rId4" Type="http://schemas.openxmlformats.org/officeDocument/2006/relationships/diagramLayout" Target="../diagrams/layout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352800" y="2413338"/>
            <a:ext cx="56388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prstClr val="black"/>
                </a:solidFill>
              </a:rPr>
              <a:t>July 10, 2018 </a:t>
            </a:r>
          </a:p>
          <a:p>
            <a:r>
              <a:rPr lang="en-US" sz="2400" b="1" dirty="0" smtClean="0">
                <a:solidFill>
                  <a:prstClr val="black"/>
                </a:solidFill>
              </a:rPr>
              <a:t>Black Start Working Group Meeting</a:t>
            </a:r>
            <a:endParaRPr lang="en-US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273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Natural Gas Black Start Loads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9764114"/>
              </p:ext>
            </p:extLst>
          </p:nvPr>
        </p:nvGraphicFramePr>
        <p:xfrm>
          <a:off x="304800" y="1600200"/>
          <a:ext cx="8534400" cy="43195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5876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Water Black Start Loads?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4146435"/>
              </p:ext>
            </p:extLst>
          </p:nvPr>
        </p:nvGraphicFramePr>
        <p:xfrm>
          <a:off x="304800" y="1600200"/>
          <a:ext cx="8534400" cy="43195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063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005611302"/>
              </p:ext>
            </p:extLst>
          </p:nvPr>
        </p:nvGraphicFramePr>
        <p:xfrm>
          <a:off x="381000" y="685800"/>
          <a:ext cx="84582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154869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984384272"/>
              </p:ext>
            </p:extLst>
          </p:nvPr>
        </p:nvGraphicFramePr>
        <p:xfrm>
          <a:off x="381000" y="685800"/>
          <a:ext cx="84582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151637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352800" y="3048000"/>
            <a:ext cx="5638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prstClr val="black"/>
                </a:solidFill>
              </a:rPr>
              <a:t>Review of 2018 Black Start Training’s Draft Recommendations</a:t>
            </a: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0544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BSWG Scope Document Review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3205023"/>
              </p:ext>
            </p:extLst>
          </p:nvPr>
        </p:nvGraphicFramePr>
        <p:xfrm>
          <a:off x="304800" y="1600200"/>
          <a:ext cx="8534400" cy="43195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25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BSWG Scope Document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897800144"/>
              </p:ext>
            </p:extLst>
          </p:nvPr>
        </p:nvGraphicFramePr>
        <p:xfrm>
          <a:off x="381000" y="1397000"/>
          <a:ext cx="8458200" cy="3708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977044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091842473"/>
              </p:ext>
            </p:extLst>
          </p:nvPr>
        </p:nvGraphicFramePr>
        <p:xfrm>
          <a:off x="381000" y="685800"/>
          <a:ext cx="84582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189830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58363906"/>
              </p:ext>
            </p:extLst>
          </p:nvPr>
        </p:nvGraphicFramePr>
        <p:xfrm>
          <a:off x="381000" y="685800"/>
          <a:ext cx="84582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69397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897296444"/>
              </p:ext>
            </p:extLst>
          </p:nvPr>
        </p:nvGraphicFramePr>
        <p:xfrm>
          <a:off x="381000" y="1524000"/>
          <a:ext cx="8458200" cy="3733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678983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All-Hazards </a:t>
            </a:r>
            <a:r>
              <a:rPr lang="en-US" dirty="0"/>
              <a:t>System Restoration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2630230"/>
              </p:ext>
            </p:extLst>
          </p:nvPr>
        </p:nvGraphicFramePr>
        <p:xfrm>
          <a:off x="1981200" y="1676402"/>
          <a:ext cx="5334000" cy="434339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19044"/>
                <a:gridCol w="4014956"/>
              </a:tblGrid>
              <a:tr h="62048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US" sz="1800" b="1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b="1" dirty="0" smtClean="0">
                          <a:effectLst/>
                        </a:rPr>
                        <a:t>Stage</a:t>
                      </a:r>
                      <a:endParaRPr lang="en-US" sz="1800" b="1" dirty="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US" sz="1800" b="1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b="1" dirty="0" smtClean="0">
                          <a:effectLst/>
                        </a:rPr>
                        <a:t>Condition</a:t>
                      </a:r>
                      <a:endParaRPr lang="en-US" sz="1800" b="1" dirty="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2048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US" sz="1800" b="1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b="1" dirty="0" smtClean="0">
                          <a:effectLst/>
                        </a:rPr>
                        <a:t>5</a:t>
                      </a:r>
                      <a:endParaRPr lang="en-US" sz="1800" b="1" dirty="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US" sz="1800" b="1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b="1" dirty="0" smtClean="0">
                          <a:effectLst/>
                        </a:rPr>
                        <a:t>Market </a:t>
                      </a:r>
                      <a:r>
                        <a:rPr lang="en-US" sz="1800" b="1" dirty="0">
                          <a:effectLst/>
                        </a:rPr>
                        <a:t>Restoration</a:t>
                      </a:r>
                      <a:endParaRPr lang="en-US" sz="1800" b="1" dirty="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2048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US" sz="1800" b="1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b="1" dirty="0" smtClean="0">
                          <a:effectLst/>
                        </a:rPr>
                        <a:t>4</a:t>
                      </a:r>
                      <a:endParaRPr lang="en-US" sz="1800" b="1" dirty="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US" sz="1800" b="1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b="1" dirty="0" smtClean="0">
                          <a:effectLst/>
                        </a:rPr>
                        <a:t>AGC/LFC</a:t>
                      </a:r>
                      <a:endParaRPr lang="en-US" sz="1800" b="1" dirty="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2048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US" sz="1800" b="1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b="1" dirty="0" smtClean="0">
                          <a:effectLst/>
                        </a:rPr>
                        <a:t>3</a:t>
                      </a:r>
                      <a:endParaRPr lang="en-US" sz="1800" b="1" dirty="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US" sz="1800" b="1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b="1" dirty="0" smtClean="0">
                          <a:effectLst/>
                        </a:rPr>
                        <a:t>Multi-TO </a:t>
                      </a:r>
                      <a:r>
                        <a:rPr lang="en-US" sz="1800" b="1" dirty="0">
                          <a:effectLst/>
                        </a:rPr>
                        <a:t>CFC</a:t>
                      </a:r>
                      <a:endParaRPr lang="en-US" sz="1800" b="1" dirty="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2048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US" sz="1800" b="1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b="1" dirty="0" smtClean="0">
                          <a:effectLst/>
                        </a:rPr>
                        <a:t>2</a:t>
                      </a:r>
                      <a:endParaRPr lang="en-US" sz="1800" b="1" dirty="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US" sz="1800" b="1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b="1" dirty="0" smtClean="0">
                          <a:effectLst/>
                        </a:rPr>
                        <a:t>Single-TO </a:t>
                      </a:r>
                      <a:r>
                        <a:rPr lang="en-US" sz="1800" b="1" dirty="0">
                          <a:effectLst/>
                        </a:rPr>
                        <a:t>CFC</a:t>
                      </a:r>
                      <a:endParaRPr lang="en-US" sz="1800" b="1" dirty="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2048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US" sz="1800" b="1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b="1" dirty="0" smtClean="0">
                          <a:effectLst/>
                        </a:rPr>
                        <a:t>1</a:t>
                      </a:r>
                      <a:endParaRPr lang="en-US" sz="1800" b="1" dirty="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US" sz="1800" b="1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b="1" dirty="0" smtClean="0">
                          <a:effectLst/>
                        </a:rPr>
                        <a:t>Isochronous </a:t>
                      </a:r>
                      <a:r>
                        <a:rPr lang="en-US" sz="1800" b="1" dirty="0">
                          <a:effectLst/>
                        </a:rPr>
                        <a:t>Island</a:t>
                      </a:r>
                      <a:endParaRPr lang="en-US" sz="1800" b="1" dirty="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2048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US" sz="1800" b="1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b="1" dirty="0" smtClean="0">
                          <a:effectLst/>
                        </a:rPr>
                        <a:t>0</a:t>
                      </a:r>
                      <a:endParaRPr lang="en-US" sz="1800" b="1" dirty="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US" sz="1800" b="1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b="1" dirty="0" smtClean="0">
                          <a:effectLst/>
                        </a:rPr>
                        <a:t>Initial </a:t>
                      </a:r>
                      <a:r>
                        <a:rPr lang="en-US" sz="1800" b="1" dirty="0">
                          <a:effectLst/>
                        </a:rPr>
                        <a:t>Blackout</a:t>
                      </a:r>
                      <a:endParaRPr lang="en-US" sz="1800" b="1" dirty="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295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4220522144"/>
              </p:ext>
            </p:extLst>
          </p:nvPr>
        </p:nvGraphicFramePr>
        <p:xfrm>
          <a:off x="381000" y="685800"/>
          <a:ext cx="84582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770688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Black Start Loads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0263125"/>
              </p:ext>
            </p:extLst>
          </p:nvPr>
        </p:nvGraphicFramePr>
        <p:xfrm>
          <a:off x="304800" y="1600200"/>
          <a:ext cx="8534400" cy="43195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3831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Approved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003865"/>
      </a:accent3>
      <a:accent4>
        <a:srgbClr val="685BC7"/>
      </a:accent4>
      <a:accent5>
        <a:srgbClr val="26D07C"/>
      </a:accent5>
      <a:accent6>
        <a:srgbClr val="FFD100"/>
      </a:accent6>
      <a:hlink>
        <a:srgbClr val="FF8200"/>
      </a:hlink>
      <a:folHlink>
        <a:srgbClr val="890C5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Approved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003865"/>
      </a:accent3>
      <a:accent4>
        <a:srgbClr val="685BC7"/>
      </a:accent4>
      <a:accent5>
        <a:srgbClr val="26D07C"/>
      </a:accent5>
      <a:accent6>
        <a:srgbClr val="FFD100"/>
      </a:accent6>
      <a:hlink>
        <a:srgbClr val="FF8200"/>
      </a:hlink>
      <a:folHlink>
        <a:srgbClr val="890C5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3_Office Theme">
  <a:themeElements>
    <a:clrScheme name="ERCOTApproved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003865"/>
      </a:accent3>
      <a:accent4>
        <a:srgbClr val="685BC7"/>
      </a:accent4>
      <a:accent5>
        <a:srgbClr val="26D07C"/>
      </a:accent5>
      <a:accent6>
        <a:srgbClr val="FFD100"/>
      </a:accent6>
      <a:hlink>
        <a:srgbClr val="FF8200"/>
      </a:hlink>
      <a:folHlink>
        <a:srgbClr val="890C5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4E0E092E8E739418741F4D23A0D466D" ma:contentTypeVersion="0" ma:contentTypeDescription="Create a new document." ma:contentTypeScope="" ma:versionID="a7f3351c4e15913302265a631bc450b4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40A2CAA7-26E4-4997-8048-2381E29BAC7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schemas.microsoft.com/office/infopath/2007/PartnerControls"/>
    <ds:schemaRef ds:uri="http://schemas.openxmlformats.org/package/2006/metadata/core-properties"/>
    <ds:schemaRef ds:uri="http://purl.org/dc/terms/"/>
    <ds:schemaRef ds:uri="http://purl.org/dc/elements/1.1/"/>
    <ds:schemaRef ds:uri="http://www.w3.org/XML/1998/namespace"/>
    <ds:schemaRef ds:uri="http://schemas.microsoft.com/office/2006/documentManagement/types"/>
    <ds:schemaRef ds:uri="http://purl.org/dc/dcmitype/"/>
    <ds:schemaRef ds:uri="c34af464-7aa1-4edd-9be4-83dffc1cb926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16411</TotalTime>
  <Words>320</Words>
  <Application>Microsoft Office PowerPoint</Application>
  <PresentationFormat>On-screen Show (4:3)</PresentationFormat>
  <Paragraphs>100</Paragraphs>
  <Slides>14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Times New Roman</vt:lpstr>
      <vt:lpstr>1_Custom Design</vt:lpstr>
      <vt:lpstr>Office Theme</vt:lpstr>
      <vt:lpstr>Custom Design</vt:lpstr>
      <vt:lpstr>3_Office Theme</vt:lpstr>
      <vt:lpstr>PowerPoint Presentation</vt:lpstr>
      <vt:lpstr>BSWG Scope Document Review</vt:lpstr>
      <vt:lpstr>BSWG Scope Document Review</vt:lpstr>
      <vt:lpstr>PowerPoint Presentation</vt:lpstr>
      <vt:lpstr>PowerPoint Presentation</vt:lpstr>
      <vt:lpstr>PowerPoint Presentation</vt:lpstr>
      <vt:lpstr>All-Hazards System Restoration</vt:lpstr>
      <vt:lpstr>PowerPoint Presentation</vt:lpstr>
      <vt:lpstr>Black Start Loads</vt:lpstr>
      <vt:lpstr>Natural Gas Black Start Loads</vt:lpstr>
      <vt:lpstr>Water Black Start Loads?</vt:lpstr>
      <vt:lpstr>PowerPoint Presentation</vt:lpstr>
      <vt:lpstr>PowerPoint Presentation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Brian C Legg</dc:creator>
  <cp:lastModifiedBy>Pierce, Evan</cp:lastModifiedBy>
  <cp:revision>380</cp:revision>
  <cp:lastPrinted>2016-12-16T15:07:50Z</cp:lastPrinted>
  <dcterms:created xsi:type="dcterms:W3CDTF">2016-01-21T15:20:31Z</dcterms:created>
  <dcterms:modified xsi:type="dcterms:W3CDTF">2018-07-10T19:47:03Z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0x01010044E0E092E8E739418741F4D23A0D466D</vt:lpwstr>
  </property>
</Properties>
</file>