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386" r:id="rId2"/>
    <p:sldMasterId id="2147485236" r:id="rId3"/>
    <p:sldMasterId id="2147485831" r:id="rId4"/>
  </p:sldMasterIdLst>
  <p:notesMasterIdLst>
    <p:notesMasterId r:id="rId10"/>
  </p:notesMasterIdLst>
  <p:handoutMasterIdLst>
    <p:handoutMasterId r:id="rId11"/>
  </p:handoutMasterIdLst>
  <p:sldIdLst>
    <p:sldId id="389" r:id="rId5"/>
    <p:sldId id="613" r:id="rId6"/>
    <p:sldId id="620" r:id="rId7"/>
    <p:sldId id="661" r:id="rId8"/>
    <p:sldId id="400" r:id="rId9"/>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4224">
          <p15:clr>
            <a:srgbClr val="A4A3A4"/>
          </p15:clr>
        </p15:guide>
        <p15:guide id="2" pos="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DDDDDD"/>
    <a:srgbClr val="40949A"/>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660"/>
  </p:normalViewPr>
  <p:slideViewPr>
    <p:cSldViewPr>
      <p:cViewPr varScale="1">
        <p:scale>
          <a:sx n="92" d="100"/>
          <a:sy n="92" d="100"/>
        </p:scale>
        <p:origin x="-907" y="-76"/>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35" tIns="45717" rIns="91435" bIns="45717" rtlCol="0"/>
          <a:lstStyle>
            <a:lvl1pPr algn="l" eaLnBrk="1" hangingPunct="1">
              <a:defRPr sz="1200" dirty="0">
                <a:latin typeface="Arial" charset="0"/>
              </a:defRPr>
            </a:lvl1pPr>
          </a:lstStyle>
          <a:p>
            <a:pPr>
              <a:defRPr/>
            </a:pPr>
            <a:endParaRPr lang="en-US" dirty="0"/>
          </a:p>
        </p:txBody>
      </p:sp>
      <p:sp>
        <p:nvSpPr>
          <p:cNvPr id="3" name="Date Placeholder 2"/>
          <p:cNvSpPr>
            <a:spLocks noGrp="1"/>
          </p:cNvSpPr>
          <p:nvPr>
            <p:ph type="dt" sz="quarter" idx="1"/>
          </p:nvPr>
        </p:nvSpPr>
        <p:spPr>
          <a:xfrm>
            <a:off x="3937000" y="0"/>
            <a:ext cx="3011488" cy="461963"/>
          </a:xfrm>
          <a:prstGeom prst="rect">
            <a:avLst/>
          </a:prstGeom>
        </p:spPr>
        <p:txBody>
          <a:bodyPr vert="horz" lIns="91435" tIns="45717" rIns="91435" bIns="45717" rtlCol="0"/>
          <a:lstStyle>
            <a:lvl1pPr algn="r" eaLnBrk="1" hangingPunct="1">
              <a:defRPr sz="1200">
                <a:latin typeface="Arial" charset="0"/>
              </a:defRPr>
            </a:lvl1pPr>
          </a:lstStyle>
          <a:p>
            <a:pPr>
              <a:defRPr/>
            </a:pPr>
            <a:fld id="{8A6BB71A-0003-4C21-878A-6E33609DDFD2}" type="datetimeFigureOut">
              <a:rPr lang="en-US"/>
              <a:pPr>
                <a:defRPr/>
              </a:pPr>
              <a:t>7/10/2018</a:t>
            </a:fld>
            <a:endParaRPr lang="en-US"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1435" tIns="45717" rIns="91435" bIns="45717" rtlCol="0" anchor="b"/>
          <a:lstStyle>
            <a:lvl1pPr algn="l" eaLnBrk="1" hangingPunct="1">
              <a:defRPr sz="1200" dirty="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wrap="square" lIns="91435" tIns="45717" rIns="91435" bIns="45717" numCol="1" anchor="b" anchorCtr="0" compatLnSpc="1">
            <a:prstTxWarp prst="textNoShape">
              <a:avLst/>
            </a:prstTxWarp>
          </a:bodyPr>
          <a:lstStyle>
            <a:lvl1pPr algn="r" eaLnBrk="1" hangingPunct="1">
              <a:defRPr sz="1200"/>
            </a:lvl1pPr>
          </a:lstStyle>
          <a:p>
            <a:pPr>
              <a:defRPr/>
            </a:pPr>
            <a:fld id="{6337002B-42E5-4DC6-BFB2-46069658F9CC}" type="slidenum">
              <a:rPr lang="en-US" altLang="en-US"/>
              <a:pPr>
                <a:defRPr/>
              </a:pPr>
              <a:t>‹#›</a:t>
            </a:fld>
            <a:endParaRPr lang="en-US" altLang="en-US" dirty="0"/>
          </a:p>
        </p:txBody>
      </p:sp>
    </p:spTree>
    <p:extLst>
      <p:ext uri="{BB962C8B-B14F-4D97-AF65-F5344CB8AC3E}">
        <p14:creationId xmlns:p14="http://schemas.microsoft.com/office/powerpoint/2010/main" val="439739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1"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algn="r" eaLnBrk="1" hangingPunct="1">
              <a:defRPr sz="1200" dirty="0">
                <a:latin typeface="Arial" charset="0"/>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algn="r" eaLnBrk="1" hangingPunct="1">
              <a:defRPr sz="1200"/>
            </a:lvl1pPr>
          </a:lstStyle>
          <a:p>
            <a:pPr>
              <a:defRPr/>
            </a:pPr>
            <a:fld id="{13E18E33-0EFD-4523-ADBC-772E3CCBF56B}" type="slidenum">
              <a:rPr lang="en-US" altLang="en-US"/>
              <a:pPr>
                <a:defRPr/>
              </a:pPr>
              <a:t>‹#›</a:t>
            </a:fld>
            <a:endParaRPr lang="en-US" altLang="en-US" dirty="0"/>
          </a:p>
        </p:txBody>
      </p:sp>
    </p:spTree>
    <p:extLst>
      <p:ext uri="{BB962C8B-B14F-4D97-AF65-F5344CB8AC3E}">
        <p14:creationId xmlns:p14="http://schemas.microsoft.com/office/powerpoint/2010/main" val="3419461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36600" indent="-282575">
              <a:spcBef>
                <a:spcPct val="30000"/>
              </a:spcBef>
              <a:defRPr sz="1200">
                <a:solidFill>
                  <a:schemeClr val="tx1"/>
                </a:solidFill>
                <a:latin typeface="Arial" panose="020B0604020202020204" pitchFamily="34" charset="0"/>
              </a:defRPr>
            </a:lvl2pPr>
            <a:lvl3pPr marL="1133475" indent="-225425">
              <a:spcBef>
                <a:spcPct val="30000"/>
              </a:spcBef>
              <a:defRPr sz="1200">
                <a:solidFill>
                  <a:schemeClr val="tx1"/>
                </a:solidFill>
                <a:latin typeface="Arial" panose="020B0604020202020204" pitchFamily="34" charset="0"/>
              </a:defRPr>
            </a:lvl3pPr>
            <a:lvl4pPr marL="1587500" indent="-225425">
              <a:spcBef>
                <a:spcPct val="30000"/>
              </a:spcBef>
              <a:defRPr sz="1200">
                <a:solidFill>
                  <a:schemeClr val="tx1"/>
                </a:solidFill>
                <a:latin typeface="Arial" panose="020B0604020202020204" pitchFamily="34" charset="0"/>
              </a:defRPr>
            </a:lvl4pPr>
            <a:lvl5pPr marL="2041525" indent="-225425">
              <a:spcBef>
                <a:spcPct val="30000"/>
              </a:spcBef>
              <a:defRPr sz="1200">
                <a:solidFill>
                  <a:schemeClr val="tx1"/>
                </a:solidFill>
                <a:latin typeface="Arial" panose="020B0604020202020204" pitchFamily="34" charset="0"/>
              </a:defRPr>
            </a:lvl5pPr>
            <a:lvl6pPr marL="2498725" indent="-225425" eaLnBrk="0" fontAlgn="base" hangingPunct="0">
              <a:spcBef>
                <a:spcPct val="30000"/>
              </a:spcBef>
              <a:spcAft>
                <a:spcPct val="0"/>
              </a:spcAft>
              <a:defRPr sz="1200">
                <a:solidFill>
                  <a:schemeClr val="tx1"/>
                </a:solidFill>
                <a:latin typeface="Arial" panose="020B0604020202020204" pitchFamily="34" charset="0"/>
              </a:defRPr>
            </a:lvl6pPr>
            <a:lvl7pPr marL="2955925" indent="-225425" eaLnBrk="0" fontAlgn="base" hangingPunct="0">
              <a:spcBef>
                <a:spcPct val="30000"/>
              </a:spcBef>
              <a:spcAft>
                <a:spcPct val="0"/>
              </a:spcAft>
              <a:defRPr sz="1200">
                <a:solidFill>
                  <a:schemeClr val="tx1"/>
                </a:solidFill>
                <a:latin typeface="Arial" panose="020B0604020202020204" pitchFamily="34" charset="0"/>
              </a:defRPr>
            </a:lvl7pPr>
            <a:lvl8pPr marL="3413125" indent="-225425" eaLnBrk="0" fontAlgn="base" hangingPunct="0">
              <a:spcBef>
                <a:spcPct val="30000"/>
              </a:spcBef>
              <a:spcAft>
                <a:spcPct val="0"/>
              </a:spcAft>
              <a:defRPr sz="1200">
                <a:solidFill>
                  <a:schemeClr val="tx1"/>
                </a:solidFill>
                <a:latin typeface="Arial" panose="020B0604020202020204" pitchFamily="34" charset="0"/>
              </a:defRPr>
            </a:lvl8pPr>
            <a:lvl9pPr marL="3870325" indent="-2254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0038F2-B7A9-44DE-9745-0D921F1A2F3A}" type="slidenum">
              <a:rPr lang="en-US" altLang="en-US" smtClean="0"/>
              <a:pPr>
                <a:spcBef>
                  <a:spcPct val="0"/>
                </a:spcBef>
              </a:pPr>
              <a:t>2</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36600" indent="-282575">
              <a:spcBef>
                <a:spcPct val="30000"/>
              </a:spcBef>
              <a:defRPr sz="1200">
                <a:solidFill>
                  <a:schemeClr val="tx1"/>
                </a:solidFill>
                <a:latin typeface="Arial" panose="020B0604020202020204" pitchFamily="34" charset="0"/>
              </a:defRPr>
            </a:lvl2pPr>
            <a:lvl3pPr marL="1133475" indent="-225425">
              <a:spcBef>
                <a:spcPct val="30000"/>
              </a:spcBef>
              <a:defRPr sz="1200">
                <a:solidFill>
                  <a:schemeClr val="tx1"/>
                </a:solidFill>
                <a:latin typeface="Arial" panose="020B0604020202020204" pitchFamily="34" charset="0"/>
              </a:defRPr>
            </a:lvl3pPr>
            <a:lvl4pPr marL="1587500" indent="-225425">
              <a:spcBef>
                <a:spcPct val="30000"/>
              </a:spcBef>
              <a:defRPr sz="1200">
                <a:solidFill>
                  <a:schemeClr val="tx1"/>
                </a:solidFill>
                <a:latin typeface="Arial" panose="020B0604020202020204" pitchFamily="34" charset="0"/>
              </a:defRPr>
            </a:lvl4pPr>
            <a:lvl5pPr marL="2041525" indent="-225425">
              <a:spcBef>
                <a:spcPct val="30000"/>
              </a:spcBef>
              <a:defRPr sz="1200">
                <a:solidFill>
                  <a:schemeClr val="tx1"/>
                </a:solidFill>
                <a:latin typeface="Arial" panose="020B0604020202020204" pitchFamily="34" charset="0"/>
              </a:defRPr>
            </a:lvl5pPr>
            <a:lvl6pPr marL="2498725" indent="-225425" eaLnBrk="0" fontAlgn="base" hangingPunct="0">
              <a:spcBef>
                <a:spcPct val="30000"/>
              </a:spcBef>
              <a:spcAft>
                <a:spcPct val="0"/>
              </a:spcAft>
              <a:defRPr sz="1200">
                <a:solidFill>
                  <a:schemeClr val="tx1"/>
                </a:solidFill>
                <a:latin typeface="Arial" panose="020B0604020202020204" pitchFamily="34" charset="0"/>
              </a:defRPr>
            </a:lvl6pPr>
            <a:lvl7pPr marL="2955925" indent="-225425" eaLnBrk="0" fontAlgn="base" hangingPunct="0">
              <a:spcBef>
                <a:spcPct val="30000"/>
              </a:spcBef>
              <a:spcAft>
                <a:spcPct val="0"/>
              </a:spcAft>
              <a:defRPr sz="1200">
                <a:solidFill>
                  <a:schemeClr val="tx1"/>
                </a:solidFill>
                <a:latin typeface="Arial" panose="020B0604020202020204" pitchFamily="34" charset="0"/>
              </a:defRPr>
            </a:lvl7pPr>
            <a:lvl8pPr marL="3413125" indent="-225425" eaLnBrk="0" fontAlgn="base" hangingPunct="0">
              <a:spcBef>
                <a:spcPct val="30000"/>
              </a:spcBef>
              <a:spcAft>
                <a:spcPct val="0"/>
              </a:spcAft>
              <a:defRPr sz="1200">
                <a:solidFill>
                  <a:schemeClr val="tx1"/>
                </a:solidFill>
                <a:latin typeface="Arial" panose="020B0604020202020204" pitchFamily="34" charset="0"/>
              </a:defRPr>
            </a:lvl8pPr>
            <a:lvl9pPr marL="3870325" indent="-2254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9F3E5CB-7F01-4B1B-B632-57F991DB8597}" type="slidenum">
              <a:rPr lang="en-US" altLang="en-US" smtClean="0"/>
              <a:pPr>
                <a:spcBef>
                  <a:spcPct val="0"/>
                </a:spcBef>
              </a:pPr>
              <a:t>3</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Date Placeholder 4"/>
          <p:cNvSpPr>
            <a:spLocks noGrp="1" noChangeArrowheads="1"/>
          </p:cNvSpPr>
          <p:nvPr>
            <p:ph type="dt" sz="half" idx="10"/>
          </p:nvPr>
        </p:nvSpPr>
        <p:spPr>
          <a:xfrm>
            <a:off x="2333625" y="5467350"/>
            <a:ext cx="6276975" cy="476250"/>
          </a:xfrm>
        </p:spPr>
        <p:txBody>
          <a:bodyPr/>
          <a:lstStyle>
            <a:lvl1pPr>
              <a:defRPr sz="1800" b="1" dirty="0">
                <a:solidFill>
                  <a:schemeClr val="tx1"/>
                </a:solidFill>
              </a:defRPr>
            </a:lvl1pPr>
          </a:lstStyle>
          <a:p>
            <a:pPr>
              <a:defRPr/>
            </a:pPr>
            <a:r>
              <a:rPr lang="en-US" dirty="0"/>
              <a:t>Date</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dirty="0">
                <a:solidFill>
                  <a:schemeClr val="tx1"/>
                </a:solidFill>
              </a:defRPr>
            </a:lvl1pPr>
          </a:lstStyle>
          <a:p>
            <a:pPr>
              <a:defRPr/>
            </a:pPr>
            <a:r>
              <a:rPr lang="en-US" dirty="0"/>
              <a:t>Meeting Title (optional)</a:t>
            </a:r>
          </a:p>
        </p:txBody>
      </p:sp>
    </p:spTree>
    <p:extLst>
      <p:ext uri="{BB962C8B-B14F-4D97-AF65-F5344CB8AC3E}">
        <p14:creationId xmlns:p14="http://schemas.microsoft.com/office/powerpoint/2010/main" val="76783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B2D252-8E72-4823-8FA0-189BCC9CE81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2832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EB11F27C-F784-434C-9FFD-C6F86F99C04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586149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FA1AD39B-94A5-466C-A2F5-232C80EFE67E}"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5402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159584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lvl1pPr defTabSz="457200" eaLnBrk="0" hangingPunct="0">
              <a:defRPr>
                <a:solidFill>
                  <a:schemeClr val="tx1"/>
                </a:solidFill>
                <a:latin typeface="Arial" panose="020B0604020202020204" pitchFamily="34" charset="0"/>
              </a:defRPr>
            </a:lvl1pPr>
            <a:lvl2pPr marL="742950" indent="-285750" defTabSz="457200" eaLnBrk="0" hangingPunct="0">
              <a:defRPr>
                <a:solidFill>
                  <a:schemeClr val="tx1"/>
                </a:solidFill>
                <a:latin typeface="Arial" panose="020B0604020202020204" pitchFamily="34" charset="0"/>
              </a:defRPr>
            </a:lvl2pPr>
            <a:lvl3pPr marL="1143000" indent="-228600" defTabSz="457200" eaLnBrk="0" hangingPunct="0">
              <a:defRPr>
                <a:solidFill>
                  <a:schemeClr val="tx1"/>
                </a:solidFill>
                <a:latin typeface="Arial" panose="020B0604020202020204" pitchFamily="34" charset="0"/>
              </a:defRPr>
            </a:lvl3pPr>
            <a:lvl4pPr marL="1600200" indent="-228600" defTabSz="457200" eaLnBrk="0" hangingPunct="0">
              <a:defRPr>
                <a:solidFill>
                  <a:schemeClr val="tx1"/>
                </a:solidFill>
                <a:latin typeface="Arial" panose="020B0604020202020204" pitchFamily="34" charset="0"/>
              </a:defRPr>
            </a:lvl4pPr>
            <a:lvl5pPr marL="2057400" indent="-228600" defTabSz="4572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fld id="{BB831C1F-7D36-4A32-A29C-307547D5A0CC}" type="slidenum">
              <a:rPr lang="en-US" altLang="en-US" sz="1200" smtClean="0">
                <a:solidFill>
                  <a:srgbClr val="000000"/>
                </a:solidFill>
              </a:rPr>
              <a:pPr algn="r" eaLnBrk="1" hangingPunct="1">
                <a:defRPr/>
              </a:pPr>
              <a:t>‹#›</a:t>
            </a:fld>
            <a:endParaRPr lang="en-US" altLang="en-US" sz="1200" dirty="0">
              <a:solidFill>
                <a:srgbClr val="000000"/>
              </a:solidFill>
            </a:endParaRPr>
          </a:p>
        </p:txBody>
      </p:sp>
      <p:sp>
        <p:nvSpPr>
          <p:cNvPr id="3"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27188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87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5D6EB808-759E-4248-B10A-82109D682488}" type="slidenum">
              <a:rPr lang="en-US" altLang="en-US" smtClean="0"/>
              <a:pPr>
                <a:defRPr/>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B2844D05-E469-4E2F-AAA7-E1B2A0EF2D9D}" type="slidenum">
              <a:rPr lang="en-US" altLang="en-US" smtClean="0"/>
              <a:pPr>
                <a:defRPr/>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p:txBody>
          <a:bodyPr/>
          <a:lstStyle/>
          <a:p>
            <a:pPr>
              <a:defRPr/>
            </a:pPr>
            <a:fld id="{E8E4BBE2-B9D0-4F69-BDAE-95E413D817C7}" type="slidenum">
              <a:rPr lang="en-US" altLang="en-US" smtClean="0"/>
              <a:pPr>
                <a:defRPr/>
              </a:pPr>
              <a:t>‹#›</a:t>
            </a:fld>
            <a:endParaRPr lang="en-US" alt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D6EB808-759E-4248-B10A-82109D682488}"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421792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Date</a:t>
            </a:r>
            <a:endParaRPr lang="en-US" dirty="0"/>
          </a:p>
        </p:txBody>
      </p:sp>
      <p:sp>
        <p:nvSpPr>
          <p:cNvPr id="8" name="Footer Placeholder 7"/>
          <p:cNvSpPr>
            <a:spLocks noGrp="1"/>
          </p:cNvSpPr>
          <p:nvPr>
            <p:ph type="ftr" sz="quarter" idx="11"/>
          </p:nvPr>
        </p:nvSpPr>
        <p:spPr/>
        <p:txBody>
          <a:bodyPr/>
          <a:lstStyle/>
          <a:p>
            <a:pPr>
              <a:defRPr/>
            </a:pPr>
            <a:r>
              <a:rPr lang="en-US" dirty="0" smtClean="0"/>
              <a:t>Meeting Title (optional)</a:t>
            </a:r>
            <a:endParaRPr lang="en-US" dirty="0"/>
          </a:p>
        </p:txBody>
      </p:sp>
      <p:sp>
        <p:nvSpPr>
          <p:cNvPr id="9" name="Slide Number Placeholder 8"/>
          <p:cNvSpPr>
            <a:spLocks noGrp="1"/>
          </p:cNvSpPr>
          <p:nvPr>
            <p:ph type="sldNum" sz="quarter" idx="12"/>
          </p:nvPr>
        </p:nvSpPr>
        <p:spPr/>
        <p:txBody>
          <a:bodyPr/>
          <a:lstStyle/>
          <a:p>
            <a:pPr>
              <a:defRPr/>
            </a:pPr>
            <a:fld id="{74AFA16B-3E29-4810-BDFA-6DBD814FB575}" type="slidenum">
              <a:rPr lang="en-US" altLang="en-US" smtClean="0"/>
              <a:pPr>
                <a:defRPr/>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Date</a:t>
            </a:r>
            <a:endParaRPr lang="en-US" dirty="0"/>
          </a:p>
        </p:txBody>
      </p:sp>
      <p:sp>
        <p:nvSpPr>
          <p:cNvPr id="4" name="Footer Placeholder 3"/>
          <p:cNvSpPr>
            <a:spLocks noGrp="1"/>
          </p:cNvSpPr>
          <p:nvPr>
            <p:ph type="ftr" sz="quarter" idx="11"/>
          </p:nvPr>
        </p:nvSpPr>
        <p:spPr/>
        <p:txBody>
          <a:bodyPr/>
          <a:lstStyle/>
          <a:p>
            <a:pPr>
              <a:defRPr/>
            </a:pPr>
            <a:r>
              <a:rPr lang="en-US" dirty="0" smtClean="0"/>
              <a:t>Meeting Title (optional)</a:t>
            </a:r>
            <a:endParaRPr lang="en-US" dirty="0"/>
          </a:p>
        </p:txBody>
      </p:sp>
      <p:sp>
        <p:nvSpPr>
          <p:cNvPr id="5" name="Slide Number Placeholder 4"/>
          <p:cNvSpPr>
            <a:spLocks noGrp="1"/>
          </p:cNvSpPr>
          <p:nvPr>
            <p:ph type="sldNum" sz="quarter" idx="12"/>
          </p:nvPr>
        </p:nvSpPr>
        <p:spPr/>
        <p:txBody>
          <a:bodyPr/>
          <a:lstStyle/>
          <a:p>
            <a:pPr>
              <a:defRPr/>
            </a:pPr>
            <a:fld id="{9EDE4F3E-3D5B-40F0-877B-FA4695E971C6}" type="slidenum">
              <a:rPr lang="en-US" altLang="en-US" smtClean="0"/>
              <a:pPr>
                <a:defRPr/>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Date</a:t>
            </a:r>
            <a:endParaRPr lang="en-US" dirty="0"/>
          </a:p>
        </p:txBody>
      </p:sp>
      <p:sp>
        <p:nvSpPr>
          <p:cNvPr id="3" name="Footer Placeholder 2"/>
          <p:cNvSpPr>
            <a:spLocks noGrp="1"/>
          </p:cNvSpPr>
          <p:nvPr>
            <p:ph type="ftr" sz="quarter" idx="11"/>
          </p:nvPr>
        </p:nvSpPr>
        <p:spPr/>
        <p:txBody>
          <a:bodyPr/>
          <a:lstStyle/>
          <a:p>
            <a:pPr>
              <a:defRPr/>
            </a:pPr>
            <a:r>
              <a:rPr lang="en-US" dirty="0" smtClean="0"/>
              <a:t>Meeting Title (optional)</a:t>
            </a:r>
            <a:endParaRPr lang="en-US" dirty="0"/>
          </a:p>
        </p:txBody>
      </p:sp>
      <p:sp>
        <p:nvSpPr>
          <p:cNvPr id="4" name="Slide Number Placeholder 3"/>
          <p:cNvSpPr>
            <a:spLocks noGrp="1"/>
          </p:cNvSpPr>
          <p:nvPr>
            <p:ph type="sldNum" sz="quarter" idx="12"/>
          </p:nvPr>
        </p:nvSpPr>
        <p:spPr/>
        <p:txBody>
          <a:bodyPr/>
          <a:lstStyle/>
          <a:p>
            <a:pPr>
              <a:defRPr/>
            </a:pPr>
            <a:fld id="{176C0B6F-6A06-4CCF-A0FE-7B6B6049975D}" type="slidenum">
              <a:rPr lang="en-US" altLang="en-US" smtClean="0"/>
              <a:pPr>
                <a:defRPr/>
              </a:pPr>
              <a:t>‹#›</a:t>
            </a:fld>
            <a:endParaRPr lang="en-US"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6C0AA885-38C5-44C9-8470-2D8988C078F5}" type="slidenum">
              <a:rPr lang="en-US" altLang="en-US" smtClean="0"/>
              <a:pPr>
                <a:defRPr/>
              </a:pPr>
              <a:t>‹#›</a:t>
            </a:fld>
            <a:endParaRPr lang="en-US"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p:txBody>
          <a:bodyPr/>
          <a:lstStyle/>
          <a:p>
            <a:pPr>
              <a:defRPr/>
            </a:pPr>
            <a:fld id="{68AEA207-E4FE-40C6-BD93-B56D4E6F479D}" type="slidenum">
              <a:rPr lang="en-US" altLang="en-US" smtClean="0"/>
              <a:pPr>
                <a:defRPr/>
              </a:pPr>
              <a:t>‹#›</a:t>
            </a:fld>
            <a:endParaRPr lang="en-US"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34B2D252-8E72-4823-8FA0-189BCC9CE810}" type="slidenum">
              <a:rPr lang="en-US" altLang="en-US" smtClean="0"/>
              <a:pPr>
                <a:defRPr/>
              </a:pPr>
              <a:t>‹#›</a:t>
            </a:fld>
            <a:endParaRPr lang="en-US"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EB11F27C-F784-434C-9FFD-C6F86F99C040}" type="slidenum">
              <a:rPr lang="en-US" altLang="en-US" smtClean="0"/>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2844D05-E469-4E2F-AAA7-E1B2A0EF2D9D}"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50351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E8E4BBE2-B9D0-4F69-BDAE-95E413D817C7}"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39766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74AFA16B-3E29-4810-BDFA-6DBD814FB575}" type="slidenum">
              <a:rPr lang="en-US" altLang="en-US"/>
              <a:pPr>
                <a:defRPr/>
              </a:pPr>
              <a:t>‹#›</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18593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9EDE4F3E-3D5B-40F0-877B-FA4695E971C6}" type="slidenum">
              <a:rPr lang="en-US" altLang="en-US"/>
              <a:pPr>
                <a:defRPr/>
              </a:pPr>
              <a:t>‹#›</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33854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76C0B6F-6A06-4CCF-A0FE-7B6B6049975D}" type="slidenum">
              <a:rPr lang="en-US" altLang="en-US"/>
              <a:pPr>
                <a:defRPr/>
              </a:pPr>
              <a:t>‹#›</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81614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0AA885-38C5-44C9-8470-2D8988C078F5}"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4603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8AEA207-E4FE-40C6-BD93-B56D4E6F479D}"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3899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8D40A47-3DD9-4C1E-BC60-5C5DFBAF17EF}" type="slidenum">
              <a:rPr lang="en-US" altLang="en-US"/>
              <a:pPr>
                <a:defRPr/>
              </a:pPr>
              <a:t>‹#›</a:t>
            </a:fld>
            <a:endParaRPr lang="en-US" altLang="en-US" dirty="0"/>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2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defRPr>
            </a:lvl1pPr>
          </a:lstStyle>
          <a:p>
            <a:pPr>
              <a:defRPr/>
            </a:pPr>
            <a:r>
              <a:rPr lang="en-US" dirty="0"/>
              <a:t>Meeting Title (optional)</a:t>
            </a: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defRPr>
            </a:lvl1pPr>
          </a:lstStyle>
          <a:p>
            <a:pPr>
              <a:defRPr/>
            </a:pPr>
            <a:r>
              <a:rPr lang="en-US" dirty="0"/>
              <a:t>Date</a:t>
            </a:r>
          </a:p>
        </p:txBody>
      </p:sp>
      <p:sp>
        <p:nvSpPr>
          <p:cNvPr id="103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4"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fld id="{F1DF9C0A-5BB2-4EC4-80B6-B62649C667F0}" type="slidenum">
              <a:rPr lang="en-US" altLang="en-US" sz="1200" smtClean="0"/>
              <a:pPr algn="ctr" eaLnBrk="1" hangingPunct="1">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5828" r:id="rId1"/>
    <p:sldLayoutId id="2147485816" r:id="rId2"/>
    <p:sldLayoutId id="2147485817" r:id="rId3"/>
    <p:sldLayoutId id="2147485818" r:id="rId4"/>
    <p:sldLayoutId id="2147485819" r:id="rId5"/>
    <p:sldLayoutId id="2147485820" r:id="rId6"/>
    <p:sldLayoutId id="2147485821" r:id="rId7"/>
    <p:sldLayoutId id="2147485822" r:id="rId8"/>
    <p:sldLayoutId id="2147485823" r:id="rId9"/>
    <p:sldLayoutId id="2147485824" r:id="rId10"/>
    <p:sldLayoutId id="2147485825" r:id="rId11"/>
    <p:sldLayoutId id="2147485826"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dirty="0">
              <a:solidFill>
                <a:prstClr val="white"/>
              </a:solidFill>
            </a:endParaRPr>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1200">
                <a:solidFill>
                  <a:prstClr val="black">
                    <a:tint val="75000"/>
                  </a:prstClr>
                </a:solidFill>
                <a:latin typeface="Arial"/>
              </a:defRPr>
            </a:lvl1pPr>
          </a:lstStyle>
          <a:p>
            <a:pPr>
              <a:defRPr/>
            </a:pPr>
            <a:fld id="{6ECE9855-A38A-4A5F-8F2F-06FFABD34A01}" type="datetime1">
              <a:rPr lang="en-US"/>
              <a:pPr>
                <a:defRPr/>
              </a:pPr>
              <a:t>7/10/2018</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dirty="0">
                <a:solidFill>
                  <a:prstClr val="black">
                    <a:tint val="75000"/>
                  </a:prstClr>
                </a:solidFill>
                <a:latin typeface="Arial"/>
              </a:defRPr>
            </a:lvl1pPr>
          </a:lstStyle>
          <a:p>
            <a:pPr>
              <a:defRPr/>
            </a:pP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defRPr>
            </a:lvl1pPr>
          </a:lstStyle>
          <a:p>
            <a:pPr>
              <a:defRPr/>
            </a:pPr>
            <a:fld id="{B2A5F010-3F29-44CA-9E29-651C5229D50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5829" r:id="rId1"/>
    <p:sldLayoutId id="2147485830" r:id="rId2"/>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230563" y="0"/>
            <a:ext cx="5913437"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07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6850" y="2876550"/>
            <a:ext cx="28575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27" r:id="rId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Date</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r>
              <a:rPr lang="en-US" dirty="0" smtClean="0"/>
              <a:t>Meeting Title (optional)</a:t>
            </a:r>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B8D40A47-3DD9-4C1E-BC60-5C5DFBAF17EF}" type="slidenum">
              <a:rPr lang="en-US" altLang="en-US" smtClean="0"/>
              <a:pPr>
                <a:defRPr/>
              </a:pPr>
              <a:t>‹#›</a:t>
            </a:fld>
            <a:endParaRPr lang="en-US" altLang="en-US" dirty="0"/>
          </a:p>
        </p:txBody>
      </p:sp>
      <p:sp>
        <p:nvSpPr>
          <p:cNvPr id="9"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5832" r:id="rId1"/>
    <p:sldLayoutId id="2147485833" r:id="rId2"/>
    <p:sldLayoutId id="2147485834" r:id="rId3"/>
    <p:sldLayoutId id="2147485835" r:id="rId4"/>
    <p:sldLayoutId id="2147485836" r:id="rId5"/>
    <p:sldLayoutId id="2147485837" r:id="rId6"/>
    <p:sldLayoutId id="2147485838" r:id="rId7"/>
    <p:sldLayoutId id="2147485839" r:id="rId8"/>
    <p:sldLayoutId id="2147485840" r:id="rId9"/>
    <p:sldLayoutId id="2147485841" r:id="rId10"/>
    <p:sldLayoutId id="2147485842" r:id="rId11"/>
  </p:sldLayoutIdLst>
  <p:hf sldNum="0" hdr="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381000" y="1219200"/>
            <a:ext cx="8305800" cy="4114800"/>
          </a:xfrm>
        </p:spPr>
        <p:txBody>
          <a:bodyPr/>
          <a:lstStyle/>
          <a:p>
            <a:pPr algn="ctr"/>
            <a:r>
              <a:rPr lang="en-US" altLang="en-US" dirty="0"/>
              <a:t>?</a:t>
            </a:r>
            <a:r>
              <a:rPr lang="en-US" altLang="en-US" dirty="0" smtClean="0"/>
              <a:t>MSWG?</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Update to WMS</a:t>
            </a:r>
            <a:br>
              <a:rPr lang="en-US" altLang="en-US" dirty="0" smtClean="0"/>
            </a:br>
            <a:r>
              <a:rPr lang="en-US" altLang="en-US" dirty="0" smtClean="0"/>
              <a:t>07/11/2018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76200"/>
            <a:ext cx="8458200" cy="685800"/>
          </a:xfrm>
        </p:spPr>
        <p:txBody>
          <a:bodyPr/>
          <a:lstStyle/>
          <a:p>
            <a:pPr algn="ctr"/>
            <a:r>
              <a:rPr lang="en-US" altLang="en-US" sz="2400" b="1" dirty="0" smtClean="0">
                <a:solidFill>
                  <a:srgbClr val="C00000"/>
                </a:solidFill>
              </a:rPr>
              <a:t>MSWG Meeting 6/13/2018</a:t>
            </a:r>
          </a:p>
        </p:txBody>
      </p:sp>
      <p:sp>
        <p:nvSpPr>
          <p:cNvPr id="14339" name="Content Placeholder 2"/>
          <p:cNvSpPr>
            <a:spLocks noGrp="1"/>
          </p:cNvSpPr>
          <p:nvPr>
            <p:ph idx="1"/>
          </p:nvPr>
        </p:nvSpPr>
        <p:spPr>
          <a:xfrm>
            <a:off x="266700" y="685800"/>
            <a:ext cx="8686800" cy="5486400"/>
          </a:xfrm>
        </p:spPr>
        <p:txBody>
          <a:bodyPr/>
          <a:lstStyle/>
          <a:p>
            <a:pPr marL="514350" indent="-457200">
              <a:defRPr/>
            </a:pPr>
            <a:r>
              <a:rPr lang="en-US" altLang="en-US" sz="2800" dirty="0" smtClean="0"/>
              <a:t>Market Settlements Working Group (VOTE)</a:t>
            </a:r>
          </a:p>
          <a:p>
            <a:pPr marL="914400" lvl="1" indent="-457200">
              <a:defRPr/>
            </a:pPr>
            <a:endParaRPr lang="en-US" altLang="en-US" sz="2800" dirty="0" smtClean="0"/>
          </a:p>
          <a:p>
            <a:pPr marL="514350" indent="-457200">
              <a:defRPr/>
            </a:pPr>
            <a:r>
              <a:rPr lang="en-US" altLang="en-US" sz="2800" dirty="0"/>
              <a:t>Approval of Nominations Chair and Vice Chair (Vote)</a:t>
            </a:r>
          </a:p>
          <a:p>
            <a:pPr marL="1314450" lvl="2" indent="-457200">
              <a:defRPr/>
            </a:pPr>
            <a:r>
              <a:rPr lang="en-US" altLang="en-US" sz="2800" dirty="0" smtClean="0"/>
              <a:t>Chair – Heddie Lookadoo (Reliant)</a:t>
            </a:r>
            <a:endParaRPr lang="en-US" altLang="en-US" sz="2800" dirty="0"/>
          </a:p>
          <a:p>
            <a:pPr marL="1314450" lvl="2" indent="-457200">
              <a:defRPr/>
            </a:pPr>
            <a:r>
              <a:rPr lang="en-US" altLang="en-US" sz="2800" dirty="0" smtClean="0"/>
              <a:t>Vice Chair – John Moschos (Tenaska)</a:t>
            </a:r>
            <a:endParaRPr lang="en-US" altLang="en-US" sz="2800" dirty="0"/>
          </a:p>
          <a:p>
            <a:pPr marL="1314450" lvl="2" indent="-457200">
              <a:defRPr/>
            </a:pPr>
            <a:endParaRPr lang="en-US" altLang="en-US" dirty="0"/>
          </a:p>
          <a:p>
            <a:pPr marL="57150" indent="0">
              <a:buFontTx/>
              <a:buNone/>
              <a:defRPr/>
            </a:pPr>
            <a:endParaRPr lang="en-US" altLang="en-US" sz="2200" dirty="0" smtClean="0"/>
          </a:p>
          <a:p>
            <a:pPr marL="457200" lvl="1" indent="0">
              <a:buFontTx/>
              <a:buNone/>
              <a:defRPr/>
            </a:pP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76200"/>
            <a:ext cx="8458200" cy="762000"/>
          </a:xfrm>
        </p:spPr>
        <p:txBody>
          <a:bodyPr/>
          <a:lstStyle/>
          <a:p>
            <a:pPr algn="ctr"/>
            <a:r>
              <a:rPr lang="en-US" altLang="en-US" sz="2400" b="1" dirty="0" smtClean="0">
                <a:solidFill>
                  <a:srgbClr val="C00000"/>
                </a:solidFill>
              </a:rPr>
              <a:t>MSWG Meeting 06/13/18</a:t>
            </a:r>
          </a:p>
        </p:txBody>
      </p:sp>
      <p:sp>
        <p:nvSpPr>
          <p:cNvPr id="12291" name="Content Placeholder 2"/>
          <p:cNvSpPr>
            <a:spLocks noGrp="1"/>
          </p:cNvSpPr>
          <p:nvPr>
            <p:ph idx="1"/>
          </p:nvPr>
        </p:nvSpPr>
        <p:spPr>
          <a:xfrm>
            <a:off x="266700" y="685800"/>
            <a:ext cx="8686800" cy="5486400"/>
          </a:xfrm>
        </p:spPr>
        <p:txBody>
          <a:bodyPr>
            <a:normAutofit/>
          </a:bodyPr>
          <a:lstStyle/>
          <a:p>
            <a:pPr marL="514350" lvl="4" indent="-457200" algn="ctr">
              <a:spcBef>
                <a:spcPts val="800"/>
              </a:spcBef>
              <a:buNone/>
              <a:defRPr/>
            </a:pPr>
            <a:r>
              <a:rPr lang="en-US" altLang="en-US" sz="2800" b="1" dirty="0"/>
              <a:t>Charter/Scope (Vote)</a:t>
            </a:r>
          </a:p>
          <a:p>
            <a:pPr marL="514350" indent="-457200"/>
            <a:r>
              <a:rPr lang="en-US" sz="2000" dirty="0"/>
              <a:t>The Market Settlement Working Group (MSWG) reporting to Wholesale Market Subcommittee (WMS) is responsible for reviewing Settlement issues, wholesale communication processes and data flow through reports and extracts. MSWG will focus on the accuracy of Settlements and efficiency of data flow to ensure that all market participants receive timely Settlement information. MSWG will analyze and work with ERCOT to interpret Market Participant Settlement results and anomalies. MSWG will maintain the Nodal Settlements Handbook, capturing changes in market rules that impact Settlements. MSWG will focus on any ERCOT system changes that would impact middle and back office systems and engage ERCOT in dialogue to understand such changes in content and design.</a:t>
            </a:r>
            <a:r>
              <a:rPr lang="en-US" dirty="0"/>
              <a:t> </a:t>
            </a:r>
            <a:endParaRPr lang="en-US" dirty="0" smtClean="0"/>
          </a:p>
          <a:p>
            <a:pPr marL="514350" indent="-457200"/>
            <a:endParaRPr lang="en-US" sz="2800" dirty="0"/>
          </a:p>
          <a:p>
            <a:pPr marL="514350" indent="-457200"/>
            <a:endParaRPr lang="en-US" alt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20940" cy="548640"/>
          </a:xfrm>
        </p:spPr>
        <p:txBody>
          <a:bodyPr/>
          <a:lstStyle/>
          <a:p>
            <a:pPr algn="ctr"/>
            <a:r>
              <a:rPr lang="en-US" altLang="en-US" b="1" dirty="0" smtClean="0">
                <a:solidFill>
                  <a:srgbClr val="C00000"/>
                </a:solidFill>
              </a:rPr>
              <a:t>MSWG </a:t>
            </a:r>
            <a:r>
              <a:rPr lang="en-US" altLang="en-US" b="1" dirty="0">
                <a:solidFill>
                  <a:srgbClr val="C00000"/>
                </a:solidFill>
              </a:rPr>
              <a:t>Meeting 06/13/18</a:t>
            </a:r>
            <a:endParaRPr lang="en-US" dirty="0"/>
          </a:p>
        </p:txBody>
      </p:sp>
      <p:sp>
        <p:nvSpPr>
          <p:cNvPr id="3" name="Content Placeholder 2"/>
          <p:cNvSpPr>
            <a:spLocks noGrp="1"/>
          </p:cNvSpPr>
          <p:nvPr>
            <p:ph idx="1"/>
          </p:nvPr>
        </p:nvSpPr>
        <p:spPr/>
        <p:txBody>
          <a:bodyPr/>
          <a:lstStyle/>
          <a:p>
            <a:pPr marL="514350" lvl="4" indent="-457200">
              <a:spcBef>
                <a:spcPts val="800"/>
              </a:spcBef>
              <a:buNone/>
              <a:defRPr/>
            </a:pPr>
            <a:r>
              <a:rPr lang="en-US" sz="2800" b="1" dirty="0"/>
              <a:t>Items for Direction</a:t>
            </a:r>
          </a:p>
          <a:p>
            <a:pPr lvl="1"/>
            <a:r>
              <a:rPr lang="en-US" dirty="0"/>
              <a:t> </a:t>
            </a:r>
            <a:r>
              <a:rPr lang="en-US" sz="2400" dirty="0" smtClean="0"/>
              <a:t>Balancing Account</a:t>
            </a:r>
          </a:p>
          <a:p>
            <a:pPr lvl="2"/>
            <a:r>
              <a:rPr lang="en-US" sz="2400" dirty="0" smtClean="0"/>
              <a:t>Align with CARD to resettle at 55 Day</a:t>
            </a:r>
          </a:p>
          <a:p>
            <a:pPr lvl="3"/>
            <a:r>
              <a:rPr lang="en-US" sz="2400" dirty="0" smtClean="0"/>
              <a:t>Currently does not resettle after Initial</a:t>
            </a:r>
          </a:p>
          <a:p>
            <a:pPr lvl="3"/>
            <a:r>
              <a:rPr lang="en-US" sz="2400" dirty="0" smtClean="0"/>
              <a:t>UFE in Initial settlement due to BUSIDDRQ Meters creates wrongful distribution of Revenues.</a:t>
            </a:r>
          </a:p>
          <a:p>
            <a:pPr lvl="2"/>
            <a:r>
              <a:rPr lang="en-US" sz="2400" dirty="0" smtClean="0"/>
              <a:t>Nodal </a:t>
            </a:r>
            <a:r>
              <a:rPr lang="en-US" sz="2400" dirty="0" smtClean="0"/>
              <a:t>Handbook</a:t>
            </a:r>
          </a:p>
          <a:p>
            <a:pPr lvl="1"/>
            <a:r>
              <a:rPr lang="en-US" sz="2400" dirty="0" smtClean="0"/>
              <a:t>Next Meeting July 18th</a:t>
            </a:r>
            <a:endParaRPr lang="en-US" sz="2400" dirty="0" smtClean="0"/>
          </a:p>
          <a:p>
            <a:pPr marL="1828800" lvl="4" indent="0">
              <a:buNone/>
            </a:pPr>
            <a:endParaRPr lang="en-US" dirty="0"/>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4" name="Footer Placeholder 3"/>
          <p:cNvSpPr>
            <a:spLocks noGrp="1"/>
          </p:cNvSpPr>
          <p:nvPr>
            <p:ph type="ftr" sz="quarter" idx="11"/>
          </p:nvPr>
        </p:nvSpPr>
        <p:spPr/>
        <p:txBody>
          <a:bodyPr/>
          <a:lstStyle/>
          <a:p>
            <a:pPr>
              <a:defRPr/>
            </a:pPr>
            <a:r>
              <a:rPr lang="en-US" dirty="0" smtClean="0"/>
              <a:t>Meeting Title (optional)</a:t>
            </a:r>
            <a:endParaRPr lang="en-US" dirty="0"/>
          </a:p>
        </p:txBody>
      </p:sp>
    </p:spTree>
    <p:extLst>
      <p:ext uri="{BB962C8B-B14F-4D97-AF65-F5344CB8AC3E}">
        <p14:creationId xmlns:p14="http://schemas.microsoft.com/office/powerpoint/2010/main" val="303463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685800"/>
            <a:ext cx="8077200" cy="2590800"/>
          </a:xfrm>
        </p:spPr>
        <p:txBody>
          <a:bodyPr/>
          <a:lstStyle/>
          <a:p>
            <a:pPr marL="0" indent="0" algn="ctr">
              <a:buFontTx/>
              <a:buNone/>
              <a:defRPr/>
            </a:pPr>
            <a:r>
              <a:rPr lang="en-US" altLang="en-US" sz="2800" dirty="0" smtClean="0"/>
              <a:t>Questions?</a:t>
            </a:r>
          </a:p>
          <a:p>
            <a:pPr marL="0" indent="0" algn="ctr">
              <a:buFontTx/>
              <a:buNone/>
              <a:defRPr/>
            </a:pPr>
            <a:endParaRPr lang="en-US" altLang="en-US" sz="2800" dirty="0">
              <a:solidFill>
                <a:srgbClr val="C00000"/>
              </a:solidFill>
            </a:endParaRPr>
          </a:p>
          <a:p>
            <a:pPr marL="0" indent="0">
              <a:buNone/>
              <a:defRPr/>
            </a:pPr>
            <a:endParaRPr lang="en-US" alt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9962" y="2484407"/>
            <a:ext cx="1984075" cy="1889185"/>
          </a:xfrm>
          <a:prstGeom prst="rect">
            <a:avLst/>
          </a:prstGeom>
        </p:spPr>
      </p:pic>
    </p:spTree>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48039</TotalTime>
  <Words>219</Words>
  <Application>Microsoft Office PowerPoint</Application>
  <PresentationFormat>On-screen Show (4:3)</PresentationFormat>
  <Paragraphs>24</Paragraphs>
  <Slides>5</Slides>
  <Notes>2</Notes>
  <HiddenSlides>0</HiddenSlides>
  <MMClips>0</MMClips>
  <ScaleCrop>false</ScaleCrop>
  <HeadingPairs>
    <vt:vector size="4" baseType="variant">
      <vt:variant>
        <vt:lpstr>Theme</vt:lpstr>
      </vt:variant>
      <vt:variant>
        <vt:i4>4</vt:i4>
      </vt:variant>
      <vt:variant>
        <vt:lpstr>Slide Titles</vt:lpstr>
      </vt:variant>
      <vt:variant>
        <vt:i4>5</vt:i4>
      </vt:variant>
    </vt:vector>
  </HeadingPairs>
  <TitlesOfParts>
    <vt:vector size="9" baseType="lpstr">
      <vt:lpstr>Custom Design</vt:lpstr>
      <vt:lpstr>1_Custom Design</vt:lpstr>
      <vt:lpstr>2_Custom Design</vt:lpstr>
      <vt:lpstr>Angles</vt:lpstr>
      <vt:lpstr>?MSWG?   Update to WMS 07/11/2018</vt:lpstr>
      <vt:lpstr>MSWG Meeting 6/13/2018</vt:lpstr>
      <vt:lpstr>MSWG Meeting 06/13/18</vt:lpstr>
      <vt:lpstr>MSWG Meeting 06/13/18</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Basaran, Harika</dc:creator>
  <cp:lastModifiedBy>Lookadoo, Heddie</cp:lastModifiedBy>
  <cp:revision>1949</cp:revision>
  <cp:lastPrinted>2016-10-21T15:37:14Z</cp:lastPrinted>
  <dcterms:created xsi:type="dcterms:W3CDTF">2005-04-21T14:28:35Z</dcterms:created>
  <dcterms:modified xsi:type="dcterms:W3CDTF">2018-07-10T17:35:35Z</dcterms:modified>
</cp:coreProperties>
</file>