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0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9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1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3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9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1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9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4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8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7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8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9386F-B407-4733-8666-AD1A92C897D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AB55D-DAF4-4453-936A-0E4ADAA3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0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QMWG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25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Non-Spin Deployments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5/1 and 5/2 ERCOT Deployed NSRS to relieve thermal congestion on a violated constraint.</a:t>
            </a:r>
          </a:p>
          <a:p>
            <a:r>
              <a:rPr lang="en-US" dirty="0" smtClean="0"/>
              <a:t>We’ve discussed multiple times and seek formal direction:</a:t>
            </a:r>
          </a:p>
          <a:p>
            <a:pPr lvl="1"/>
            <a:r>
              <a:rPr lang="en-US" dirty="0" smtClean="0"/>
              <a:t>Is this what we want non-spin to be for?</a:t>
            </a:r>
          </a:p>
          <a:p>
            <a:pPr lvl="1"/>
            <a:r>
              <a:rPr lang="en-US" dirty="0" smtClean="0"/>
              <a:t>What is non-spin for? </a:t>
            </a:r>
          </a:p>
          <a:p>
            <a:pPr lvl="1"/>
            <a:r>
              <a:rPr lang="en-US" dirty="0" smtClean="0"/>
              <a:t>Should QMWG try to change or clarify the use of NSRS?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8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is testing out “4CP” updates to the load forecast using what is essentially an on/off switch for likely 4CP days.</a:t>
            </a:r>
          </a:p>
          <a:p>
            <a:r>
              <a:rPr lang="en-US" dirty="0" smtClean="0"/>
              <a:t>We discussed the Operator Shift Schedule Report – is the report useful to you? Should it be changed?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0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Ready for a vote:</a:t>
            </a:r>
          </a:p>
          <a:p>
            <a:pPr lvl="1"/>
            <a:r>
              <a:rPr lang="en-US" dirty="0" smtClean="0"/>
              <a:t>872 – Modifying the SASM Shadow Price </a:t>
            </a:r>
          </a:p>
          <a:p>
            <a:pPr lvl="1"/>
            <a:r>
              <a:rPr lang="en-US" dirty="0" smtClean="0"/>
              <a:t>850 – Market Suspension and Restart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54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826/838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we handle RMR offer prices? O&amp;M at $100/MWh? </a:t>
            </a:r>
            <a:r>
              <a:rPr lang="en-US" smtClean="0"/>
              <a:t>826?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9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139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QMWG Update</vt:lpstr>
      <vt:lpstr>Non-Spin Deployments</vt:lpstr>
      <vt:lpstr>Staff Updates</vt:lpstr>
      <vt:lpstr>NPRRs</vt:lpstr>
      <vt:lpstr>826/838</vt:lpstr>
    </vt:vector>
  </TitlesOfParts>
  <Company>Citigroup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QMWG Update</dc:title>
  <dc:creator>Goff, Eric [ICG-MKTS]</dc:creator>
  <cp:lastModifiedBy>Goff, Eric [ICG-MKTS]</cp:lastModifiedBy>
  <cp:revision>2</cp:revision>
  <dcterms:created xsi:type="dcterms:W3CDTF">2018-07-09T23:53:38Z</dcterms:created>
  <dcterms:modified xsi:type="dcterms:W3CDTF">2018-07-09T23:55:07Z</dcterms:modified>
</cp:coreProperties>
</file>