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338" r:id="rId6"/>
    <p:sldId id="355" r:id="rId7"/>
    <p:sldId id="379" r:id="rId8"/>
    <p:sldId id="380" r:id="rId9"/>
    <p:sldId id="381" r:id="rId10"/>
    <p:sldId id="377" r:id="rId11"/>
    <p:sldId id="383" r:id="rId12"/>
    <p:sldId id="384" r:id="rId13"/>
    <p:sldId id="37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79"/>
            <p14:sldId id="380"/>
            <p14:sldId id="381"/>
            <p14:sldId id="377"/>
            <p14:sldId id="383"/>
            <p14:sldId id="384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29" d="100"/>
          <a:sy n="129" d="100"/>
        </p:scale>
        <p:origin x="12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DEADA-47D6-4EFB-A490-A2867B4D7858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</dgm:pt>
    <dgm:pt modelId="{828E56E5-A2A2-4D89-9665-F085ABF8BE66}">
      <dgm:prSet phldrT="[Text]" custT="1"/>
      <dgm:spPr/>
      <dgm:t>
        <a:bodyPr/>
        <a:lstStyle/>
        <a:p>
          <a:r>
            <a:rPr lang="en-US" sz="1400" dirty="0" smtClean="0"/>
            <a:t>Project Updates for RMS</a:t>
          </a:r>
          <a:endParaRPr lang="en-US" sz="1400" dirty="0"/>
        </a:p>
      </dgm:t>
    </dgm:pt>
    <dgm:pt modelId="{11EE7186-718D-4FCB-B340-C90D6191A39D}" type="parTrans" cxnId="{5D7C5FFD-8F9F-466F-886B-6CCF65D0E34E}">
      <dgm:prSet/>
      <dgm:spPr/>
      <dgm:t>
        <a:bodyPr/>
        <a:lstStyle/>
        <a:p>
          <a:endParaRPr lang="en-US"/>
        </a:p>
      </dgm:t>
    </dgm:pt>
    <dgm:pt modelId="{9607308E-46B4-494C-956C-66BB6EDFE432}" type="sibTrans" cxnId="{5D7C5FFD-8F9F-466F-886B-6CCF65D0E34E}">
      <dgm:prSet/>
      <dgm:spPr/>
      <dgm:t>
        <a:bodyPr/>
        <a:lstStyle/>
        <a:p>
          <a:endParaRPr lang="en-US"/>
        </a:p>
      </dgm:t>
    </dgm:pt>
    <dgm:pt modelId="{5D11C8AF-776E-4DD1-85BB-1977BF6E745E}">
      <dgm:prSet phldrT="[Text]" custT="1"/>
      <dgm:spPr/>
      <dgm:t>
        <a:bodyPr/>
        <a:lstStyle/>
        <a:p>
          <a:r>
            <a:rPr lang="en-US" sz="1400" dirty="0" smtClean="0"/>
            <a:t>ERCOT leads “hands-on” training based upon input from “Shadow” Flight</a:t>
          </a:r>
          <a:endParaRPr lang="en-US" sz="1400" dirty="0"/>
        </a:p>
      </dgm:t>
    </dgm:pt>
    <dgm:pt modelId="{AB7AEEB1-8C38-425F-A648-45AAF3623DFF}" type="parTrans" cxnId="{C104E7EC-9E1D-4B71-8F06-54F62765C677}">
      <dgm:prSet/>
      <dgm:spPr/>
      <dgm:t>
        <a:bodyPr/>
        <a:lstStyle/>
        <a:p>
          <a:endParaRPr lang="en-US"/>
        </a:p>
      </dgm:t>
    </dgm:pt>
    <dgm:pt modelId="{6B0F1C03-0CDF-4EB2-B4FD-C479BAE0EABA}" type="sibTrans" cxnId="{C104E7EC-9E1D-4B71-8F06-54F62765C677}">
      <dgm:prSet/>
      <dgm:spPr/>
      <dgm:t>
        <a:bodyPr/>
        <a:lstStyle/>
        <a:p>
          <a:endParaRPr lang="en-US"/>
        </a:p>
      </dgm:t>
    </dgm:pt>
    <dgm:pt modelId="{0BCB46E4-A7AC-4ECA-9F72-67E5C3F3300D}">
      <dgm:prSet phldrT="[Text]" custT="1"/>
      <dgm:spPr/>
      <dgm:t>
        <a:bodyPr/>
        <a:lstStyle/>
        <a:p>
          <a:r>
            <a:rPr lang="en-US" sz="1400" dirty="0" smtClean="0"/>
            <a:t>Flight 02/18</a:t>
          </a:r>
        </a:p>
      </dgm:t>
    </dgm:pt>
    <dgm:pt modelId="{C802F6A0-96AD-40DD-9C44-A34C89A2F64B}" type="parTrans" cxnId="{04FC6D79-0746-4B04-AF4F-8238B7660CF2}">
      <dgm:prSet/>
      <dgm:spPr/>
      <dgm:t>
        <a:bodyPr/>
        <a:lstStyle/>
        <a:p>
          <a:endParaRPr lang="en-US"/>
        </a:p>
      </dgm:t>
    </dgm:pt>
    <dgm:pt modelId="{E6CF8559-67C8-47A7-8FDA-7CB9D3541054}" type="sibTrans" cxnId="{04FC6D79-0746-4B04-AF4F-8238B7660CF2}">
      <dgm:prSet/>
      <dgm:spPr/>
      <dgm:t>
        <a:bodyPr/>
        <a:lstStyle/>
        <a:p>
          <a:endParaRPr lang="en-US"/>
        </a:p>
      </dgm:t>
    </dgm:pt>
    <dgm:pt modelId="{C31F6626-AFE4-4E7C-9C34-394EA00E7045}">
      <dgm:prSet phldrT="[Text]" custT="1"/>
      <dgm:spPr/>
      <dgm:t>
        <a:bodyPr/>
        <a:lstStyle/>
        <a:p>
          <a:r>
            <a:rPr lang="en-US" sz="1400" dirty="0" smtClean="0"/>
            <a:t>Flight 06/18</a:t>
          </a:r>
        </a:p>
      </dgm:t>
    </dgm:pt>
    <dgm:pt modelId="{7E87805A-C6F7-4E93-92CD-9CA97A559914}" type="parTrans" cxnId="{F80356DD-528C-4E46-A303-BCB93844A188}">
      <dgm:prSet/>
      <dgm:spPr/>
      <dgm:t>
        <a:bodyPr/>
        <a:lstStyle/>
        <a:p>
          <a:endParaRPr lang="en-US"/>
        </a:p>
      </dgm:t>
    </dgm:pt>
    <dgm:pt modelId="{FAE25332-B7B1-4A8D-AE6C-9B3DF59578BF}" type="sibTrans" cxnId="{F80356DD-528C-4E46-A303-BCB93844A188}">
      <dgm:prSet/>
      <dgm:spPr/>
      <dgm:t>
        <a:bodyPr/>
        <a:lstStyle/>
        <a:p>
          <a:endParaRPr lang="en-US"/>
        </a:p>
      </dgm:t>
    </dgm:pt>
    <dgm:pt modelId="{52B604DF-BD29-427E-B9E4-7C4081A9AE53}">
      <dgm:prSet phldrT="[Text]" custT="1"/>
      <dgm:spPr/>
      <dgm:t>
        <a:bodyPr/>
        <a:lstStyle/>
        <a:p>
          <a:r>
            <a:rPr lang="en-US" sz="1400" dirty="0" smtClean="0"/>
            <a:t>Screenshots, specs, documents as appropriate</a:t>
          </a:r>
        </a:p>
      </dgm:t>
    </dgm:pt>
    <dgm:pt modelId="{6B9A97E4-6322-4449-85B4-31061CB623C2}" type="parTrans" cxnId="{2013F7D4-0C1F-4865-B42C-26ADE0D23AD9}">
      <dgm:prSet/>
      <dgm:spPr/>
      <dgm:t>
        <a:bodyPr/>
        <a:lstStyle/>
        <a:p>
          <a:endParaRPr lang="en-US"/>
        </a:p>
      </dgm:t>
    </dgm:pt>
    <dgm:pt modelId="{489379AD-0908-4EB1-9F0E-D2536847B756}" type="sibTrans" cxnId="{2013F7D4-0C1F-4865-B42C-26ADE0D23AD9}">
      <dgm:prSet/>
      <dgm:spPr/>
      <dgm:t>
        <a:bodyPr/>
        <a:lstStyle/>
        <a:p>
          <a:endParaRPr lang="en-US"/>
        </a:p>
      </dgm:t>
    </dgm:pt>
    <dgm:pt modelId="{1C1A5E48-0000-4827-967F-003F381084CD}">
      <dgm:prSet phldrT="[Text]" custT="1"/>
      <dgm:spPr/>
      <dgm:t>
        <a:bodyPr/>
        <a:lstStyle/>
        <a:p>
          <a:r>
            <a:rPr lang="en-US" sz="1400" dirty="0" smtClean="0"/>
            <a:t>“Shadow” Flight of targeted functions with volunteers Flight 10/18</a:t>
          </a:r>
        </a:p>
      </dgm:t>
    </dgm:pt>
    <dgm:pt modelId="{D0C52AC2-B786-48F4-AD0C-E710D0FFA5F3}" type="parTrans" cxnId="{034EB35D-131E-4303-9384-2249381C3C47}">
      <dgm:prSet/>
      <dgm:spPr/>
      <dgm:t>
        <a:bodyPr/>
        <a:lstStyle/>
        <a:p>
          <a:endParaRPr lang="en-US"/>
        </a:p>
      </dgm:t>
    </dgm:pt>
    <dgm:pt modelId="{AAD4482B-4046-49A0-BB07-6F19F700D686}" type="sibTrans" cxnId="{034EB35D-131E-4303-9384-2249381C3C47}">
      <dgm:prSet/>
      <dgm:spPr/>
      <dgm:t>
        <a:bodyPr/>
        <a:lstStyle/>
        <a:p>
          <a:endParaRPr lang="en-US"/>
        </a:p>
      </dgm:t>
    </dgm:pt>
    <dgm:pt modelId="{2F420964-9BA7-40C0-8AA6-22C9A9B720BA}">
      <dgm:prSet phldrT="[Text]" custT="1"/>
      <dgm:spPr/>
      <dgm:t>
        <a:bodyPr/>
        <a:lstStyle/>
        <a:p>
          <a:r>
            <a:rPr lang="en-US" sz="1400" dirty="0" smtClean="0"/>
            <a:t>Initial Flight 02/19</a:t>
          </a:r>
          <a:endParaRPr lang="en-US" sz="1400" dirty="0"/>
        </a:p>
      </dgm:t>
    </dgm:pt>
    <dgm:pt modelId="{267E2CBB-0802-47B1-B33E-EFF2FCC06616}" type="parTrans" cxnId="{4EA22C7A-C6E4-4012-B5E3-CF87E87D5BEB}">
      <dgm:prSet/>
      <dgm:spPr/>
      <dgm:t>
        <a:bodyPr/>
        <a:lstStyle/>
        <a:p>
          <a:endParaRPr lang="en-US"/>
        </a:p>
      </dgm:t>
    </dgm:pt>
    <dgm:pt modelId="{3BC32F5C-2F94-4D2E-9313-025137033AD0}" type="sibTrans" cxnId="{4EA22C7A-C6E4-4012-B5E3-CF87E87D5BEB}">
      <dgm:prSet/>
      <dgm:spPr/>
      <dgm:t>
        <a:bodyPr/>
        <a:lstStyle/>
        <a:p>
          <a:endParaRPr lang="en-US"/>
        </a:p>
      </dgm:t>
    </dgm:pt>
    <dgm:pt modelId="{971DE00B-4299-45D2-83FB-5427EEE06891}" type="pres">
      <dgm:prSet presAssocID="{3C5DEADA-47D6-4EFB-A490-A2867B4D7858}" presName="Name0" presStyleCnt="0">
        <dgm:presLayoutVars>
          <dgm:dir/>
          <dgm:resizeHandles val="exact"/>
        </dgm:presLayoutVars>
      </dgm:prSet>
      <dgm:spPr/>
    </dgm:pt>
    <dgm:pt modelId="{CAAD11F3-8B56-4AE6-BF1F-FEE19524E775}" type="pres">
      <dgm:prSet presAssocID="{3C5DEADA-47D6-4EFB-A490-A2867B4D7858}" presName="arrow" presStyleLbl="bgShp" presStyleIdx="0" presStyleCnt="1"/>
      <dgm:spPr/>
    </dgm:pt>
    <dgm:pt modelId="{19BD0CFE-8FB0-4158-A789-B9C7F2BCB517}" type="pres">
      <dgm:prSet presAssocID="{3C5DEADA-47D6-4EFB-A490-A2867B4D7858}" presName="points" presStyleCnt="0"/>
      <dgm:spPr/>
    </dgm:pt>
    <dgm:pt modelId="{D2FB806C-E815-43FC-A3A6-D5947FBA6C87}" type="pres">
      <dgm:prSet presAssocID="{828E56E5-A2A2-4D89-9665-F085ABF8BE66}" presName="compositeA" presStyleCnt="0"/>
      <dgm:spPr/>
    </dgm:pt>
    <dgm:pt modelId="{99398856-DFBD-4290-A64B-40E59D0BA492}" type="pres">
      <dgm:prSet presAssocID="{828E56E5-A2A2-4D89-9665-F085ABF8BE66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A66D4-1F72-4E66-9D29-F9317944125F}" type="pres">
      <dgm:prSet presAssocID="{828E56E5-A2A2-4D89-9665-F085ABF8BE66}" presName="circleA" presStyleLbl="node1" presStyleIdx="0" presStyleCnt="7"/>
      <dgm:spPr/>
    </dgm:pt>
    <dgm:pt modelId="{65E4D4F1-48A7-4F7E-8192-889826A1BD1C}" type="pres">
      <dgm:prSet presAssocID="{828E56E5-A2A2-4D89-9665-F085ABF8BE66}" presName="spaceA" presStyleCnt="0"/>
      <dgm:spPr/>
    </dgm:pt>
    <dgm:pt modelId="{A98C1945-A7DC-4FCD-88AE-819587FF1F98}" type="pres">
      <dgm:prSet presAssocID="{9607308E-46B4-494C-956C-66BB6EDFE432}" presName="space" presStyleCnt="0"/>
      <dgm:spPr/>
    </dgm:pt>
    <dgm:pt modelId="{C447E9D0-3AF0-4D40-80E0-58426427A321}" type="pres">
      <dgm:prSet presAssocID="{0BCB46E4-A7AC-4ECA-9F72-67E5C3F3300D}" presName="compositeB" presStyleCnt="0"/>
      <dgm:spPr/>
    </dgm:pt>
    <dgm:pt modelId="{F9EFB342-7480-45FC-A49A-94DAB2D39A81}" type="pres">
      <dgm:prSet presAssocID="{0BCB46E4-A7AC-4ECA-9F72-67E5C3F3300D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B8E31-C432-4E87-B967-D90718FCA67E}" type="pres">
      <dgm:prSet presAssocID="{0BCB46E4-A7AC-4ECA-9F72-67E5C3F3300D}" presName="circleB" presStyleLbl="node1" presStyleIdx="1" presStyleCnt="7"/>
      <dgm:spPr/>
    </dgm:pt>
    <dgm:pt modelId="{82FE31BD-5697-4E58-B26A-1FDA02C12CD0}" type="pres">
      <dgm:prSet presAssocID="{0BCB46E4-A7AC-4ECA-9F72-67E5C3F3300D}" presName="spaceB" presStyleCnt="0"/>
      <dgm:spPr/>
    </dgm:pt>
    <dgm:pt modelId="{06B2726D-3717-4A7F-AA07-EF18DF0B92C5}" type="pres">
      <dgm:prSet presAssocID="{E6CF8559-67C8-47A7-8FDA-7CB9D3541054}" presName="space" presStyleCnt="0"/>
      <dgm:spPr/>
    </dgm:pt>
    <dgm:pt modelId="{03CBCA4D-6879-4978-9D1C-61A6FBCF09A1}" type="pres">
      <dgm:prSet presAssocID="{C31F6626-AFE4-4E7C-9C34-394EA00E7045}" presName="compositeA" presStyleCnt="0"/>
      <dgm:spPr/>
    </dgm:pt>
    <dgm:pt modelId="{F1F5D56F-A53C-473C-9B56-188F7D0A500F}" type="pres">
      <dgm:prSet presAssocID="{C31F6626-AFE4-4E7C-9C34-394EA00E7045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F48D2-E941-4CBC-B19F-565A4A3DF392}" type="pres">
      <dgm:prSet presAssocID="{C31F6626-AFE4-4E7C-9C34-394EA00E7045}" presName="circleA" presStyleLbl="node1" presStyleIdx="2" presStyleCnt="7"/>
      <dgm:spPr/>
    </dgm:pt>
    <dgm:pt modelId="{1DB0B5E4-4011-4045-97BB-84251C12F1EE}" type="pres">
      <dgm:prSet presAssocID="{C31F6626-AFE4-4E7C-9C34-394EA00E7045}" presName="spaceA" presStyleCnt="0"/>
      <dgm:spPr/>
    </dgm:pt>
    <dgm:pt modelId="{70D18798-6D3B-47A0-A9DE-426FBE5C1772}" type="pres">
      <dgm:prSet presAssocID="{FAE25332-B7B1-4A8D-AE6C-9B3DF59578BF}" presName="space" presStyleCnt="0"/>
      <dgm:spPr/>
    </dgm:pt>
    <dgm:pt modelId="{5797A6AC-0CFD-4C3A-9171-957989DEF09B}" type="pres">
      <dgm:prSet presAssocID="{52B604DF-BD29-427E-B9E4-7C4081A9AE53}" presName="compositeB" presStyleCnt="0"/>
      <dgm:spPr/>
    </dgm:pt>
    <dgm:pt modelId="{F7AAC549-B79A-44DC-AC91-4CCD42EE2194}" type="pres">
      <dgm:prSet presAssocID="{52B604DF-BD29-427E-B9E4-7C4081A9AE53}" presName="textB" presStyleLbl="revTx" presStyleIdx="3" presStyleCnt="7" custScaleX="175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74CCD-FAED-4CF1-8225-0CE079B140C6}" type="pres">
      <dgm:prSet presAssocID="{52B604DF-BD29-427E-B9E4-7C4081A9AE53}" presName="circleB" presStyleLbl="node1" presStyleIdx="3" presStyleCnt="7"/>
      <dgm:spPr/>
    </dgm:pt>
    <dgm:pt modelId="{926B31D3-09C6-4C47-937B-394295F7B286}" type="pres">
      <dgm:prSet presAssocID="{52B604DF-BD29-427E-B9E4-7C4081A9AE53}" presName="spaceB" presStyleCnt="0"/>
      <dgm:spPr/>
    </dgm:pt>
    <dgm:pt modelId="{FBCD64D8-4867-4418-88DD-275FB44A4535}" type="pres">
      <dgm:prSet presAssocID="{489379AD-0908-4EB1-9F0E-D2536847B756}" presName="space" presStyleCnt="0"/>
      <dgm:spPr/>
    </dgm:pt>
    <dgm:pt modelId="{86395FFC-E65A-41E1-8D60-7FCD570F7E00}" type="pres">
      <dgm:prSet presAssocID="{1C1A5E48-0000-4827-967F-003F381084CD}" presName="compositeA" presStyleCnt="0"/>
      <dgm:spPr/>
    </dgm:pt>
    <dgm:pt modelId="{6DBE6539-529C-4EED-A034-6A19043F334D}" type="pres">
      <dgm:prSet presAssocID="{1C1A5E48-0000-4827-967F-003F381084CD}" presName="textA" presStyleLbl="revTx" presStyleIdx="4" presStyleCnt="7" custScaleX="1173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89245-F3E0-47C7-80F5-1A9F2A277BC1}" type="pres">
      <dgm:prSet presAssocID="{1C1A5E48-0000-4827-967F-003F381084CD}" presName="circleA" presStyleLbl="node1" presStyleIdx="4" presStyleCnt="7"/>
      <dgm:spPr/>
    </dgm:pt>
    <dgm:pt modelId="{7329C487-4C6B-4D22-8E06-97875A132A75}" type="pres">
      <dgm:prSet presAssocID="{1C1A5E48-0000-4827-967F-003F381084CD}" presName="spaceA" presStyleCnt="0"/>
      <dgm:spPr/>
    </dgm:pt>
    <dgm:pt modelId="{50A6286E-35B2-4EC8-87A8-B1A0720EDEA6}" type="pres">
      <dgm:prSet presAssocID="{AAD4482B-4046-49A0-BB07-6F19F700D686}" presName="space" presStyleCnt="0"/>
      <dgm:spPr/>
    </dgm:pt>
    <dgm:pt modelId="{2CA9D7FF-1727-44FD-B842-B0B0233261E2}" type="pres">
      <dgm:prSet presAssocID="{5D11C8AF-776E-4DD1-85BB-1977BF6E745E}" presName="compositeB" presStyleCnt="0"/>
      <dgm:spPr/>
    </dgm:pt>
    <dgm:pt modelId="{53080C77-34E8-44A6-90B2-841D0F7DEE14}" type="pres">
      <dgm:prSet presAssocID="{5D11C8AF-776E-4DD1-85BB-1977BF6E745E}" presName="textB" presStyleLbl="revTx" presStyleIdx="5" presStyleCnt="7" custScaleX="1736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3975D-8907-4016-9BC4-65B4394C68F0}" type="pres">
      <dgm:prSet presAssocID="{5D11C8AF-776E-4DD1-85BB-1977BF6E745E}" presName="circleB" presStyleLbl="node1" presStyleIdx="5" presStyleCnt="7"/>
      <dgm:spPr/>
    </dgm:pt>
    <dgm:pt modelId="{8CFAFD0B-B203-44D1-B2EE-A65D67FF15CB}" type="pres">
      <dgm:prSet presAssocID="{5D11C8AF-776E-4DD1-85BB-1977BF6E745E}" presName="spaceB" presStyleCnt="0"/>
      <dgm:spPr/>
    </dgm:pt>
    <dgm:pt modelId="{C89F5105-2D75-47D3-A998-1F3860F5E445}" type="pres">
      <dgm:prSet presAssocID="{6B0F1C03-0CDF-4EB2-B4FD-C479BAE0EABA}" presName="space" presStyleCnt="0"/>
      <dgm:spPr/>
    </dgm:pt>
    <dgm:pt modelId="{A78C6383-20D2-4405-B2E0-F67C067E594D}" type="pres">
      <dgm:prSet presAssocID="{2F420964-9BA7-40C0-8AA6-22C9A9B720BA}" presName="compositeA" presStyleCnt="0"/>
      <dgm:spPr/>
    </dgm:pt>
    <dgm:pt modelId="{AB080B62-607F-4805-93F5-6FB9B85C0785}" type="pres">
      <dgm:prSet presAssocID="{2F420964-9BA7-40C0-8AA6-22C9A9B720BA}" presName="textA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E9B4A-C813-40F9-BE82-E324EC3FB86B}" type="pres">
      <dgm:prSet presAssocID="{2F420964-9BA7-40C0-8AA6-22C9A9B720BA}" presName="circleA" presStyleLbl="node1" presStyleIdx="6" presStyleCnt="7"/>
      <dgm:spPr/>
    </dgm:pt>
    <dgm:pt modelId="{DB3B9A56-F950-4D89-8342-215FFF6D9666}" type="pres">
      <dgm:prSet presAssocID="{2F420964-9BA7-40C0-8AA6-22C9A9B720BA}" presName="spaceA" presStyleCnt="0"/>
      <dgm:spPr/>
    </dgm:pt>
  </dgm:ptLst>
  <dgm:cxnLst>
    <dgm:cxn modelId="{9F612C73-62B3-4B5A-B003-B6FD5E235937}" type="presOf" srcId="{C31F6626-AFE4-4E7C-9C34-394EA00E7045}" destId="{F1F5D56F-A53C-473C-9B56-188F7D0A500F}" srcOrd="0" destOrd="0" presId="urn:microsoft.com/office/officeart/2005/8/layout/hProcess11"/>
    <dgm:cxn modelId="{034EB35D-131E-4303-9384-2249381C3C47}" srcId="{3C5DEADA-47D6-4EFB-A490-A2867B4D7858}" destId="{1C1A5E48-0000-4827-967F-003F381084CD}" srcOrd="4" destOrd="0" parTransId="{D0C52AC2-B786-48F4-AD0C-E710D0FFA5F3}" sibTransId="{AAD4482B-4046-49A0-BB07-6F19F700D686}"/>
    <dgm:cxn modelId="{1CCFF2EB-E77D-466A-9E89-848A653ED9B5}" type="presOf" srcId="{1C1A5E48-0000-4827-967F-003F381084CD}" destId="{6DBE6539-529C-4EED-A034-6A19043F334D}" srcOrd="0" destOrd="0" presId="urn:microsoft.com/office/officeart/2005/8/layout/hProcess11"/>
    <dgm:cxn modelId="{7F68AD8D-1285-429D-8E39-2688D51044C8}" type="presOf" srcId="{3C5DEADA-47D6-4EFB-A490-A2867B4D7858}" destId="{971DE00B-4299-45D2-83FB-5427EEE06891}" srcOrd="0" destOrd="0" presId="urn:microsoft.com/office/officeart/2005/8/layout/hProcess11"/>
    <dgm:cxn modelId="{3D2FD6D7-E161-42A8-A301-1C44C20BF697}" type="presOf" srcId="{828E56E5-A2A2-4D89-9665-F085ABF8BE66}" destId="{99398856-DFBD-4290-A64B-40E59D0BA492}" srcOrd="0" destOrd="0" presId="urn:microsoft.com/office/officeart/2005/8/layout/hProcess11"/>
    <dgm:cxn modelId="{F35DA492-199B-4F1F-8EAE-36763596C084}" type="presOf" srcId="{2F420964-9BA7-40C0-8AA6-22C9A9B720BA}" destId="{AB080B62-607F-4805-93F5-6FB9B85C0785}" srcOrd="0" destOrd="0" presId="urn:microsoft.com/office/officeart/2005/8/layout/hProcess11"/>
    <dgm:cxn modelId="{5D7C5FFD-8F9F-466F-886B-6CCF65D0E34E}" srcId="{3C5DEADA-47D6-4EFB-A490-A2867B4D7858}" destId="{828E56E5-A2A2-4D89-9665-F085ABF8BE66}" srcOrd="0" destOrd="0" parTransId="{11EE7186-718D-4FCB-B340-C90D6191A39D}" sibTransId="{9607308E-46B4-494C-956C-66BB6EDFE432}"/>
    <dgm:cxn modelId="{2013F7D4-0C1F-4865-B42C-26ADE0D23AD9}" srcId="{3C5DEADA-47D6-4EFB-A490-A2867B4D7858}" destId="{52B604DF-BD29-427E-B9E4-7C4081A9AE53}" srcOrd="3" destOrd="0" parTransId="{6B9A97E4-6322-4449-85B4-31061CB623C2}" sibTransId="{489379AD-0908-4EB1-9F0E-D2536847B756}"/>
    <dgm:cxn modelId="{F80356DD-528C-4E46-A303-BCB93844A188}" srcId="{3C5DEADA-47D6-4EFB-A490-A2867B4D7858}" destId="{C31F6626-AFE4-4E7C-9C34-394EA00E7045}" srcOrd="2" destOrd="0" parTransId="{7E87805A-C6F7-4E93-92CD-9CA97A559914}" sibTransId="{FAE25332-B7B1-4A8D-AE6C-9B3DF59578BF}"/>
    <dgm:cxn modelId="{4EA22C7A-C6E4-4012-B5E3-CF87E87D5BEB}" srcId="{3C5DEADA-47D6-4EFB-A490-A2867B4D7858}" destId="{2F420964-9BA7-40C0-8AA6-22C9A9B720BA}" srcOrd="6" destOrd="0" parTransId="{267E2CBB-0802-47B1-B33E-EFF2FCC06616}" sibTransId="{3BC32F5C-2F94-4D2E-9313-025137033AD0}"/>
    <dgm:cxn modelId="{04FC6D79-0746-4B04-AF4F-8238B7660CF2}" srcId="{3C5DEADA-47D6-4EFB-A490-A2867B4D7858}" destId="{0BCB46E4-A7AC-4ECA-9F72-67E5C3F3300D}" srcOrd="1" destOrd="0" parTransId="{C802F6A0-96AD-40DD-9C44-A34C89A2F64B}" sibTransId="{E6CF8559-67C8-47A7-8FDA-7CB9D3541054}"/>
    <dgm:cxn modelId="{C104E7EC-9E1D-4B71-8F06-54F62765C677}" srcId="{3C5DEADA-47D6-4EFB-A490-A2867B4D7858}" destId="{5D11C8AF-776E-4DD1-85BB-1977BF6E745E}" srcOrd="5" destOrd="0" parTransId="{AB7AEEB1-8C38-425F-A648-45AAF3623DFF}" sibTransId="{6B0F1C03-0CDF-4EB2-B4FD-C479BAE0EABA}"/>
    <dgm:cxn modelId="{37CC20C7-9D0B-4E64-8605-670752B1C0D0}" type="presOf" srcId="{52B604DF-BD29-427E-B9E4-7C4081A9AE53}" destId="{F7AAC549-B79A-44DC-AC91-4CCD42EE2194}" srcOrd="0" destOrd="0" presId="urn:microsoft.com/office/officeart/2005/8/layout/hProcess11"/>
    <dgm:cxn modelId="{FAC51B6E-0D6F-493D-AFE0-CB5701E0E35B}" type="presOf" srcId="{5D11C8AF-776E-4DD1-85BB-1977BF6E745E}" destId="{53080C77-34E8-44A6-90B2-841D0F7DEE14}" srcOrd="0" destOrd="0" presId="urn:microsoft.com/office/officeart/2005/8/layout/hProcess11"/>
    <dgm:cxn modelId="{A68CB3C2-8C6F-46D9-942C-8AC5CAA3A7E5}" type="presOf" srcId="{0BCB46E4-A7AC-4ECA-9F72-67E5C3F3300D}" destId="{F9EFB342-7480-45FC-A49A-94DAB2D39A81}" srcOrd="0" destOrd="0" presId="urn:microsoft.com/office/officeart/2005/8/layout/hProcess11"/>
    <dgm:cxn modelId="{15103435-F6F0-4327-BC68-65DBD95F00EE}" type="presParOf" srcId="{971DE00B-4299-45D2-83FB-5427EEE06891}" destId="{CAAD11F3-8B56-4AE6-BF1F-FEE19524E775}" srcOrd="0" destOrd="0" presId="urn:microsoft.com/office/officeart/2005/8/layout/hProcess11"/>
    <dgm:cxn modelId="{0236D8EB-2466-4DF3-A6A0-E396803D4DBC}" type="presParOf" srcId="{971DE00B-4299-45D2-83FB-5427EEE06891}" destId="{19BD0CFE-8FB0-4158-A789-B9C7F2BCB517}" srcOrd="1" destOrd="0" presId="urn:microsoft.com/office/officeart/2005/8/layout/hProcess11"/>
    <dgm:cxn modelId="{6A3A796E-EB40-4853-BE98-BCCDC5B09669}" type="presParOf" srcId="{19BD0CFE-8FB0-4158-A789-B9C7F2BCB517}" destId="{D2FB806C-E815-43FC-A3A6-D5947FBA6C87}" srcOrd="0" destOrd="0" presId="urn:microsoft.com/office/officeart/2005/8/layout/hProcess11"/>
    <dgm:cxn modelId="{48022CEC-C0DF-4BC8-B15B-25EBADFF2A61}" type="presParOf" srcId="{D2FB806C-E815-43FC-A3A6-D5947FBA6C87}" destId="{99398856-DFBD-4290-A64B-40E59D0BA492}" srcOrd="0" destOrd="0" presId="urn:microsoft.com/office/officeart/2005/8/layout/hProcess11"/>
    <dgm:cxn modelId="{3DA96AC1-9B04-46F4-8021-5C52CCB77387}" type="presParOf" srcId="{D2FB806C-E815-43FC-A3A6-D5947FBA6C87}" destId="{9E8A66D4-1F72-4E66-9D29-F9317944125F}" srcOrd="1" destOrd="0" presId="urn:microsoft.com/office/officeart/2005/8/layout/hProcess11"/>
    <dgm:cxn modelId="{3D66C437-69DF-4544-B6F1-398A14F80577}" type="presParOf" srcId="{D2FB806C-E815-43FC-A3A6-D5947FBA6C87}" destId="{65E4D4F1-48A7-4F7E-8192-889826A1BD1C}" srcOrd="2" destOrd="0" presId="urn:microsoft.com/office/officeart/2005/8/layout/hProcess11"/>
    <dgm:cxn modelId="{49C73E0A-A8AF-43AD-9724-1F73E0417D44}" type="presParOf" srcId="{19BD0CFE-8FB0-4158-A789-B9C7F2BCB517}" destId="{A98C1945-A7DC-4FCD-88AE-819587FF1F98}" srcOrd="1" destOrd="0" presId="urn:microsoft.com/office/officeart/2005/8/layout/hProcess11"/>
    <dgm:cxn modelId="{2352F321-1E09-4746-B762-6056C8B999FA}" type="presParOf" srcId="{19BD0CFE-8FB0-4158-A789-B9C7F2BCB517}" destId="{C447E9D0-3AF0-4D40-80E0-58426427A321}" srcOrd="2" destOrd="0" presId="urn:microsoft.com/office/officeart/2005/8/layout/hProcess11"/>
    <dgm:cxn modelId="{D231CFDC-9699-4D5F-B64E-B1B3C85E14EA}" type="presParOf" srcId="{C447E9D0-3AF0-4D40-80E0-58426427A321}" destId="{F9EFB342-7480-45FC-A49A-94DAB2D39A81}" srcOrd="0" destOrd="0" presId="urn:microsoft.com/office/officeart/2005/8/layout/hProcess11"/>
    <dgm:cxn modelId="{344CC134-6050-441D-BB7E-5C9417EF741A}" type="presParOf" srcId="{C447E9D0-3AF0-4D40-80E0-58426427A321}" destId="{13BB8E31-C432-4E87-B967-D90718FCA67E}" srcOrd="1" destOrd="0" presId="urn:microsoft.com/office/officeart/2005/8/layout/hProcess11"/>
    <dgm:cxn modelId="{1955E4BE-7C8A-4B0B-9948-52CD4FEAC857}" type="presParOf" srcId="{C447E9D0-3AF0-4D40-80E0-58426427A321}" destId="{82FE31BD-5697-4E58-B26A-1FDA02C12CD0}" srcOrd="2" destOrd="0" presId="urn:microsoft.com/office/officeart/2005/8/layout/hProcess11"/>
    <dgm:cxn modelId="{93DC7D91-BAC8-4C71-97CF-89E4498B1BBC}" type="presParOf" srcId="{19BD0CFE-8FB0-4158-A789-B9C7F2BCB517}" destId="{06B2726D-3717-4A7F-AA07-EF18DF0B92C5}" srcOrd="3" destOrd="0" presId="urn:microsoft.com/office/officeart/2005/8/layout/hProcess11"/>
    <dgm:cxn modelId="{2E961E97-D9D1-4CEB-8B0E-74514EE4991D}" type="presParOf" srcId="{19BD0CFE-8FB0-4158-A789-B9C7F2BCB517}" destId="{03CBCA4D-6879-4978-9D1C-61A6FBCF09A1}" srcOrd="4" destOrd="0" presId="urn:microsoft.com/office/officeart/2005/8/layout/hProcess11"/>
    <dgm:cxn modelId="{C9C3D0E8-A7E1-41C3-9664-488581C0DF6A}" type="presParOf" srcId="{03CBCA4D-6879-4978-9D1C-61A6FBCF09A1}" destId="{F1F5D56F-A53C-473C-9B56-188F7D0A500F}" srcOrd="0" destOrd="0" presId="urn:microsoft.com/office/officeart/2005/8/layout/hProcess11"/>
    <dgm:cxn modelId="{63909D61-67C9-419D-A641-F3B825D0C315}" type="presParOf" srcId="{03CBCA4D-6879-4978-9D1C-61A6FBCF09A1}" destId="{451F48D2-E941-4CBC-B19F-565A4A3DF392}" srcOrd="1" destOrd="0" presId="urn:microsoft.com/office/officeart/2005/8/layout/hProcess11"/>
    <dgm:cxn modelId="{BB9849CD-7F97-420A-A746-7A0C541F9E92}" type="presParOf" srcId="{03CBCA4D-6879-4978-9D1C-61A6FBCF09A1}" destId="{1DB0B5E4-4011-4045-97BB-84251C12F1EE}" srcOrd="2" destOrd="0" presId="urn:microsoft.com/office/officeart/2005/8/layout/hProcess11"/>
    <dgm:cxn modelId="{2B1E6737-F659-4386-A795-649444AB2D9F}" type="presParOf" srcId="{19BD0CFE-8FB0-4158-A789-B9C7F2BCB517}" destId="{70D18798-6D3B-47A0-A9DE-426FBE5C1772}" srcOrd="5" destOrd="0" presId="urn:microsoft.com/office/officeart/2005/8/layout/hProcess11"/>
    <dgm:cxn modelId="{49ABA683-E18D-4C16-97B3-5767AB2E4DC6}" type="presParOf" srcId="{19BD0CFE-8FB0-4158-A789-B9C7F2BCB517}" destId="{5797A6AC-0CFD-4C3A-9171-957989DEF09B}" srcOrd="6" destOrd="0" presId="urn:microsoft.com/office/officeart/2005/8/layout/hProcess11"/>
    <dgm:cxn modelId="{137E1261-7F29-4ACC-B67A-70F18151C07E}" type="presParOf" srcId="{5797A6AC-0CFD-4C3A-9171-957989DEF09B}" destId="{F7AAC549-B79A-44DC-AC91-4CCD42EE2194}" srcOrd="0" destOrd="0" presId="urn:microsoft.com/office/officeart/2005/8/layout/hProcess11"/>
    <dgm:cxn modelId="{CFFC8B8B-0AD2-4373-BEB8-ECB53ED2C5DB}" type="presParOf" srcId="{5797A6AC-0CFD-4C3A-9171-957989DEF09B}" destId="{AA974CCD-FAED-4CF1-8225-0CE079B140C6}" srcOrd="1" destOrd="0" presId="urn:microsoft.com/office/officeart/2005/8/layout/hProcess11"/>
    <dgm:cxn modelId="{9AF501C0-216A-4D01-8023-6134F4A5F91E}" type="presParOf" srcId="{5797A6AC-0CFD-4C3A-9171-957989DEF09B}" destId="{926B31D3-09C6-4C47-937B-394295F7B286}" srcOrd="2" destOrd="0" presId="urn:microsoft.com/office/officeart/2005/8/layout/hProcess11"/>
    <dgm:cxn modelId="{24DA077A-64EF-47CC-A82B-59A560F3AFF1}" type="presParOf" srcId="{19BD0CFE-8FB0-4158-A789-B9C7F2BCB517}" destId="{FBCD64D8-4867-4418-88DD-275FB44A4535}" srcOrd="7" destOrd="0" presId="urn:microsoft.com/office/officeart/2005/8/layout/hProcess11"/>
    <dgm:cxn modelId="{DC11DE69-09B8-4185-A380-F9C3E3D6B5E9}" type="presParOf" srcId="{19BD0CFE-8FB0-4158-A789-B9C7F2BCB517}" destId="{86395FFC-E65A-41E1-8D60-7FCD570F7E00}" srcOrd="8" destOrd="0" presId="urn:microsoft.com/office/officeart/2005/8/layout/hProcess11"/>
    <dgm:cxn modelId="{D695ED4E-8030-4857-BA4C-B4D7DE9DDBFA}" type="presParOf" srcId="{86395FFC-E65A-41E1-8D60-7FCD570F7E00}" destId="{6DBE6539-529C-4EED-A034-6A19043F334D}" srcOrd="0" destOrd="0" presId="urn:microsoft.com/office/officeart/2005/8/layout/hProcess11"/>
    <dgm:cxn modelId="{B3A0875A-E824-47DD-8766-E42ED7C40C8F}" type="presParOf" srcId="{86395FFC-E65A-41E1-8D60-7FCD570F7E00}" destId="{B7C89245-F3E0-47C7-80F5-1A9F2A277BC1}" srcOrd="1" destOrd="0" presId="urn:microsoft.com/office/officeart/2005/8/layout/hProcess11"/>
    <dgm:cxn modelId="{2D24BDC6-7906-438F-8787-17D8D7113C6B}" type="presParOf" srcId="{86395FFC-E65A-41E1-8D60-7FCD570F7E00}" destId="{7329C487-4C6B-4D22-8E06-97875A132A75}" srcOrd="2" destOrd="0" presId="urn:microsoft.com/office/officeart/2005/8/layout/hProcess11"/>
    <dgm:cxn modelId="{3AABA960-7368-4CA5-8311-BD32C9619D75}" type="presParOf" srcId="{19BD0CFE-8FB0-4158-A789-B9C7F2BCB517}" destId="{50A6286E-35B2-4EC8-87A8-B1A0720EDEA6}" srcOrd="9" destOrd="0" presId="urn:microsoft.com/office/officeart/2005/8/layout/hProcess11"/>
    <dgm:cxn modelId="{16296F60-D8FD-4F85-AF7C-B49DBD51DA62}" type="presParOf" srcId="{19BD0CFE-8FB0-4158-A789-B9C7F2BCB517}" destId="{2CA9D7FF-1727-44FD-B842-B0B0233261E2}" srcOrd="10" destOrd="0" presId="urn:microsoft.com/office/officeart/2005/8/layout/hProcess11"/>
    <dgm:cxn modelId="{2A455AD0-0DA4-4D95-A43B-93272DE2DFF7}" type="presParOf" srcId="{2CA9D7FF-1727-44FD-B842-B0B0233261E2}" destId="{53080C77-34E8-44A6-90B2-841D0F7DEE14}" srcOrd="0" destOrd="0" presId="urn:microsoft.com/office/officeart/2005/8/layout/hProcess11"/>
    <dgm:cxn modelId="{310EA3F6-90ED-42E4-8530-7D2898118BD0}" type="presParOf" srcId="{2CA9D7FF-1727-44FD-B842-B0B0233261E2}" destId="{B343975D-8907-4016-9BC4-65B4394C68F0}" srcOrd="1" destOrd="0" presId="urn:microsoft.com/office/officeart/2005/8/layout/hProcess11"/>
    <dgm:cxn modelId="{B8F9D8BA-9569-4DBC-98F5-E2CBA015893F}" type="presParOf" srcId="{2CA9D7FF-1727-44FD-B842-B0B0233261E2}" destId="{8CFAFD0B-B203-44D1-B2EE-A65D67FF15CB}" srcOrd="2" destOrd="0" presId="urn:microsoft.com/office/officeart/2005/8/layout/hProcess11"/>
    <dgm:cxn modelId="{16813772-2D7D-4C73-AB63-654468968217}" type="presParOf" srcId="{19BD0CFE-8FB0-4158-A789-B9C7F2BCB517}" destId="{C89F5105-2D75-47D3-A998-1F3860F5E445}" srcOrd="11" destOrd="0" presId="urn:microsoft.com/office/officeart/2005/8/layout/hProcess11"/>
    <dgm:cxn modelId="{4D420CD4-A9ED-43E6-960C-0DE1E140D9BE}" type="presParOf" srcId="{19BD0CFE-8FB0-4158-A789-B9C7F2BCB517}" destId="{A78C6383-20D2-4405-B2E0-F67C067E594D}" srcOrd="12" destOrd="0" presId="urn:microsoft.com/office/officeart/2005/8/layout/hProcess11"/>
    <dgm:cxn modelId="{41DD9B2F-6CE9-45F3-94F2-B36740471D9C}" type="presParOf" srcId="{A78C6383-20D2-4405-B2E0-F67C067E594D}" destId="{AB080B62-607F-4805-93F5-6FB9B85C0785}" srcOrd="0" destOrd="0" presId="urn:microsoft.com/office/officeart/2005/8/layout/hProcess11"/>
    <dgm:cxn modelId="{F7C6D3F8-1C34-4681-9344-ECD15B2A25DA}" type="presParOf" srcId="{A78C6383-20D2-4405-B2E0-F67C067E594D}" destId="{6B6E9B4A-C813-40F9-BE82-E324EC3FB86B}" srcOrd="1" destOrd="0" presId="urn:microsoft.com/office/officeart/2005/8/layout/hProcess11"/>
    <dgm:cxn modelId="{7A47E720-0281-42A3-A4A0-23127FACDD08}" type="presParOf" srcId="{A78C6383-20D2-4405-B2E0-F67C067E594D}" destId="{DB3B9A56-F950-4D89-8342-215FFF6D966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D11F3-8B56-4AE6-BF1F-FEE19524E775}">
      <dsp:nvSpPr>
        <dsp:cNvPr id="0" name=""/>
        <dsp:cNvSpPr/>
      </dsp:nvSpPr>
      <dsp:spPr>
        <a:xfrm>
          <a:off x="0" y="1219199"/>
          <a:ext cx="899160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98856-DFBD-4290-A64B-40E59D0BA492}">
      <dsp:nvSpPr>
        <dsp:cNvPr id="0" name=""/>
        <dsp:cNvSpPr/>
      </dsp:nvSpPr>
      <dsp:spPr>
        <a:xfrm>
          <a:off x="2844" y="0"/>
          <a:ext cx="901904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Project Updates for RMS</a:t>
          </a:r>
          <a:endParaRPr lang="en-US" sz="1400" kern="1200" dirty="0"/>
        </a:p>
      </dsp:txBody>
      <dsp:txXfrm>
        <a:off x="2844" y="0"/>
        <a:ext cx="901904" cy="1625600"/>
      </dsp:txXfrm>
    </dsp:sp>
    <dsp:sp modelId="{9E8A66D4-1F72-4E66-9D29-F9317944125F}">
      <dsp:nvSpPr>
        <dsp:cNvPr id="0" name=""/>
        <dsp:cNvSpPr/>
      </dsp:nvSpPr>
      <dsp:spPr>
        <a:xfrm>
          <a:off x="250596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FB342-7480-45FC-A49A-94DAB2D39A81}">
      <dsp:nvSpPr>
        <dsp:cNvPr id="0" name=""/>
        <dsp:cNvSpPr/>
      </dsp:nvSpPr>
      <dsp:spPr>
        <a:xfrm>
          <a:off x="949843" y="2438399"/>
          <a:ext cx="901904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Flight 02/18</a:t>
          </a:r>
        </a:p>
      </dsp:txBody>
      <dsp:txXfrm>
        <a:off x="949843" y="2438399"/>
        <a:ext cx="901904" cy="1625600"/>
      </dsp:txXfrm>
    </dsp:sp>
    <dsp:sp modelId="{13BB8E31-C432-4E87-B967-D90718FCA67E}">
      <dsp:nvSpPr>
        <dsp:cNvPr id="0" name=""/>
        <dsp:cNvSpPr/>
      </dsp:nvSpPr>
      <dsp:spPr>
        <a:xfrm>
          <a:off x="1197595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5D56F-A53C-473C-9B56-188F7D0A500F}">
      <dsp:nvSpPr>
        <dsp:cNvPr id="0" name=""/>
        <dsp:cNvSpPr/>
      </dsp:nvSpPr>
      <dsp:spPr>
        <a:xfrm>
          <a:off x="1896842" y="0"/>
          <a:ext cx="901904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Flight 06/18</a:t>
          </a:r>
        </a:p>
      </dsp:txBody>
      <dsp:txXfrm>
        <a:off x="1896842" y="0"/>
        <a:ext cx="901904" cy="1625600"/>
      </dsp:txXfrm>
    </dsp:sp>
    <dsp:sp modelId="{451F48D2-E941-4CBC-B19F-565A4A3DF392}">
      <dsp:nvSpPr>
        <dsp:cNvPr id="0" name=""/>
        <dsp:cNvSpPr/>
      </dsp:nvSpPr>
      <dsp:spPr>
        <a:xfrm>
          <a:off x="2144594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AC549-B79A-44DC-AC91-4CCD42EE2194}">
      <dsp:nvSpPr>
        <dsp:cNvPr id="0" name=""/>
        <dsp:cNvSpPr/>
      </dsp:nvSpPr>
      <dsp:spPr>
        <a:xfrm>
          <a:off x="2843842" y="2438399"/>
          <a:ext cx="1583851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Screenshots, specs, documents as appropriate</a:t>
          </a:r>
        </a:p>
      </dsp:txBody>
      <dsp:txXfrm>
        <a:off x="2843842" y="2438399"/>
        <a:ext cx="1583851" cy="1625600"/>
      </dsp:txXfrm>
    </dsp:sp>
    <dsp:sp modelId="{AA974CCD-FAED-4CF1-8225-0CE079B140C6}">
      <dsp:nvSpPr>
        <dsp:cNvPr id="0" name=""/>
        <dsp:cNvSpPr/>
      </dsp:nvSpPr>
      <dsp:spPr>
        <a:xfrm>
          <a:off x="3432567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E6539-529C-4EED-A034-6A19043F334D}">
      <dsp:nvSpPr>
        <dsp:cNvPr id="0" name=""/>
        <dsp:cNvSpPr/>
      </dsp:nvSpPr>
      <dsp:spPr>
        <a:xfrm>
          <a:off x="4472789" y="0"/>
          <a:ext cx="105843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“Shadow” Flight of targeted functions with volunteers Flight 10/18</a:t>
          </a:r>
        </a:p>
      </dsp:txBody>
      <dsp:txXfrm>
        <a:off x="4472789" y="0"/>
        <a:ext cx="1058438" cy="1625600"/>
      </dsp:txXfrm>
    </dsp:sp>
    <dsp:sp modelId="{B7C89245-F3E0-47C7-80F5-1A9F2A277BC1}">
      <dsp:nvSpPr>
        <dsp:cNvPr id="0" name=""/>
        <dsp:cNvSpPr/>
      </dsp:nvSpPr>
      <dsp:spPr>
        <a:xfrm>
          <a:off x="4798808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80C77-34E8-44A6-90B2-841D0F7DEE14}">
      <dsp:nvSpPr>
        <dsp:cNvPr id="0" name=""/>
        <dsp:cNvSpPr/>
      </dsp:nvSpPr>
      <dsp:spPr>
        <a:xfrm>
          <a:off x="5576322" y="2438399"/>
          <a:ext cx="1566273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ERCOT leads “hands-on” training based upon input from “Shadow” Flight</a:t>
          </a:r>
          <a:endParaRPr lang="en-US" sz="1400" kern="1200" dirty="0"/>
        </a:p>
      </dsp:txBody>
      <dsp:txXfrm>
        <a:off x="5576322" y="2438399"/>
        <a:ext cx="1566273" cy="1625600"/>
      </dsp:txXfrm>
    </dsp:sp>
    <dsp:sp modelId="{B343975D-8907-4016-9BC4-65B4394C68F0}">
      <dsp:nvSpPr>
        <dsp:cNvPr id="0" name=""/>
        <dsp:cNvSpPr/>
      </dsp:nvSpPr>
      <dsp:spPr>
        <a:xfrm>
          <a:off x="6156259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80B62-607F-4805-93F5-6FB9B85C0785}">
      <dsp:nvSpPr>
        <dsp:cNvPr id="0" name=""/>
        <dsp:cNvSpPr/>
      </dsp:nvSpPr>
      <dsp:spPr>
        <a:xfrm>
          <a:off x="7187691" y="0"/>
          <a:ext cx="901904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Initial Flight 02/19</a:t>
          </a:r>
          <a:endParaRPr lang="en-US" sz="1400" kern="1200" dirty="0"/>
        </a:p>
      </dsp:txBody>
      <dsp:txXfrm>
        <a:off x="7187691" y="0"/>
        <a:ext cx="901904" cy="1625600"/>
      </dsp:txXfrm>
    </dsp:sp>
    <dsp:sp modelId="{6B6E9B4A-C813-40F9-BE82-E324EC3FB86B}">
      <dsp:nvSpPr>
        <dsp:cNvPr id="0" name=""/>
        <dsp:cNvSpPr/>
      </dsp:nvSpPr>
      <dsp:spPr>
        <a:xfrm>
          <a:off x="7435443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1371600"/>
            <a:ext cx="5486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PR173-02 ERCOT Flight Certification Website 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Retail Projects Update for Retail Market Subcommittee (RMS)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July 10,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PR173-02 ERCOT Flight Certification Website</a:t>
            </a:r>
          </a:p>
          <a:p>
            <a:pPr lvl="1"/>
            <a:r>
              <a:rPr lang="en-US" sz="1600" dirty="0" smtClean="0"/>
              <a:t>Project Overview</a:t>
            </a:r>
          </a:p>
          <a:p>
            <a:pPr lvl="1"/>
            <a:r>
              <a:rPr lang="en-US" sz="1600" dirty="0" smtClean="0"/>
              <a:t>Benefits</a:t>
            </a:r>
          </a:p>
          <a:p>
            <a:pPr lvl="1"/>
            <a:r>
              <a:rPr lang="en-US" sz="1600" dirty="0" smtClean="0"/>
              <a:t>Tentative High Level Timeline</a:t>
            </a:r>
          </a:p>
          <a:p>
            <a:pPr lvl="1"/>
            <a:r>
              <a:rPr lang="en-US" sz="1600" dirty="0" smtClean="0"/>
              <a:t>Market Communications</a:t>
            </a:r>
          </a:p>
          <a:p>
            <a:pPr lvl="1"/>
            <a:r>
              <a:rPr lang="en-US" sz="1600" dirty="0" smtClean="0"/>
              <a:t>Accomplishments to date</a:t>
            </a:r>
          </a:p>
          <a:p>
            <a:pPr lvl="1"/>
            <a:r>
              <a:rPr lang="en-US" sz="1600" dirty="0" smtClean="0"/>
              <a:t>Q3 </a:t>
            </a:r>
            <a:r>
              <a:rPr lang="en-US" sz="1600" dirty="0" smtClean="0"/>
              <a:t>Expectations</a:t>
            </a:r>
          </a:p>
          <a:p>
            <a:r>
              <a:rPr lang="en-US" sz="2000" dirty="0" smtClean="0"/>
              <a:t>Questions/Discussion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Project </a:t>
            </a:r>
            <a:r>
              <a:rPr lang="en-US" sz="2400" dirty="0" smtClean="0"/>
              <a:t>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066800"/>
            <a:ext cx="75438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Replace the external web interface </a:t>
            </a:r>
            <a:r>
              <a:rPr lang="en-US" sz="2000" dirty="0" smtClean="0"/>
              <a:t>utilized for </a:t>
            </a:r>
            <a:r>
              <a:rPr lang="en-US" sz="2000" dirty="0"/>
              <a:t>the purpose of </a:t>
            </a:r>
            <a:r>
              <a:rPr lang="en-US" sz="2000" dirty="0" smtClean="0"/>
              <a:t>executing Protocol mandated ERCOT certification of retail Market Participants (ETOD). </a:t>
            </a:r>
          </a:p>
          <a:p>
            <a:endParaRPr lang="en-US" sz="1600" dirty="0" smtClean="0"/>
          </a:p>
          <a:p>
            <a:r>
              <a:rPr lang="en-US" sz="1600" dirty="0" smtClean="0"/>
              <a:t>Refresh the technology associated with the certification interface to incorporate current browser and security requirements</a:t>
            </a:r>
          </a:p>
          <a:p>
            <a:pPr lvl="1"/>
            <a:r>
              <a:rPr lang="en-US" sz="1200" dirty="0" smtClean="0"/>
              <a:t>Comply with ERCOT web access standards</a:t>
            </a:r>
          </a:p>
          <a:p>
            <a:pPr lvl="1"/>
            <a:r>
              <a:rPr lang="en-US" sz="1200" dirty="0" smtClean="0"/>
              <a:t>Enforce visibility and update permissions based on DUNs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Increased visibility of defined steps required to complete ERCOT certification associated primarily with:</a:t>
            </a:r>
          </a:p>
          <a:p>
            <a:pPr lvl="1"/>
            <a:r>
              <a:rPr lang="en-US" sz="1200" dirty="0" smtClean="0"/>
              <a:t>New LSE entering the ERCOT Retail Market</a:t>
            </a:r>
          </a:p>
          <a:p>
            <a:pPr lvl="1"/>
            <a:r>
              <a:rPr lang="en-US" sz="1200" dirty="0" smtClean="0"/>
              <a:t>Existing LSE changing system parameters required to operate in the ERCOT retail market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Capture and make available auditable logs of registration and certification data associated with changes to MP and potential MP specifications</a:t>
            </a:r>
          </a:p>
          <a:p>
            <a:pPr lvl="1"/>
            <a:r>
              <a:rPr lang="en-US" sz="1200" dirty="0" smtClean="0"/>
              <a:t>Minimize the need for one-off mail, email, and phone calls</a:t>
            </a:r>
          </a:p>
          <a:p>
            <a:pPr lvl="1"/>
            <a:r>
              <a:rPr lang="en-US" sz="1200" dirty="0" smtClean="0"/>
              <a:t>Market Participant availability of ERCOT certification and connectivity specifications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Benefits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192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Certifying parties will no longer have to contact ERCOT to maintain user name and password access</a:t>
            </a:r>
          </a:p>
          <a:p>
            <a:endParaRPr lang="en-US" sz="1800" dirty="0" smtClean="0"/>
          </a:p>
          <a:p>
            <a:r>
              <a:rPr lang="en-US" sz="1800" dirty="0" smtClean="0"/>
              <a:t>Defined permissions will eliminate the possibility of subsequent updates overriding changes to shared files and spreadsheets</a:t>
            </a:r>
          </a:p>
          <a:p>
            <a:endParaRPr lang="en-US" sz="1800" dirty="0" smtClean="0"/>
          </a:p>
          <a:p>
            <a:r>
              <a:rPr lang="en-US" sz="1800" dirty="0" smtClean="0"/>
              <a:t>Capture of communications in a single, web based repository</a:t>
            </a:r>
          </a:p>
          <a:p>
            <a:endParaRPr lang="en-US" sz="1800" dirty="0"/>
          </a:p>
          <a:p>
            <a:r>
              <a:rPr lang="en-US" sz="1800" dirty="0" smtClean="0"/>
              <a:t>Access to Help features and ERCOT certification documentation</a:t>
            </a:r>
          </a:p>
          <a:p>
            <a:endParaRPr lang="en-US" sz="1800" dirty="0" smtClean="0"/>
          </a:p>
          <a:p>
            <a:r>
              <a:rPr lang="en-US" sz="1800" dirty="0" smtClean="0"/>
              <a:t>Notification capabilities to display and enforce approved timelines  </a:t>
            </a:r>
          </a:p>
          <a:p>
            <a:endParaRPr lang="en-US" sz="1800" dirty="0" smtClean="0"/>
          </a:p>
          <a:p>
            <a:r>
              <a:rPr lang="en-US" sz="1800" dirty="0" smtClean="0"/>
              <a:t>Dashboard and reporting functions available allowing parties to customize data to fit their needs</a:t>
            </a:r>
          </a:p>
        </p:txBody>
      </p:sp>
    </p:spTree>
    <p:extLst>
      <p:ext uri="{BB962C8B-B14F-4D97-AF65-F5344CB8AC3E}">
        <p14:creationId xmlns:p14="http://schemas.microsoft.com/office/powerpoint/2010/main" val="286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Website </a:t>
            </a:r>
            <a:r>
              <a:rPr lang="en-US" sz="2400" dirty="0" smtClean="0"/>
              <a:t>: Tentative Timeline</a:t>
            </a:r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78559340"/>
              </p:ext>
            </p:extLst>
          </p:nvPr>
        </p:nvGraphicFramePr>
        <p:xfrm>
          <a:off x="76200" y="1524000"/>
          <a:ext cx="899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</a:t>
            </a:r>
            <a:r>
              <a:rPr lang="en-US" sz="2400" dirty="0"/>
              <a:t>Market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ERCOT will provide updates as appropriate on project timing and status to RMS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Members of the project team will be available to provide details on business level milestones in appropriate Market Participant forums as they become available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2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Accomplishments to date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New Flight Certification Website is built the same vendor application as </a:t>
            </a:r>
            <a:r>
              <a:rPr lang="en-US" sz="2000" dirty="0" err="1" smtClean="0"/>
              <a:t>MarkeTrak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Continued development centered on </a:t>
            </a:r>
            <a:r>
              <a:rPr lang="en-US" sz="2000" dirty="0"/>
              <a:t>user </a:t>
            </a:r>
            <a:r>
              <a:rPr lang="en-US" sz="2000" dirty="0" smtClean="0"/>
              <a:t>activities related to registering for Flights.</a:t>
            </a:r>
          </a:p>
          <a:p>
            <a:r>
              <a:rPr lang="en-US" sz="2000" dirty="0" smtClean="0"/>
              <a:t>Continued development centered on system admin activities</a:t>
            </a:r>
            <a:r>
              <a:rPr lang="en-US" sz="2000" dirty="0"/>
              <a:t> </a:t>
            </a:r>
            <a:r>
              <a:rPr lang="en-US" sz="2000" dirty="0" smtClean="0"/>
              <a:t>that enable Flight Registration, CR Onboarding, etc.</a:t>
            </a:r>
          </a:p>
          <a:p>
            <a:r>
              <a:rPr lang="en-US" sz="2000" dirty="0" smtClean="0"/>
              <a:t>New focus centered on automating Flight script assignments for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users.</a:t>
            </a:r>
            <a:endParaRPr lang="en-US" sz="1200" dirty="0" smtClean="0"/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62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 Q1 Expectations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/>
              <a:t>2018 </a:t>
            </a:r>
            <a:r>
              <a:rPr lang="en-US" sz="2000" dirty="0" smtClean="0"/>
              <a:t>Q3 </a:t>
            </a:r>
            <a:r>
              <a:rPr lang="en-US" sz="2000" dirty="0"/>
              <a:t>expectations </a:t>
            </a:r>
            <a:r>
              <a:rPr lang="en-US" sz="2000" dirty="0" smtClean="0"/>
              <a:t>include:</a:t>
            </a:r>
          </a:p>
          <a:p>
            <a:pPr lvl="1"/>
            <a:r>
              <a:rPr lang="en-US" sz="1600" dirty="0"/>
              <a:t>Design and build proof of concept (POC) for end user authentication </a:t>
            </a:r>
            <a:r>
              <a:rPr lang="en-US" sz="1600" dirty="0" smtClean="0"/>
              <a:t>methodology</a:t>
            </a:r>
          </a:p>
          <a:p>
            <a:pPr lvl="2"/>
            <a:r>
              <a:rPr lang="en-US" sz="1600" dirty="0" smtClean="0"/>
              <a:t>POC is complete.</a:t>
            </a:r>
          </a:p>
          <a:p>
            <a:pPr lvl="2"/>
            <a:r>
              <a:rPr lang="en-US" sz="1600" dirty="0" smtClean="0"/>
              <a:t>Implementation of authentication solution could </a:t>
            </a:r>
            <a:r>
              <a:rPr lang="en-US" sz="1600" dirty="0"/>
              <a:t>impact 10/18 and 2/19 roll </a:t>
            </a:r>
            <a:r>
              <a:rPr lang="en-US" sz="1600" dirty="0" smtClean="0"/>
              <a:t>outs.</a:t>
            </a:r>
            <a:endParaRPr lang="en-US" sz="1600" dirty="0" smtClean="0"/>
          </a:p>
          <a:p>
            <a:pPr lvl="1"/>
            <a:r>
              <a:rPr lang="en-US" sz="1600" dirty="0" smtClean="0"/>
              <a:t>Design and build out of supporting </a:t>
            </a:r>
            <a:r>
              <a:rPr lang="en-US" sz="1600" dirty="0" smtClean="0"/>
              <a:t>infrastructure.</a:t>
            </a: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58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dcmitype/"/>
    <ds:schemaRef ds:uri="http://schemas.microsoft.com/office/infopath/2007/PartnerControls"/>
    <ds:schemaRef ds:uri="db64cb27-6b28-4b9c-8349-fb9d75ca0197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34730</TotalTime>
  <Words>464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Agenda</vt:lpstr>
      <vt:lpstr>PR173-02 ERCOT Flight Certification Website: Project Overview</vt:lpstr>
      <vt:lpstr>PR173-02 ERCOT Flight Certification Website: Benefits</vt:lpstr>
      <vt:lpstr>PR173-02 ERCOT Flight Certification Website : Tentative Timeline</vt:lpstr>
      <vt:lpstr>PR173-02 ERCOT Flight Certification Website:  Market Communications</vt:lpstr>
      <vt:lpstr>PR173-02 ERCOT Flight Certification Website:  Accomplishments to date</vt:lpstr>
      <vt:lpstr>PR173-02 ERCOT Flight Certification Website Q1 Expectations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Shimp, Tedd</cp:lastModifiedBy>
  <cp:revision>510</cp:revision>
  <cp:lastPrinted>2018-01-02T16:31:55Z</cp:lastPrinted>
  <dcterms:created xsi:type="dcterms:W3CDTF">2016-01-21T15:20:31Z</dcterms:created>
  <dcterms:modified xsi:type="dcterms:W3CDTF">2018-07-09T17:53:40Z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