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7" r:id="rId8"/>
    <p:sldId id="286" r:id="rId9"/>
    <p:sldId id="316" r:id="rId10"/>
    <p:sldId id="317" r:id="rId11"/>
    <p:sldId id="318" r:id="rId12"/>
    <p:sldId id="319" r:id="rId13"/>
    <p:sldId id="321" r:id="rId14"/>
    <p:sldId id="320" r:id="rId15"/>
    <p:sldId id="32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0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82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43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45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76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7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4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May 2018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May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054281"/>
              </p:ext>
            </p:extLst>
          </p:nvPr>
        </p:nvGraphicFramePr>
        <p:xfrm>
          <a:off x="533400" y="762000"/>
          <a:ext cx="8153399" cy="172600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73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May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146357"/>
              </p:ext>
            </p:extLst>
          </p:nvPr>
        </p:nvGraphicFramePr>
        <p:xfrm>
          <a:off x="533400" y="1066800"/>
          <a:ext cx="8153399" cy="477928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May 2018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157811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85.63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74.03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80.33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94.38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85.44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4.57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67,943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41,500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41,098</a:t>
                      </a:r>
                    </a:p>
                  </a:txBody>
                  <a:tcPr marL="0" marR="0" marT="0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0" marR="0" marT="0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386.04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658.73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874.43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May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220722"/>
              </p:ext>
            </p:extLst>
          </p:nvPr>
        </p:nvGraphicFramePr>
        <p:xfrm>
          <a:off x="533400" y="838200"/>
          <a:ext cx="8153399" cy="530929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99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May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678985"/>
              </p:ext>
            </p:extLst>
          </p:nvPr>
        </p:nvGraphicFramePr>
        <p:xfrm>
          <a:off x="533400" y="838200"/>
          <a:ext cx="8153399" cy="530929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933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May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165643"/>
              </p:ext>
            </p:extLst>
          </p:nvPr>
        </p:nvGraphicFramePr>
        <p:xfrm>
          <a:off x="533400" y="838200"/>
          <a:ext cx="8153399" cy="530929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17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May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568036"/>
              </p:ext>
            </p:extLst>
          </p:nvPr>
        </p:nvGraphicFramePr>
        <p:xfrm>
          <a:off x="533400" y="838200"/>
          <a:ext cx="8153399" cy="358668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57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May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151544"/>
              </p:ext>
            </p:extLst>
          </p:nvPr>
        </p:nvGraphicFramePr>
        <p:xfrm>
          <a:off x="533400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93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May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484824"/>
              </p:ext>
            </p:extLst>
          </p:nvPr>
        </p:nvGraphicFramePr>
        <p:xfrm>
          <a:off x="533400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41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c34af464-7aa1-4edd-9be4-83dffc1cb926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3478</TotalTime>
  <Words>843</Words>
  <Application>Microsoft Office PowerPoint</Application>
  <PresentationFormat>On-screen Show (4:3)</PresentationFormat>
  <Paragraphs>543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May 2018 </vt:lpstr>
      <vt:lpstr>IRR Summary – May 2018</vt:lpstr>
      <vt:lpstr>IRR &lt; 95%, ≥ 100 Scored Intervals – May 2018</vt:lpstr>
      <vt:lpstr>IRR &lt; 95%, ≥ 100 Scored Intervals – May 2018</vt:lpstr>
      <vt:lpstr>IRR &lt; 95%, ≥ 100 Scored Intervals – May 2018</vt:lpstr>
      <vt:lpstr>IRR &lt; 95%, ≥ 100 Scored Intervals – May 2018</vt:lpstr>
      <vt:lpstr>IRR ≥ 95%, ≥ 100 Scored Intervals – May 2018</vt:lpstr>
      <vt:lpstr>IRR ≥ 95%, ≥ 100 Scored Intervals – May 2018</vt:lpstr>
      <vt:lpstr>IRR ≥ 95%, ≥ 100 Scored Intervals – May 2018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217</cp:revision>
  <cp:lastPrinted>2016-01-21T20:53:15Z</cp:lastPrinted>
  <dcterms:created xsi:type="dcterms:W3CDTF">2016-01-21T15:20:31Z</dcterms:created>
  <dcterms:modified xsi:type="dcterms:W3CDTF">2018-06-05T12:39:52Z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