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86" r:id="rId9"/>
    <p:sldId id="316" r:id="rId10"/>
    <p:sldId id="321" r:id="rId11"/>
    <p:sldId id="320" r:id="rId12"/>
    <p:sldId id="32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06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7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0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dirty="0" smtClean="0">
                <a:solidFill>
                  <a:schemeClr val="tx1"/>
                </a:solidFill>
              </a:rPr>
              <a:t>June </a:t>
            </a:r>
            <a:r>
              <a:rPr lang="en-US" sz="1800" dirty="0" smtClean="0">
                <a:solidFill>
                  <a:schemeClr val="tx1"/>
                </a:solidFill>
              </a:rPr>
              <a:t>2018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June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026823"/>
              </p:ext>
            </p:extLst>
          </p:nvPr>
        </p:nvGraphicFramePr>
        <p:xfrm>
          <a:off x="533400" y="1066800"/>
          <a:ext cx="8153399" cy="291861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June 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469838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90.73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3,739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267.07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June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679998"/>
              </p:ext>
            </p:extLst>
          </p:nvPr>
        </p:nvGraphicFramePr>
        <p:xfrm>
          <a:off x="533400" y="838200"/>
          <a:ext cx="8153399" cy="530929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86.68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June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674404"/>
              </p:ext>
            </p:extLst>
          </p:nvPr>
        </p:nvGraphicFramePr>
        <p:xfrm>
          <a:off x="533400" y="838200"/>
          <a:ext cx="8153399" cy="9817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79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June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077769"/>
              </p:ext>
            </p:extLst>
          </p:nvPr>
        </p:nvGraphicFramePr>
        <p:xfrm>
          <a:off x="533400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4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June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315505"/>
              </p:ext>
            </p:extLst>
          </p:nvPr>
        </p:nvGraphicFramePr>
        <p:xfrm>
          <a:off x="533400" y="762000"/>
          <a:ext cx="8153399" cy="135387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4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3510</TotalTime>
  <Words>438</Words>
  <Application>Microsoft Office PowerPoint</Application>
  <PresentationFormat>On-screen Show (4:3)</PresentationFormat>
  <Paragraphs>256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June 2018 </vt:lpstr>
      <vt:lpstr>IRR Summary – June 2018</vt:lpstr>
      <vt:lpstr>IRR &lt; 95%, ≥ 100 Scored Intervals – June 2018</vt:lpstr>
      <vt:lpstr>IRR &lt; 95%, ≥ 100 Scored Intervals – June 2018</vt:lpstr>
      <vt:lpstr>IRR ≥ 95%, ≥ 100 Scored Intervals – June 2018</vt:lpstr>
      <vt:lpstr>IRR ≥ 95%, ≥ 100 Scored Intervals – June 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221</cp:revision>
  <cp:lastPrinted>2016-01-21T20:53:15Z</cp:lastPrinted>
  <dcterms:created xsi:type="dcterms:W3CDTF">2016-01-21T15:20:31Z</dcterms:created>
  <dcterms:modified xsi:type="dcterms:W3CDTF">2018-07-03T16:00:51Z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