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4"/>
    <p:sldMasterId id="2147483661" r:id="rId5"/>
    <p:sldMasterId id="2147483667" r:id="rId6"/>
  </p:sldMasterIdLst>
  <p:notesMasterIdLst>
    <p:notesMasterId r:id="rId8"/>
  </p:notesMasterIdLst>
  <p:handoutMasterIdLst>
    <p:handoutMasterId r:id="rId9"/>
  </p:handoutMasterIdLst>
  <p:sldIdLst>
    <p:sldId id="608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85C2"/>
    <a:srgbClr val="FF8200"/>
    <a:srgbClr val="DEE1E2"/>
    <a:srgbClr val="FFCF47"/>
    <a:srgbClr val="FF9F9F"/>
    <a:srgbClr val="FFCCCC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93" autoAdjust="0"/>
    <p:restoredTop sz="96247" autoAdjust="0"/>
  </p:normalViewPr>
  <p:slideViewPr>
    <p:cSldViewPr showGuides="1">
      <p:cViewPr varScale="1">
        <p:scale>
          <a:sx n="129" d="100"/>
          <a:sy n="129" d="100"/>
        </p:scale>
        <p:origin x="1122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howGuides="1">
      <p:cViewPr varScale="1">
        <p:scale>
          <a:sx n="76" d="100"/>
          <a:sy n="76" d="100"/>
        </p:scale>
        <p:origin x="2052" y="12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5/17/2018</a:t>
            </a:r>
            <a:endParaRPr lang="en-US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>
                <a:latin typeface="TradeGothic LT" panose="020B0506030503020504" pitchFamily="34" charset="0"/>
                <a:ea typeface="TradeGothic LT" panose="020B0506030503020504" pitchFamily="34" charset="0"/>
              </a:rPr>
              <a:t>‹#›</a:t>
            </a:fld>
            <a:endParaRPr lang="en-US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7/6/2018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143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085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2562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5495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076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832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6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51"/>
            <a:ext cx="1182727" cy="6852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443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18318"/>
          </a:xfrm>
        </p:spPr>
        <p:txBody>
          <a:bodyPr/>
          <a:lstStyle/>
          <a:p>
            <a:r>
              <a:rPr lang="en-US" sz="2000" dirty="0"/>
              <a:t>Proposed NPRR 863 Ancillary Service Framework Changes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163406"/>
            <a:ext cx="6995652" cy="278740"/>
          </a:xfrm>
        </p:spPr>
        <p:txBody>
          <a:bodyPr/>
          <a:lstStyle/>
          <a:p>
            <a:pPr algn="l"/>
            <a:r>
              <a:rPr lang="en-US" sz="1050" i="1" dirty="0" smtClean="0">
                <a:solidFill>
                  <a:srgbClr val="FF0000"/>
                </a:solidFill>
              </a:rPr>
              <a:t>* For Discussion Purposes Only.  The intent of this slide is to represent the NPRR (with ERCOT   comments).  Protocol language prevails to the extent of any inconsistency with this one page </a:t>
            </a:r>
            <a:r>
              <a:rPr lang="en-US" sz="1050" i="1" dirty="0" smtClean="0">
                <a:solidFill>
                  <a:srgbClr val="FF0000"/>
                </a:solidFill>
              </a:rPr>
              <a:t>summary (7/6/2018).</a:t>
            </a:r>
            <a:endParaRPr lang="en-US" sz="1050" i="1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855921"/>
            <a:ext cx="8686800" cy="5087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157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ERCOT">
      <a:majorFont>
        <a:latin typeface="Arial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46B5460B900443BBD742A16813B8FC" ma:contentTypeVersion="0" ma:contentTypeDescription="Create a new document." ma:contentTypeScope="" ma:versionID="df860fc2005b6e0bd74996ca9d84b01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purl.org/dc/dcmitype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EEDF26-6BF0-4B81-8B17-BAB86CB5669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18575</TotalTime>
  <Words>14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Garamond</vt:lpstr>
      <vt:lpstr>TradeGothic LT</vt:lpstr>
      <vt:lpstr>1_Office Theme</vt:lpstr>
      <vt:lpstr>2_Custom Design</vt:lpstr>
      <vt:lpstr>Custom Design</vt:lpstr>
      <vt:lpstr>Proposed NPRR 863 Ancillary Service Framework Changes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Sandip </cp:lastModifiedBy>
  <cp:revision>511</cp:revision>
  <cp:lastPrinted>2018-05-16T22:06:13Z</cp:lastPrinted>
  <dcterms:created xsi:type="dcterms:W3CDTF">2016-01-21T15:20:31Z</dcterms:created>
  <dcterms:modified xsi:type="dcterms:W3CDTF">2018-07-06T16:15:04Z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0x0101009F46B5460B900443BBD742A16813B8FC</vt:lpwstr>
  </property>
</Properties>
</file>