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1868-D4F6-468E-9E87-2BB80B829E93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39AE9-2211-40CD-977C-F8211E837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594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4CB65-4A26-4E2C-800B-1216D51377F4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16E25-BDA5-4D69-85DD-FCE659156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982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6E25-BDA5-4D69-85DD-FCE6591566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30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6E25-BDA5-4D69-85DD-FCE6591566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2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61ABB3-A5D0-4B54-8443-AA5463B30129}" type="datetime1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64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DAE77C-473F-4F18-9654-588F672617FE}" type="datetime1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57D9FB-51C5-42F2-A8D8-2BD1142D24F6}" type="datetime1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3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56A311-55A2-4798-8F42-017CA8ADF4C9}" type="datetime1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3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71DEAE-8757-4F4E-BDF9-408F29C43D26}" type="datetime1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2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BE8FDB-E01F-4862-BFDA-268D410D4597}" type="datetime1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2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FFF9B8-FD68-4ECA-BA98-A494DFDBA8CE}" type="datetime1">
              <a:rPr lang="en-US" smtClean="0"/>
              <a:t>7/6/2018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2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B38BD9-F84C-4816-91CA-4014C49F8AAB}" type="datetime1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DE10D5F-93A9-4D96-B4DF-A05BDBA84C0E}" type="datetime1">
              <a:rPr lang="en-US" smtClean="0"/>
              <a:t>7/6/2018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8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258526-333B-4128-939A-EFFF748FCC81}" type="datetime1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F90EF7-D0D7-4FDE-A421-583A595248B5}" type="datetime1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5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7806"/>
            <a:ext cx="6391275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227D-ABCA-4F68-B3DB-8B05E74578E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Electric Reliability Council of Texas (ERCOT)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-25400"/>
            <a:ext cx="229552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28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rcot.com/committees/board/tac/rms/tdtms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altLang="en-US" sz="4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Texas Data Transport &amp;  </a:t>
            </a:r>
            <a:r>
              <a:rPr lang="en-US" altLang="en-US" sz="4400" b="1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MarkeTrak</a:t>
            </a:r>
            <a:r>
              <a:rPr lang="en-US" altLang="en-US" sz="4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4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Systems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altLang="en-US" sz="4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(TDTMS)</a:t>
            </a:r>
          </a:p>
          <a:p>
            <a:pPr algn="ctr">
              <a:lnSpc>
                <a:spcPct val="90000"/>
              </a:lnSpc>
              <a:buNone/>
              <a:defRPr/>
            </a:pPr>
            <a:endParaRPr lang="en-US" altLang="en-US" sz="12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buNone/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Update to RMS</a:t>
            </a:r>
          </a:p>
          <a:p>
            <a:pPr algn="ctr">
              <a:spcBef>
                <a:spcPts val="600"/>
              </a:spcBef>
              <a:buNone/>
              <a:defRPr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July 10, 2018</a:t>
            </a:r>
          </a:p>
          <a:p>
            <a:pPr algn="ctr">
              <a:buNone/>
              <a:defRPr/>
            </a:pPr>
            <a:endParaRPr lang="en-US" altLang="en-US" sz="1200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Monica Jones (NRG) – Chair</a:t>
            </a:r>
            <a:b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</a:b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Sam </a:t>
            </a:r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Pak (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ONCOR) – Vice Chair</a:t>
            </a: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4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b="1" dirty="0" smtClean="0">
                <a:solidFill>
                  <a:srgbClr val="002060"/>
                </a:solidFill>
              </a:rPr>
              <a:t>June Meeting </a:t>
            </a:r>
            <a:r>
              <a:rPr lang="en-US" sz="2400" b="1" dirty="0" smtClean="0">
                <a:solidFill>
                  <a:srgbClr val="002060"/>
                </a:solidFill>
              </a:rPr>
              <a:t>Summary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00600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002060"/>
                </a:solidFill>
              </a:rPr>
              <a:t>MarkeTrak</a:t>
            </a:r>
            <a:r>
              <a:rPr lang="en-US" sz="2400" b="1" dirty="0">
                <a:solidFill>
                  <a:srgbClr val="002060"/>
                </a:solidFill>
              </a:rPr>
              <a:t> Performance </a:t>
            </a:r>
            <a:r>
              <a:rPr lang="en-US" sz="2400" b="1" dirty="0" smtClean="0">
                <a:solidFill>
                  <a:srgbClr val="002060"/>
                </a:solidFill>
              </a:rPr>
              <a:t>met </a:t>
            </a:r>
            <a:r>
              <a:rPr lang="en-US" sz="2400" b="1" dirty="0">
                <a:solidFill>
                  <a:srgbClr val="002060"/>
                </a:solidFill>
              </a:rPr>
              <a:t>all SLA targets for May 2018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</a:rPr>
              <a:t>MarkeTrak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Subtype Analysis</a:t>
            </a:r>
          </a:p>
          <a:p>
            <a:pPr marL="457200" lvl="1" indent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Requested Data &amp; Stats on:</a:t>
            </a:r>
          </a:p>
          <a:p>
            <a:pPr lvl="1"/>
            <a:r>
              <a:rPr lang="en-US" sz="2000" b="1" dirty="0" smtClean="0">
                <a:solidFill>
                  <a:srgbClr val="002060"/>
                </a:solidFill>
              </a:rPr>
              <a:t>Rank by v</a:t>
            </a:r>
            <a:r>
              <a:rPr lang="en-US" sz="2000" b="1" dirty="0" smtClean="0">
                <a:solidFill>
                  <a:srgbClr val="002060"/>
                </a:solidFill>
              </a:rPr>
              <a:t>olumes of subtype activities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lvl="1"/>
            <a:r>
              <a:rPr lang="en-US" sz="2000" b="1" dirty="0" smtClean="0">
                <a:solidFill>
                  <a:srgbClr val="002060"/>
                </a:solidFill>
              </a:rPr>
              <a:t>Jan-June </a:t>
            </a:r>
            <a:r>
              <a:rPr lang="en-US" sz="2000" b="1" dirty="0" smtClean="0">
                <a:solidFill>
                  <a:srgbClr val="002060"/>
                </a:solidFill>
              </a:rPr>
              <a:t>2018</a:t>
            </a:r>
          </a:p>
          <a:p>
            <a:pPr lvl="1"/>
            <a:r>
              <a:rPr lang="en-US" sz="2000" b="1" dirty="0" smtClean="0">
                <a:solidFill>
                  <a:srgbClr val="002060"/>
                </a:solidFill>
              </a:rPr>
              <a:t>Provide stats on some of the highest ranked activities</a:t>
            </a:r>
            <a:endParaRPr lang="en-US" sz="2000" b="1" u="sng" dirty="0" smtClean="0">
              <a:solidFill>
                <a:srgbClr val="002060"/>
              </a:solidFill>
            </a:endParaRPr>
          </a:p>
          <a:p>
            <a:endParaRPr lang="en-US" sz="2000" b="0" u="sng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dirty="0" smtClean="0">
              <a:solidFill>
                <a:srgbClr val="002060"/>
              </a:solidFill>
            </a:endParaRPr>
          </a:p>
          <a:p>
            <a:pPr marL="1200150" lvl="1" indent="-457200"/>
            <a:endParaRPr lang="en-US" sz="2000" b="0" dirty="0" smtClean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</a:pPr>
            <a:endParaRPr lang="en-US" sz="2000" b="1" dirty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</a:pP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777573"/>
            <a:ext cx="7623656" cy="16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8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Next Meeting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None/>
            </a:pPr>
            <a:r>
              <a:rPr lang="en-US" altLang="en-US" u="sng" dirty="0" smtClean="0">
                <a:solidFill>
                  <a:srgbClr val="002060"/>
                </a:solidFill>
              </a:rPr>
              <a:t>Next meeting information: </a:t>
            </a:r>
          </a:p>
          <a:p>
            <a:pPr algn="ctr">
              <a:lnSpc>
                <a:spcPct val="110000"/>
              </a:lnSpc>
              <a:spcBef>
                <a:spcPct val="50000"/>
              </a:spcBef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Joint TDTMS/TX SET Meeting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Wednesday, July 24, </a:t>
            </a:r>
            <a:r>
              <a:rPr lang="en-US" altLang="en-US" dirty="0">
                <a:solidFill>
                  <a:srgbClr val="002060"/>
                </a:solidFill>
              </a:rPr>
              <a:t>2018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9:30am</a:t>
            </a:r>
            <a:endParaRPr lang="en-US" altLang="en-US" dirty="0">
              <a:solidFill>
                <a:srgbClr val="002060"/>
              </a:solidFill>
            </a:endParaRPr>
          </a:p>
          <a:p>
            <a:pPr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dirty="0">
                <a:solidFill>
                  <a:srgbClr val="002060"/>
                </a:solidFill>
              </a:rPr>
              <a:t>@ ERCOT MET Center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dirty="0">
                <a:solidFill>
                  <a:srgbClr val="002060"/>
                </a:solidFill>
              </a:rPr>
              <a:t>Room </a:t>
            </a:r>
            <a:r>
              <a:rPr lang="en-US" altLang="en-US" dirty="0" smtClean="0">
                <a:solidFill>
                  <a:srgbClr val="002060"/>
                </a:solidFill>
              </a:rPr>
              <a:t>210A</a:t>
            </a:r>
            <a:endParaRPr lang="en-US" altLang="en-US" dirty="0">
              <a:solidFill>
                <a:srgbClr val="002060"/>
              </a:solidFill>
            </a:endParaRPr>
          </a:p>
          <a:p>
            <a:pPr algn="ctr">
              <a:spcBef>
                <a:spcPct val="50000"/>
              </a:spcBef>
              <a:buNone/>
            </a:pPr>
            <a:endParaRPr lang="en-US" altLang="en-US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sz="2600" dirty="0" smtClean="0">
                <a:solidFill>
                  <a:srgbClr val="002060"/>
                </a:solidFill>
              </a:rPr>
              <a:t>TDTMS meeting website: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altLang="en-US" sz="2600" dirty="0" smtClean="0">
                <a:solidFill>
                  <a:srgbClr val="000000"/>
                </a:solidFill>
                <a:hlinkClick r:id="rId2"/>
              </a:rPr>
              <a:t>http://ercot.com/committees/board/tac/rms/tdtms/index.html</a:t>
            </a:r>
            <a:endParaRPr lang="en-US" altLang="en-US" sz="26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8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227D-ABCA-4F68-B3DB-8B05E74578EE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72046"/>
            <a:ext cx="3810000" cy="4801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10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3929</TotalTime>
  <Words>97</Words>
  <Application>Microsoft Office PowerPoint</Application>
  <PresentationFormat>On-screen Show (4:3)</PresentationFormat>
  <Paragraphs>48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June Meeting Summary</vt:lpstr>
      <vt:lpstr>Next Meeting</vt:lpstr>
      <vt:lpstr>PowerPoint Presentation</vt:lpstr>
    </vt:vector>
  </TitlesOfParts>
  <Company>Oncor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Pak, Sam</dc:creator>
  <cp:lastModifiedBy>Pak, Sam</cp:lastModifiedBy>
  <cp:revision>22</cp:revision>
  <dcterms:created xsi:type="dcterms:W3CDTF">2018-05-07T07:13:49Z</dcterms:created>
  <dcterms:modified xsi:type="dcterms:W3CDTF">2018-07-06T19:51:18Z</dcterms:modified>
</cp:coreProperties>
</file>