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7"/>
  </p:notesMasterIdLst>
  <p:handoutMasterIdLst>
    <p:handoutMasterId r:id="rId8"/>
  </p:handoutMasterIdLst>
  <p:sldIdLst>
    <p:sldId id="260" r:id="rId4"/>
    <p:sldId id="268" r:id="rId5"/>
    <p:sldId id="2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96" d="100"/>
          <a:sy n="96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</a:p>
          <a:p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7/9/2018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On-screen Show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2018-07-05T19:37:25Z</dcterms:created>
  <dcterms:modified xsi:type="dcterms:W3CDTF">2018-07-05T19:44:02Z</dcterms:modified>
</cp:coreProperties>
</file>