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  <p:sldMasterId id="2147483651" r:id="rId3"/>
  </p:sldMasterIdLst>
  <p:notesMasterIdLst>
    <p:notesMasterId r:id="rId7"/>
  </p:notesMasterIdLst>
  <p:handoutMasterIdLst>
    <p:handoutMasterId r:id="rId8"/>
  </p:handoutMasterIdLst>
  <p:sldIdLst>
    <p:sldId id="260" r:id="rId4"/>
    <p:sldId id="268" r:id="rId5"/>
    <p:sldId id="25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51" autoAdjust="0"/>
  </p:normalViewPr>
  <p:slideViewPr>
    <p:cSldViewPr showGuides="1">
      <p:cViewPr varScale="1">
        <p:scale>
          <a:sx n="96" d="100"/>
          <a:sy n="96" d="100"/>
        </p:scale>
        <p:origin x="200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95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</a:p>
          <a:p>
            <a:endParaRPr lang="en-US" b="1" dirty="0"/>
          </a:p>
          <a:p>
            <a:r>
              <a:rPr lang="en-US" b="1" dirty="0" smtClean="0"/>
              <a:t>QSE Managers Working Group</a:t>
            </a:r>
          </a:p>
          <a:p>
            <a:endParaRPr lang="en-US" dirty="0"/>
          </a:p>
          <a:p>
            <a:r>
              <a:rPr lang="en-US" dirty="0" smtClean="0"/>
              <a:t>Market Analysis</a:t>
            </a:r>
            <a:endParaRPr lang="en-US" dirty="0"/>
          </a:p>
          <a:p>
            <a:r>
              <a:rPr lang="en-US" dirty="0" smtClean="0"/>
              <a:t>7/9/2018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558131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SASMs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3263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558131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</Words>
  <Application>Microsoft Office PowerPoint</Application>
  <PresentationFormat>On-screen Show (4:3)</PresentationFormat>
  <Paragraphs>14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2018-07-05T19:37:25Z</dcterms:created>
  <dcterms:modified xsi:type="dcterms:W3CDTF">2018-07-05T19:44:02Z</dcterms:modified>
</cp:coreProperties>
</file>