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07/01/2018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07/10/2018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750380"/>
              </p:ext>
            </p:extLst>
          </p:nvPr>
        </p:nvGraphicFramePr>
        <p:xfrm>
          <a:off x="380994" y="1066792"/>
          <a:ext cx="8382000" cy="4876800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April 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April 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April 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62504"/>
              </p:ext>
            </p:extLst>
          </p:nvPr>
        </p:nvGraphicFramePr>
        <p:xfrm>
          <a:off x="2057400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2,244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1,069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110113"/>
              </p:ext>
            </p:extLst>
          </p:nvPr>
        </p:nvGraphicFramePr>
        <p:xfrm>
          <a:off x="4152900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April 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10904</TotalTime>
  <Words>1105</Words>
  <Application>Microsoft Office PowerPoint</Application>
  <PresentationFormat>On-screen Show (4:3)</PresentationFormat>
  <Paragraphs>357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April 2018 - IAG/IAL Statistics</vt:lpstr>
      <vt:lpstr>Top 10 - April 2018 - IAG/IAL % Greater Than 1% of Enrollments With number of months Greater Than 1%  </vt:lpstr>
      <vt:lpstr>Top 10 - 12 Month Average IAG/IAL % Greater Than 1% of Enrollments thru April 2018 With number of months Greater Than 1% </vt:lpstr>
      <vt:lpstr>Explanation of IAG/IAL Slides Data</vt:lpstr>
      <vt:lpstr>Explanation of IAG/IAL Slides Data (Cont)</vt:lpstr>
      <vt:lpstr>Top - 12 Month Average Rescission % Greater Than 1% of Switches thru April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252</cp:revision>
  <cp:lastPrinted>2016-01-21T20:53:15Z</cp:lastPrinted>
  <dcterms:created xsi:type="dcterms:W3CDTF">2016-01-21T15:20:31Z</dcterms:created>
  <dcterms:modified xsi:type="dcterms:W3CDTF">2018-07-03T16:00:26Z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