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5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26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0618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0618 signup deadline </a:t>
            </a:r>
            <a:r>
              <a:rPr lang="en-US" sz="2000" dirty="0" smtClean="0"/>
              <a:t>was </a:t>
            </a:r>
            <a:r>
              <a:rPr lang="en-US" sz="2000" dirty="0"/>
              <a:t>05/09/18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began </a:t>
            </a:r>
            <a:r>
              <a:rPr lang="en-US" sz="2000" dirty="0"/>
              <a:t>on 05/15/18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began </a:t>
            </a:r>
            <a:r>
              <a:rPr lang="en-US" sz="2000" dirty="0">
                <a:solidFill>
                  <a:prstClr val="black"/>
                </a:solidFill>
              </a:rPr>
              <a:t>on 06/04/18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0618 </a:t>
            </a:r>
            <a:r>
              <a:rPr lang="en-US" sz="2000" dirty="0" smtClean="0">
                <a:solidFill>
                  <a:prstClr val="black"/>
                </a:solidFill>
              </a:rPr>
              <a:t>was </a:t>
            </a:r>
            <a:r>
              <a:rPr lang="en-US" sz="2000" dirty="0">
                <a:solidFill>
                  <a:prstClr val="black"/>
                </a:solidFill>
              </a:rPr>
              <a:t>scheduled to conclude on 06/15/18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0618 Adhoc signup deadline </a:t>
            </a:r>
            <a:r>
              <a:rPr lang="en-US" sz="2000" dirty="0" smtClean="0">
                <a:solidFill>
                  <a:prstClr val="black"/>
                </a:solidFill>
              </a:rPr>
              <a:t>was </a:t>
            </a:r>
            <a:r>
              <a:rPr lang="en-US" sz="2000" dirty="0">
                <a:solidFill>
                  <a:prstClr val="black"/>
                </a:solidFill>
              </a:rPr>
              <a:t>06/15/18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srgbClr val="FF0000"/>
                </a:solidFill>
              </a:rPr>
              <a:t>Transactions will not be sent or received 07/02/18 thru 07/06/18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08/03/18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0618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5 </a:t>
            </a:r>
            <a:r>
              <a:rPr lang="en-US" sz="2000" dirty="0">
                <a:solidFill>
                  <a:prstClr val="black"/>
                </a:solidFill>
              </a:rPr>
              <a:t>New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</a:t>
            </a:r>
            <a:r>
              <a:rPr lang="en-US" sz="2000" dirty="0">
                <a:solidFill>
                  <a:prstClr val="black"/>
                </a:solidFill>
              </a:rPr>
              <a:t>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 existing CRs </a:t>
            </a:r>
            <a:r>
              <a:rPr lang="en-US" sz="2000" dirty="0" smtClean="0">
                <a:solidFill>
                  <a:prstClr val="black"/>
                </a:solidFill>
              </a:rPr>
              <a:t>successfully completed </a:t>
            </a:r>
            <a:r>
              <a:rPr lang="en-US" sz="2000" dirty="0">
                <a:solidFill>
                  <a:prstClr val="black"/>
                </a:solidFill>
              </a:rPr>
              <a:t>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1315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were completed including </a:t>
            </a:r>
            <a:r>
              <a:rPr lang="en-US" sz="2000" dirty="0">
                <a:solidFill>
                  <a:prstClr val="black"/>
                </a:solidFill>
              </a:rPr>
              <a:t>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0 CRs signed up for Adhoc Testing in Flight </a:t>
            </a:r>
            <a:r>
              <a:rPr lang="en-US" sz="2000" dirty="0" smtClean="0">
                <a:solidFill>
                  <a:prstClr val="black"/>
                </a:solidFill>
              </a:rPr>
              <a:t>0618</a:t>
            </a:r>
            <a:endParaRPr lang="en-US" sz="2000" dirty="0">
              <a:solidFill>
                <a:prstClr val="black"/>
              </a:solidFill>
            </a:endParaRPr>
          </a:p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07/10/18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4911</TotalTime>
  <Words>104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0618 Preview</vt:lpstr>
      <vt:lpstr>Flight 0618 Details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139</cp:revision>
  <cp:lastPrinted>2016-01-21T20:53:15Z</cp:lastPrinted>
  <dcterms:created xsi:type="dcterms:W3CDTF">2016-01-21T15:20:31Z</dcterms:created>
  <dcterms:modified xsi:type="dcterms:W3CDTF">2018-07-03T16:11:42Z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