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5" r:id="rId9"/>
    <p:sldId id="28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1" d="100"/>
          <a:sy n="101" d="100"/>
        </p:scale>
        <p:origin x="126" y="21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0618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357018"/>
          </a:xfrm>
        </p:spPr>
        <p:txBody>
          <a:bodyPr/>
          <a:lstStyle/>
          <a:p>
            <a:pPr lvl="0">
              <a:lnSpc>
                <a:spcPct val="150000"/>
              </a:lnSpc>
              <a:spcAft>
                <a:spcPts val="480"/>
              </a:spcAft>
            </a:pP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0618 signup deadline </a:t>
            </a:r>
            <a:r>
              <a:rPr lang="en-US" sz="2000" dirty="0" smtClean="0"/>
              <a:t>was </a:t>
            </a:r>
            <a:r>
              <a:rPr lang="en-US" sz="2000" dirty="0"/>
              <a:t>05/09/18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began </a:t>
            </a:r>
            <a:r>
              <a:rPr lang="en-US" sz="2000" dirty="0"/>
              <a:t>on 05/15/18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began </a:t>
            </a:r>
            <a:r>
              <a:rPr lang="en-US" sz="2000" dirty="0">
                <a:solidFill>
                  <a:prstClr val="black"/>
                </a:solidFill>
              </a:rPr>
              <a:t>on 06/04/18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0618 </a:t>
            </a:r>
            <a:r>
              <a:rPr lang="en-US" sz="2000" dirty="0" smtClean="0">
                <a:solidFill>
                  <a:prstClr val="black"/>
                </a:solidFill>
              </a:rPr>
              <a:t>was </a:t>
            </a:r>
            <a:r>
              <a:rPr lang="en-US" sz="2000" dirty="0">
                <a:solidFill>
                  <a:prstClr val="black"/>
                </a:solidFill>
              </a:rPr>
              <a:t>scheduled to conclude on 06/15/18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0618 Adhoc signup deadline </a:t>
            </a:r>
            <a:r>
              <a:rPr lang="en-US" sz="2000" dirty="0" smtClean="0">
                <a:solidFill>
                  <a:prstClr val="black"/>
                </a:solidFill>
              </a:rPr>
              <a:t>was </a:t>
            </a:r>
            <a:r>
              <a:rPr lang="en-US" sz="2000" dirty="0">
                <a:solidFill>
                  <a:prstClr val="black"/>
                </a:solidFill>
              </a:rPr>
              <a:t>06/15/18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srgbClr val="FF0000"/>
                </a:solidFill>
              </a:rPr>
              <a:t>Transactions will not be sent or received 07/02/18 thru 07/06/18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Contingency/Adhoc period concludes 08/03/18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07/10/18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0618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319832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Flight 0618 is 100% complete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5 </a:t>
            </a:r>
            <a:r>
              <a:rPr lang="en-US" sz="2000" dirty="0">
                <a:solidFill>
                  <a:prstClr val="black"/>
                </a:solidFill>
              </a:rPr>
              <a:t>New CRs </a:t>
            </a:r>
            <a:r>
              <a:rPr lang="en-US" sz="2000" dirty="0" smtClean="0">
                <a:solidFill>
                  <a:prstClr val="black"/>
                </a:solidFill>
              </a:rPr>
              <a:t>successfully completed </a:t>
            </a:r>
            <a:r>
              <a:rPr lang="en-US" sz="2000" dirty="0">
                <a:solidFill>
                  <a:prstClr val="black"/>
                </a:solidFill>
              </a:rPr>
              <a:t>testing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3 existing CRs </a:t>
            </a:r>
            <a:r>
              <a:rPr lang="en-US" sz="2000" dirty="0" smtClean="0">
                <a:solidFill>
                  <a:prstClr val="black"/>
                </a:solidFill>
              </a:rPr>
              <a:t>successfully completed </a:t>
            </a:r>
            <a:r>
              <a:rPr lang="en-US" sz="2000" dirty="0">
                <a:solidFill>
                  <a:prstClr val="black"/>
                </a:solidFill>
              </a:rPr>
              <a:t>testing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1315 </a:t>
            </a:r>
            <a:r>
              <a:rPr lang="en-US" sz="2000" dirty="0">
                <a:solidFill>
                  <a:prstClr val="black"/>
                </a:solidFill>
              </a:rPr>
              <a:t>tasks </a:t>
            </a:r>
            <a:r>
              <a:rPr lang="en-US" sz="2000" dirty="0" smtClean="0">
                <a:solidFill>
                  <a:prstClr val="black"/>
                </a:solidFill>
              </a:rPr>
              <a:t>were completed including </a:t>
            </a:r>
            <a:r>
              <a:rPr lang="en-US" sz="2000" dirty="0">
                <a:solidFill>
                  <a:prstClr val="black"/>
                </a:solidFill>
              </a:rPr>
              <a:t>Connectivity and Penny </a:t>
            </a:r>
            <a:r>
              <a:rPr lang="en-US" sz="2000" dirty="0" smtClean="0">
                <a:solidFill>
                  <a:prstClr val="black"/>
                </a:solidFill>
              </a:rPr>
              <a:t>tests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0 CRs signed up for Adhoc Testing in Flight </a:t>
            </a:r>
            <a:r>
              <a:rPr lang="en-US" sz="2000" dirty="0" smtClean="0">
                <a:solidFill>
                  <a:prstClr val="black"/>
                </a:solidFill>
              </a:rPr>
              <a:t>0618</a:t>
            </a:r>
            <a:endParaRPr lang="en-US" sz="2000" dirty="0">
              <a:solidFill>
                <a:prstClr val="black"/>
              </a:solidFill>
            </a:endParaRP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07/10/18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www.w3.org/XML/1998/namespace"/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c34af464-7aa1-4edd-9be4-83dffc1cb926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4911</TotalTime>
  <Words>104</Words>
  <Application>Microsoft Office PowerPoint</Application>
  <PresentationFormat>On-screen Show (4:3)</PresentationFormat>
  <Paragraphs>25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0618 Preview</vt:lpstr>
      <vt:lpstr>Flight 0618 Details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139</cp:revision>
  <cp:lastPrinted>2016-01-21T20:53:15Z</cp:lastPrinted>
  <dcterms:created xsi:type="dcterms:W3CDTF">2016-01-21T15:20:31Z</dcterms:created>
  <dcterms:modified xsi:type="dcterms:W3CDTF">2018-07-03T16:11:42Z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