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2" r:id="rId3"/>
    <p:sldId id="401" r:id="rId4"/>
    <p:sldId id="382" r:id="rId5"/>
    <p:sldId id="379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65" d="100"/>
          <a:sy n="65" d="100"/>
        </p:scale>
        <p:origin x="1674" y="52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July 10th, 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1001" y="1676400"/>
          <a:ext cx="8381999" cy="18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endParaRPr lang="en-US" b="1" i="0" u="sng" dirty="0"/>
                    </a:p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u="sng" dirty="0"/>
                    </a:p>
                    <a:p>
                      <a:pPr algn="ctr"/>
                      <a:r>
                        <a:rPr lang="en-US" b="1" i="0" u="sng" dirty="0" err="1"/>
                        <a:t>CenterPoint</a:t>
                      </a:r>
                      <a:r>
                        <a:rPr lang="en-US" b="1" i="0" u="sng" baseline="0" dirty="0"/>
                        <a:t> 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 Development – September 2018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673200"/>
              </p:ext>
            </p:extLst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38526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57 users YTD.  Top module viewed this year remains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Gain.</a:t>
            </a:r>
            <a:endParaRPr lang="en-US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1EBE2-30B9-4373-8D23-81645CEE6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092297"/>
            <a:ext cx="2971800" cy="21640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3EBBBA-9922-4CD7-B0D1-C43632B66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307997"/>
            <a:ext cx="2298290" cy="355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</a:rPr>
              <a:t>July 11</a:t>
            </a:r>
            <a:r>
              <a:rPr lang="en-US" sz="2600" b="1" baseline="30000" dirty="0">
                <a:latin typeface="Calibri" panose="020F0502020204030204" pitchFamily="34" charset="0"/>
              </a:rPr>
              <a:t>th</a:t>
            </a:r>
            <a:r>
              <a:rPr lang="en-US" sz="2600" b="1" dirty="0">
                <a:latin typeface="Calibri" panose="020F0502020204030204" pitchFamily="34" charset="0"/>
              </a:rPr>
              <a:t> &amp; 12</a:t>
            </a:r>
            <a:r>
              <a:rPr lang="en-US" sz="2600" b="1" baseline="30000" dirty="0">
                <a:latin typeface="Calibri" panose="020F0502020204030204" pitchFamily="34" charset="0"/>
              </a:rPr>
              <a:t>th</a:t>
            </a:r>
            <a:r>
              <a:rPr lang="en-US" sz="2600" b="1" dirty="0">
                <a:latin typeface="Calibri" panose="020F0502020204030204" pitchFamily="34" charset="0"/>
              </a:rPr>
              <a:t> (if necessary)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Continue development of slides for </a:t>
            </a:r>
            <a:r>
              <a:rPr lang="en-US" dirty="0" err="1"/>
              <a:t>TxSET</a:t>
            </a:r>
            <a:r>
              <a:rPr lang="en-US" dirty="0"/>
              <a:t> Training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Review content of DRAFT training deck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Run through interactive segment for timing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6860</TotalTime>
  <Words>487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Scheduled for 2018</vt:lpstr>
      <vt:lpstr>TxSET Training Development – September 2018</vt:lpstr>
      <vt:lpstr>MarkeTrak On-line Module Training via  ERCOT Learning Management System </vt:lpstr>
      <vt:lpstr>MarkeTrak On-line Training Modules Available 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346</cp:revision>
  <cp:lastPrinted>2016-02-12T19:29:41Z</cp:lastPrinted>
  <dcterms:created xsi:type="dcterms:W3CDTF">2005-04-21T14:28:35Z</dcterms:created>
  <dcterms:modified xsi:type="dcterms:W3CDTF">2018-06-25T16:22:06Z</dcterms:modified>
</cp:coreProperties>
</file>