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6/27/2018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July 10, </a:t>
            </a:r>
            <a:r>
              <a:rPr lang="en-US" dirty="0" smtClean="0">
                <a:solidFill>
                  <a:schemeClr val="bg1"/>
                </a:solidFill>
              </a:rPr>
              <a:t>2018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June</a:t>
            </a:r>
            <a:r>
              <a:rPr lang="en-US" sz="4800" b="1" dirty="0" smtClean="0">
                <a:solidFill>
                  <a:schemeClr val="tx1"/>
                </a:solidFill>
              </a:rPr>
              <a:t> 20 </a:t>
            </a:r>
            <a:r>
              <a:rPr lang="en-US" sz="4800" b="1" dirty="0" smtClean="0">
                <a:solidFill>
                  <a:schemeClr val="tx1"/>
                </a:solidFill>
              </a:rPr>
              <a:t>– </a:t>
            </a:r>
            <a:r>
              <a:rPr lang="en-US" sz="4800" b="1" dirty="0" smtClean="0">
                <a:solidFill>
                  <a:schemeClr val="tx1"/>
                </a:solidFill>
              </a:rPr>
              <a:t>21 </a:t>
            </a:r>
            <a:r>
              <a:rPr lang="en-US" sz="4800" b="1" dirty="0" smtClean="0">
                <a:solidFill>
                  <a:schemeClr val="tx1"/>
                </a:solidFill>
              </a:rPr>
              <a:t>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Discussion </a:t>
            </a:r>
            <a:r>
              <a:rPr lang="en-US" sz="2200" dirty="0"/>
              <a:t>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Proposed </a:t>
            </a:r>
            <a:r>
              <a:rPr lang="en-US" dirty="0" smtClean="0"/>
              <a:t>Texas Standard Electronic Transactions (SET) Release—Review and Update </a:t>
            </a:r>
            <a:r>
              <a:rPr lang="en-US" dirty="0" smtClean="0"/>
              <a:t>Documents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Mass Transition Testing—Biennial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Counties and Their Relationship with Electric Service Identifiers (ESI IDs)in TDSPs’ Systems</a:t>
            </a:r>
          </a:p>
          <a:p>
            <a:pPr marL="377190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Mass Transition Lessons Learned</a:t>
            </a:r>
            <a:endParaRPr lang="en-US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</a:t>
            </a:r>
            <a:r>
              <a:rPr lang="en-US" sz="5400" b="1" dirty="0" smtClean="0">
                <a:solidFill>
                  <a:schemeClr val="tx1"/>
                </a:solidFill>
              </a:rPr>
              <a:t>?</a:t>
            </a:r>
            <a:br>
              <a:rPr lang="en-US" sz="5400" b="1" dirty="0" smtClean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</a:rPr>
              <a:t>Joint TDTMS / TX </a:t>
            </a:r>
            <a:r>
              <a:rPr lang="en-US" b="1" dirty="0" smtClean="0">
                <a:solidFill>
                  <a:schemeClr val="tx1"/>
                </a:solidFill>
              </a:rPr>
              <a:t>SET July 24, 2018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TX SET July 25, 2018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581400" y="10668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1559</TotalTime>
  <Words>58</Words>
  <Application>Microsoft Office PowerPoint</Application>
  <PresentationFormat>On-screen Show (4:3)</PresentationFormat>
  <Paragraphs>14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June 20 – 21 Meeting</vt:lpstr>
      <vt:lpstr>  Any questions? Next Meeting Joint TDTMS / TX SET July 24, 2018 TX SET July 25,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TXSET062118</cp:lastModifiedBy>
  <cp:revision>115</cp:revision>
  <dcterms:created xsi:type="dcterms:W3CDTF">2015-12-11T22:27:18Z</dcterms:created>
  <dcterms:modified xsi:type="dcterms:W3CDTF">2018-06-27T13:47:17Z</dcterms:modified>
</cp:coreProperties>
</file>