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1" r:id="rId7"/>
    <p:sldId id="269" r:id="rId8"/>
    <p:sldId id="263" r:id="rId9"/>
    <p:sldId id="265" r:id="rId10"/>
    <p:sldId id="266" r:id="rId11"/>
    <p:sldId id="272" r:id="rId12"/>
    <p:sldId id="267" r:id="rId13"/>
    <p:sldId id="268" r:id="rId14"/>
    <p:sldId id="270" r:id="rId15"/>
    <p:sldId id="271" r:id="rId16"/>
    <p:sldId id="273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2" autoAdjust="0"/>
    <p:restoredTop sz="94660"/>
  </p:normalViewPr>
  <p:slideViewPr>
    <p:cSldViewPr snapToGrid="0">
      <p:cViewPr>
        <p:scale>
          <a:sx n="110" d="100"/>
          <a:sy n="110" d="100"/>
        </p:scale>
        <p:origin x="2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90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790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398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373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834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510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150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823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31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306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663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2CBC0-BF52-4629-9FF4-1CB60A3AF09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7F311-8AEB-4D2E-86A8-3AA40AD7D0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46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Interconnection Services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Sign Up and Log 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37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IE 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Sign up </a:t>
            </a:r>
            <a:r>
              <a:rPr lang="en-US" dirty="0" smtClean="0"/>
              <a:t>and </a:t>
            </a:r>
            <a:r>
              <a:rPr lang="en-US" b="1" dirty="0" smtClean="0"/>
              <a:t>Log in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80327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Location of </a:t>
            </a:r>
            <a:r>
              <a:rPr lang="en-US" sz="3600" b="1" dirty="0" smtClean="0"/>
              <a:t>Sign Up </a:t>
            </a:r>
            <a:r>
              <a:rPr lang="en-US" sz="3600" dirty="0" smtClean="0"/>
              <a:t>and </a:t>
            </a:r>
            <a:r>
              <a:rPr lang="en-US" sz="3600" b="1" dirty="0" smtClean="0"/>
              <a:t>Log in </a:t>
            </a:r>
            <a:r>
              <a:rPr lang="en-US" sz="3600" dirty="0" smtClean="0"/>
              <a:t>is onERCOT.com</a:t>
            </a:r>
            <a:endParaRPr lang="en-US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151" y="1690688"/>
            <a:ext cx="82202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755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Interconnection Entity </a:t>
            </a:r>
            <a:r>
              <a:rPr lang="en-US" b="1" dirty="0" smtClean="0"/>
              <a:t>IE-Sign </a:t>
            </a:r>
            <a:r>
              <a:rPr lang="en-US" b="1" dirty="0" smtClean="0"/>
              <a:t>Up</a:t>
            </a: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669" y="1318437"/>
            <a:ext cx="4363243" cy="527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176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Almost Done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86982"/>
            <a:ext cx="4342857" cy="53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61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Verification email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455" y="1269606"/>
            <a:ext cx="9821987" cy="545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88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Authorize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59391"/>
            <a:ext cx="4733333" cy="49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474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Congratulations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52340"/>
            <a:ext cx="5025512" cy="491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555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 In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02120"/>
            <a:ext cx="3961905" cy="47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42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IE Interconnection List – New User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122" y="1229805"/>
            <a:ext cx="9875939" cy="5488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67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Also – You will receive a Welcome Email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06549"/>
            <a:ext cx="10687493" cy="593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184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IE 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Trouble Shooting – things that can go wrong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76768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 attempt to re-verify from your email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8602" y="1796902"/>
            <a:ext cx="5875974" cy="3265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2889" y="1796902"/>
            <a:ext cx="3584287" cy="416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5997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 try and </a:t>
            </a:r>
            <a:r>
              <a:rPr lang="en-US" b="1" dirty="0" smtClean="0"/>
              <a:t>log In </a:t>
            </a:r>
            <a:r>
              <a:rPr lang="en-US" dirty="0" smtClean="0"/>
              <a:t>but haven’t verified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92199"/>
            <a:ext cx="4438095" cy="5085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481919"/>
            <a:ext cx="4175051" cy="509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6462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Forgotten Password - Start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75241"/>
            <a:ext cx="4438095" cy="50857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7771" y="1375241"/>
            <a:ext cx="4438095" cy="43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24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Forgotten Password - Email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938" y="1264281"/>
            <a:ext cx="4838095" cy="53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458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Forgotten Password - Confirm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17674"/>
            <a:ext cx="11303081" cy="522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932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Forgotten Password – Change Password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27294"/>
            <a:ext cx="4590476" cy="52666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0500" y="1327294"/>
            <a:ext cx="4476190" cy="47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64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Forgotten Password – Validation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82074"/>
            <a:ext cx="3361905" cy="46476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1562986"/>
            <a:ext cx="3287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Won’t let you use the old …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7769" y="1882074"/>
            <a:ext cx="2505075" cy="23717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47769" y="1566900"/>
            <a:ext cx="3287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Password rules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332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112</Words>
  <Application>Microsoft Office PowerPoint</Application>
  <PresentationFormat>Widescreen</PresentationFormat>
  <Paragraphs>24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Interconnection Services</vt:lpstr>
      <vt:lpstr>IE  </vt:lpstr>
      <vt:lpstr>Location of Sign Up and Log in is onERCOT.com</vt:lpstr>
      <vt:lpstr>Interconnection Entity IE-Sign Up</vt:lpstr>
      <vt:lpstr>Almost Done </vt:lpstr>
      <vt:lpstr>Verification email</vt:lpstr>
      <vt:lpstr>Authorize </vt:lpstr>
      <vt:lpstr>Congratulations</vt:lpstr>
      <vt:lpstr>Log In</vt:lpstr>
      <vt:lpstr>IE Interconnection List – New User</vt:lpstr>
      <vt:lpstr>Also – You will receive a Welcome Email</vt:lpstr>
      <vt:lpstr>IE  </vt:lpstr>
      <vt:lpstr>You attempt to re-verify from your email</vt:lpstr>
      <vt:lpstr>You try and log In but haven’t verified</vt:lpstr>
      <vt:lpstr>1. Forgotten Password - Start</vt:lpstr>
      <vt:lpstr>2. Forgotten Password - Email</vt:lpstr>
      <vt:lpstr>3. Forgotten Password - Confirm</vt:lpstr>
      <vt:lpstr>4. Forgotten Password – Change Password</vt:lpstr>
      <vt:lpstr>5. Forgotten Password – Validation</vt:lpstr>
    </vt:vector>
  </TitlesOfParts>
  <Company>The Electric Reliability Council of Texas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Interconnection Services</dc:title>
  <dc:creator>Siebold, Martha</dc:creator>
  <cp:lastModifiedBy>Siebold, Martha</cp:lastModifiedBy>
  <cp:revision>17</cp:revision>
  <dcterms:created xsi:type="dcterms:W3CDTF">2018-06-20T14:55:55Z</dcterms:created>
  <dcterms:modified xsi:type="dcterms:W3CDTF">2018-06-25T22:32:05Z</dcterms:modified>
</cp:coreProperties>
</file>