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0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0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9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0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9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8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2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2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7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D2E0-11FB-4FC2-B273-EA7F3B761F2E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5CE49-F74C-41C3-9381-2674893FC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0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787" y="-22788"/>
            <a:ext cx="9536426" cy="690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6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33" y="1076619"/>
            <a:ext cx="12266666" cy="470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40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ERCOT</dc:creator>
  <cp:lastModifiedBy>ERCOT</cp:lastModifiedBy>
  <cp:revision>2</cp:revision>
  <dcterms:created xsi:type="dcterms:W3CDTF">2018-06-21T18:19:26Z</dcterms:created>
  <dcterms:modified xsi:type="dcterms:W3CDTF">2018-06-21T18:29:05Z</dcterms:modified>
</cp:coreProperties>
</file>