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0618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0618 </a:t>
            </a:r>
            <a:r>
              <a:rPr lang="en-US" sz="2000" dirty="0"/>
              <a:t>signup deadline </a:t>
            </a:r>
            <a:r>
              <a:rPr lang="en-US" sz="2000" dirty="0" smtClean="0"/>
              <a:t>was 05/09/18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</a:t>
            </a:r>
            <a:r>
              <a:rPr lang="en-US" sz="2000" dirty="0" smtClean="0"/>
              <a:t>05/15/18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06/04/18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0618 </a:t>
            </a:r>
            <a:r>
              <a:rPr lang="en-US" sz="2000" dirty="0" smtClean="0">
                <a:solidFill>
                  <a:prstClr val="black"/>
                </a:solidFill>
              </a:rPr>
              <a:t>was scheduled to conclude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06/15/18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0618 </a:t>
            </a:r>
            <a:r>
              <a:rPr lang="en-US" sz="2000" dirty="0">
                <a:solidFill>
                  <a:prstClr val="black"/>
                </a:solidFill>
              </a:rPr>
              <a:t>Adhoc signup deadline </a:t>
            </a:r>
            <a:r>
              <a:rPr lang="en-US" sz="2000" dirty="0" smtClean="0">
                <a:solidFill>
                  <a:prstClr val="black"/>
                </a:solidFill>
              </a:rPr>
              <a:t>was 06/15/18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Transactions will not be sent or received 07/02/18 thru 07/06/18</a:t>
            </a:r>
            <a:endParaRPr lang="en-US" sz="2000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</a:t>
            </a:r>
            <a:r>
              <a:rPr lang="en-US" sz="2000" dirty="0" smtClean="0">
                <a:solidFill>
                  <a:prstClr val="black"/>
                </a:solidFill>
              </a:rPr>
              <a:t>08/03/18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06/20/18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0668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0618 is 98.92% complete as of noon 06/19/2018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CRs </a:t>
            </a:r>
            <a:r>
              <a:rPr lang="en-US" sz="2000" dirty="0" smtClean="0">
                <a:solidFill>
                  <a:prstClr val="black"/>
                </a:solidFill>
              </a:rPr>
              <a:t>successfully completed </a:t>
            </a:r>
            <a:r>
              <a:rPr lang="en-US" sz="2000" dirty="0" smtClean="0">
                <a:solidFill>
                  <a:prstClr val="black"/>
                </a:solidFill>
              </a:rPr>
              <a:t>testing, 2 pending completion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CRs </a:t>
            </a:r>
            <a:r>
              <a:rPr lang="en-US" sz="2000" dirty="0" smtClean="0">
                <a:solidFill>
                  <a:prstClr val="black"/>
                </a:solidFill>
              </a:rPr>
              <a:t>successfully completed </a:t>
            </a:r>
            <a:r>
              <a:rPr lang="en-US" sz="2000" dirty="0" smtClean="0">
                <a:solidFill>
                  <a:prstClr val="black"/>
                </a:solidFill>
              </a:rPr>
              <a:t>testing, 1 pending completion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1331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were completed </a:t>
            </a:r>
            <a:r>
              <a:rPr lang="en-US" sz="2000" dirty="0">
                <a:solidFill>
                  <a:prstClr val="black"/>
                </a:solidFill>
              </a:rPr>
              <a:t>including 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0 CRs signed up for Adhoc Testing in Flight 0618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06/20/18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4837</TotalTime>
  <Words>118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0618 Preview</vt:lpstr>
      <vt:lpstr>Flight 0618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137</cp:revision>
  <cp:lastPrinted>2016-01-21T20:53:15Z</cp:lastPrinted>
  <dcterms:created xsi:type="dcterms:W3CDTF">2016-01-21T15:20:31Z</dcterms:created>
  <dcterms:modified xsi:type="dcterms:W3CDTF">2018-06-19T16:21:26Z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