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6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40" autoAdjust="0"/>
    <p:restoredTop sz="95565" autoAdjust="0"/>
  </p:normalViewPr>
  <p:slideViewPr>
    <p:cSldViewPr>
      <p:cViewPr varScale="1">
        <p:scale>
          <a:sx n="75" d="100"/>
          <a:sy n="75" d="100"/>
        </p:scale>
        <p:origin x="739" y="48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6/18/2018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6/18/2018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6/18/2018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6/18/2018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6/18/2018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6/18/2018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6/18/2018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6/18/2018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6/18/2018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6/18/2018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Smart Meter Texas (SMT)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>
                <a:solidFill>
                  <a:schemeClr val="tx1"/>
                </a:solidFill>
              </a:rPr>
              <a:t>To AMWG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>
                <a:cs typeface="Aharoni" pitchFamily="2" charset="-79"/>
              </a:rPr>
              <a:t>May 2018</a:t>
            </a:r>
            <a:br>
              <a:rPr lang="en-US" sz="2000" b="1" dirty="0">
                <a:cs typeface="Aharoni" pitchFamily="2" charset="-79"/>
              </a:rPr>
            </a:b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>
                <a:solidFill>
                  <a:srgbClr val="758CFF"/>
                </a:solidFill>
              </a:rPr>
            </a:br>
            <a:r>
              <a:rPr lang="en-US" altLang="en-US" sz="2400" b="1" dirty="0">
                <a:solidFill>
                  <a:srgbClr val="758CFF"/>
                </a:solidFill>
              </a:rPr>
              <a:t>End to End File Processing Completeness – May 2018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4075" y="5462081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/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1000" dirty="0"/>
              <a:t>A LSE file includes usage data for up to 50,000 ESIIDs.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34FAB67-2734-4878-9C29-2FDA9BCB32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009375"/>
            <a:ext cx="10806545" cy="45532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May 2018</a:t>
            </a: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31697" y="4640116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month, 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26442" y="5272903"/>
            <a:ext cx="10655300" cy="132198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Mar-Apr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SMT outage and subsequent recovery/catch-up impacted API availability. FTPS was available for most of the part except on 03/21-03/22 for 36 hours.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26 Jul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12 hours due to Flash storage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25 Jan 2016: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19 hours due to storage configuration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07 Mar 2016: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API Services were unavailable for 7hours due to Oracle </a:t>
            </a:r>
            <a:r>
              <a:rPr lang="en-US" sz="1000" dirty="0"/>
              <a:t>archiver issue.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12 Jul 2017: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Due to network Outage FTP &amp; API services are down for 20 minutes</a:t>
            </a:r>
            <a:r>
              <a:rPr lang="en-US" sz="1000" dirty="0"/>
              <a:t>. FTPS &amp; API availability is 99.95%.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26442" y="4995904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0AF86DC-93D0-42C7-8532-8DA685389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28" y="1239849"/>
            <a:ext cx="10806545" cy="29511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198" y="152400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rgbClr val="758CFF"/>
                </a:solidFill>
              </a:rPr>
              <a:t>       SMT Number of Accounts by Type AMWG CR 2014 009 – May 2018</a:t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52400" y="457200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28598" y="6528816"/>
            <a:ext cx="476250" cy="184150"/>
          </a:xfrm>
        </p:spPr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3B77052-9169-43E3-B103-5932E83AC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4861"/>
            <a:ext cx="11887200" cy="623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96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endParaRPr lang="en-US" altLang="en-US" sz="2300" b="1" dirty="0">
              <a:solidFill>
                <a:srgbClr val="758CFF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altLang="en-US" sz="2300" b="1" dirty="0">
                <a:solidFill>
                  <a:srgbClr val="758CFF"/>
                </a:solidFill>
              </a:rPr>
              <a:t>SMT ODR Details – May 2018</a:t>
            </a:r>
            <a:br>
              <a:rPr lang="en-US" altLang="en-US" sz="2300" b="1" dirty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162800" y="11430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95400" y="11430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6094D80-EECA-4640-857B-0BE092336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600200"/>
            <a:ext cx="5758295" cy="17318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42433CC-9C99-4096-A19D-4A688E509C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600200"/>
            <a:ext cx="5749636" cy="1676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9CB459D-0CFB-4E5B-B203-C6C06F0753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3451514"/>
            <a:ext cx="5680364" cy="317788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D98778E-0751-4EC8-8BE7-FD96BE5B85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3600450"/>
            <a:ext cx="5638800" cy="23431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29947</TotalTime>
  <Words>264</Words>
  <Application>Microsoft Office PowerPoint</Application>
  <PresentationFormat>Custom</PresentationFormat>
  <Paragraphs>28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Microsoft YaHei</vt:lpstr>
      <vt:lpstr>Aharoni</vt:lpstr>
      <vt:lpstr>Arial</vt:lpstr>
      <vt:lpstr>Times New Roman</vt:lpstr>
      <vt:lpstr>Wingdings</vt:lpstr>
      <vt:lpstr>S&amp;C-2010</vt:lpstr>
      <vt:lpstr>SMT Update To AMWG </vt:lpstr>
      <vt:lpstr>Monthly SMT Data Timelines AMWG CR 2014 002 End to End File Processing Completeness – May 2018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Andrea O'Flaherty</cp:lastModifiedBy>
  <cp:revision>1495</cp:revision>
  <cp:lastPrinted>2014-05-01T16:40:31Z</cp:lastPrinted>
  <dcterms:modified xsi:type="dcterms:W3CDTF">2018-06-18T15:19:57Z</dcterms:modified>
</cp:coreProperties>
</file>