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67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010F55-8481-4C7C-B761-7E5A65E62F06}">
          <p14:sldIdLst>
            <p14:sldId id="260"/>
            <p14:sldId id="6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CC9900"/>
    <a:srgbClr val="FF8200"/>
    <a:srgbClr val="FFD100"/>
    <a:srgbClr val="8A0C58"/>
    <a:srgbClr val="5B6770"/>
    <a:srgbClr val="26D07C"/>
    <a:srgbClr val="00FFFF"/>
    <a:srgbClr val="D7DCDF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034" autoAdjust="0"/>
  </p:normalViewPr>
  <p:slideViewPr>
    <p:cSldViewPr showGuides="1">
      <p:cViewPr varScale="1">
        <p:scale>
          <a:sx n="107" d="100"/>
          <a:sy n="107" d="100"/>
        </p:scale>
        <p:origin x="2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611779"/>
            <a:ext cx="124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362200"/>
            <a:ext cx="533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Load Resource Update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DSWG Meeting</a:t>
            </a:r>
          </a:p>
          <a:p>
            <a:r>
              <a:rPr lang="en-US" dirty="0" smtClean="0"/>
              <a:t>June 15, 2018</a:t>
            </a:r>
            <a:endParaRPr lang="en-US" dirty="0"/>
          </a:p>
          <a:p>
            <a:r>
              <a:rPr lang="en-US" dirty="0" smtClean="0"/>
              <a:t>Steve Krein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643"/>
            <a:ext cx="8458200" cy="518318"/>
          </a:xfrm>
        </p:spPr>
        <p:txBody>
          <a:bodyPr/>
          <a:lstStyle/>
          <a:p>
            <a:r>
              <a:rPr lang="en-US" dirty="0" smtClean="0"/>
              <a:t>Load Resource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57553"/>
            <a:ext cx="8534400" cy="5486400"/>
          </a:xfrm>
        </p:spPr>
        <p:txBody>
          <a:bodyPr/>
          <a:lstStyle/>
          <a:p>
            <a:r>
              <a:rPr lang="en-US" sz="1800" dirty="0" smtClean="0"/>
              <a:t>NPRR815 – Implemented starting 6/1</a:t>
            </a:r>
          </a:p>
          <a:p>
            <a:r>
              <a:rPr lang="en-US" sz="1800" dirty="0" smtClean="0"/>
              <a:t>NPRR848 – Rejected at PRS on 6/14</a:t>
            </a:r>
          </a:p>
          <a:p>
            <a:r>
              <a:rPr lang="en-US" sz="1800" dirty="0" smtClean="0"/>
              <a:t>NPRR863 – In flight (see the presentation from PDCWG on 6/13)</a:t>
            </a:r>
          </a:p>
          <a:p>
            <a:r>
              <a:rPr lang="en-US" sz="1800" dirty="0" smtClean="0"/>
              <a:t>Local Deployments of LRs providing RRS (refer to Protocol Section 6.5.9.3)</a:t>
            </a:r>
          </a:p>
          <a:p>
            <a:pPr lvl="1"/>
            <a:r>
              <a:rPr lang="en-US" sz="1800" dirty="0" smtClean="0"/>
              <a:t>Used in lieu of shedding firm load</a:t>
            </a:r>
          </a:p>
          <a:p>
            <a:pPr lvl="1"/>
            <a:r>
              <a:rPr lang="en-US" sz="1800" dirty="0" smtClean="0"/>
              <a:t>Must be in an Emergency Condition</a:t>
            </a:r>
            <a:endParaRPr lang="en-US" sz="1800" dirty="0" smtClean="0"/>
          </a:p>
          <a:p>
            <a:pPr lvl="1"/>
            <a:r>
              <a:rPr lang="en-US" sz="1800" dirty="0" smtClean="0"/>
              <a:t>Resource Specific XML Instruction followed by a Verbal Dispatch Instruction</a:t>
            </a:r>
          </a:p>
          <a:p>
            <a:pPr lvl="1"/>
            <a:r>
              <a:rPr lang="en-US" sz="1800" dirty="0" smtClean="0"/>
              <a:t>Resources will be </a:t>
            </a:r>
            <a:r>
              <a:rPr lang="en-US" sz="1800" dirty="0" smtClean="0"/>
              <a:t>recalled using an XML instruction </a:t>
            </a:r>
            <a:r>
              <a:rPr lang="en-US" sz="1800" dirty="0" smtClean="0"/>
              <a:t>followed by a VDI)</a:t>
            </a:r>
          </a:p>
          <a:p>
            <a:r>
              <a:rPr lang="en-US" sz="1800" dirty="0" smtClean="0"/>
              <a:t>GR/CLR RRS Deployments</a:t>
            </a:r>
            <a:endParaRPr lang="en-US" sz="1800" dirty="0" smtClean="0"/>
          </a:p>
          <a:p>
            <a:pPr lvl="1"/>
            <a:r>
              <a:rPr lang="en-US" sz="1800" dirty="0" smtClean="0"/>
              <a:t>LFC deploys GR/CLR type RRS when frequency exceeds 59.91 hertz</a:t>
            </a:r>
          </a:p>
          <a:p>
            <a:pPr lvl="1"/>
            <a:r>
              <a:rPr lang="en-US" sz="1800" dirty="0" smtClean="0"/>
              <a:t>A market </a:t>
            </a:r>
            <a:r>
              <a:rPr lang="en-US" sz="1800" dirty="0" smtClean="0"/>
              <a:t>message is sent out </a:t>
            </a:r>
            <a:r>
              <a:rPr lang="en-US" sz="1800" dirty="0" smtClean="0"/>
              <a:t>to </a:t>
            </a:r>
            <a:r>
              <a:rPr lang="en-US" sz="1800" dirty="0" smtClean="0"/>
              <a:t>MPs </a:t>
            </a:r>
            <a:r>
              <a:rPr lang="en-US" sz="1800" dirty="0" smtClean="0"/>
              <a:t>each </a:t>
            </a:r>
            <a:r>
              <a:rPr lang="en-US" sz="1800" dirty="0" smtClean="0"/>
              <a:t>time </a:t>
            </a:r>
            <a:r>
              <a:rPr lang="en-US" sz="1800" dirty="0" smtClean="0"/>
              <a:t>RRS </a:t>
            </a:r>
            <a:r>
              <a:rPr lang="en-US" sz="1800" dirty="0" smtClean="0"/>
              <a:t>is deployed and recalled</a:t>
            </a:r>
          </a:p>
          <a:p>
            <a:r>
              <a:rPr lang="en-US" sz="1800" dirty="0" smtClean="0"/>
              <a:t>Underfrequency deployment of Load </a:t>
            </a:r>
            <a:r>
              <a:rPr lang="en-US" sz="1800" dirty="0" smtClean="0"/>
              <a:t>Resources</a:t>
            </a:r>
          </a:p>
          <a:p>
            <a:pPr lvl="1"/>
            <a:r>
              <a:rPr lang="en-US" sz="1800" dirty="0" smtClean="0"/>
              <a:t>No XML dispatch instruction and therefore also no XML instruction</a:t>
            </a:r>
          </a:p>
          <a:p>
            <a:pPr lvl="1"/>
            <a:r>
              <a:rPr lang="en-US" sz="1800" dirty="0" smtClean="0"/>
              <a:t>UFR type LRs will </a:t>
            </a:r>
            <a:r>
              <a:rPr lang="en-US" sz="1800" dirty="0" smtClean="0"/>
              <a:t>be recalled by a verbal dispatch instruction</a:t>
            </a:r>
          </a:p>
        </p:txBody>
      </p:sp>
    </p:spTree>
    <p:extLst>
      <p:ext uri="{BB962C8B-B14F-4D97-AF65-F5344CB8AC3E}">
        <p14:creationId xmlns:p14="http://schemas.microsoft.com/office/powerpoint/2010/main" val="8245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57977</TotalTime>
  <Words>143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Load Resource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717</cp:revision>
  <cp:lastPrinted>2016-01-21T20:53:15Z</cp:lastPrinted>
  <dcterms:created xsi:type="dcterms:W3CDTF">2016-01-21T15:20:31Z</dcterms:created>
  <dcterms:modified xsi:type="dcterms:W3CDTF">2018-06-14T21:33:51Z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