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commentAuthors.xml" ContentType="application/vnd.openxmlformats-officedocument.presentationml.commentAuthors+xml"/>
  <Override PartName="/ppt/charts/colors10.xml" ContentType="application/vnd.ms-office.chartcolorstyle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olors5.xml" ContentType="application/vnd.ms-office.chartcolorstyle+xml"/>
  <Override PartName="/ppt/charts/style5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charts/chart10.xml" ContentType="application/vnd.openxmlformats-officedocument.drawingml.chart+xml"/>
  <Override PartName="/ppt/charts/style9.xml" ContentType="application/vnd.ms-office.chartstyle+xml"/>
  <Override PartName="/ppt/charts/style10.xml" ContentType="application/vnd.ms-office.chartstyle+xml"/>
  <Override PartName="/ppt/charts/chart11.xml" ContentType="application/vnd.openxmlformats-officedocument.drawingml.chart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olors8.xml" ContentType="application/vnd.ms-office.chartcolorstyle+xml"/>
  <Override PartName="/ppt/charts/chart6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hart7.xml" ContentType="application/vnd.openxmlformats-officedocument.drawingml.chart+xml"/>
  <Override PartName="/ppt/charts/style8.xml" ContentType="application/vnd.ms-office.chartstyle+xml"/>
  <Override PartName="/ppt/charts/chart8.xml" ContentType="application/vnd.openxmlformats-officedocument.drawingml.chart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3" r:id="rId1"/>
    <p:sldMasterId id="2147483685" r:id="rId2"/>
    <p:sldMasterId id="2147483677" r:id="rId3"/>
  </p:sldMasterIdLst>
  <p:notesMasterIdLst>
    <p:notesMasterId r:id="rId40"/>
  </p:notesMasterIdLst>
  <p:handoutMasterIdLst>
    <p:handoutMasterId r:id="rId41"/>
  </p:handoutMasterIdLst>
  <p:sldIdLst>
    <p:sldId id="260" r:id="rId4"/>
    <p:sldId id="293" r:id="rId5"/>
    <p:sldId id="271" r:id="rId6"/>
    <p:sldId id="303" r:id="rId7"/>
    <p:sldId id="270" r:id="rId8"/>
    <p:sldId id="341" r:id="rId9"/>
    <p:sldId id="344" r:id="rId10"/>
    <p:sldId id="294" r:id="rId11"/>
    <p:sldId id="306" r:id="rId12"/>
    <p:sldId id="307" r:id="rId13"/>
    <p:sldId id="283" r:id="rId14"/>
    <p:sldId id="275" r:id="rId15"/>
    <p:sldId id="272" r:id="rId16"/>
    <p:sldId id="290" r:id="rId17"/>
    <p:sldId id="291" r:id="rId18"/>
    <p:sldId id="273" r:id="rId19"/>
    <p:sldId id="342" r:id="rId20"/>
    <p:sldId id="309" r:id="rId21"/>
    <p:sldId id="334" r:id="rId22"/>
    <p:sldId id="335" r:id="rId23"/>
    <p:sldId id="336" r:id="rId24"/>
    <p:sldId id="343" r:id="rId25"/>
    <p:sldId id="310" r:id="rId26"/>
    <p:sldId id="345" r:id="rId27"/>
    <p:sldId id="338" r:id="rId28"/>
    <p:sldId id="339" r:id="rId29"/>
    <p:sldId id="321" r:id="rId30"/>
    <p:sldId id="279" r:id="rId31"/>
    <p:sldId id="281" r:id="rId32"/>
    <p:sldId id="322" r:id="rId33"/>
    <p:sldId id="298" r:id="rId34"/>
    <p:sldId id="316" r:id="rId35"/>
    <p:sldId id="317" r:id="rId36"/>
    <p:sldId id="318" r:id="rId37"/>
    <p:sldId id="320" r:id="rId38"/>
    <p:sldId id="302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1" autoAdjust="0"/>
    <p:restoredTop sz="76340" autoAdjust="0"/>
  </p:normalViewPr>
  <p:slideViewPr>
    <p:cSldViewPr showGuides="1">
      <p:cViewPr varScale="1">
        <p:scale>
          <a:sx n="67" d="100"/>
          <a:sy n="67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Wind\Wind%20Icing%20Dec2015\timeli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Solar\Solar%20MISC\ecliplse%20projected%20examp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Solar\Solar%20MISC\ecliplse%20projected%20examp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Presentations%20about%20ERCOT%20or%20Operations\PVGR%20Erro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Wind\Wind%20Curtailment\Trent%20Wind%20Farm%2010_06_17\Trent%20Wind%20Farm%201006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nsteffan\_OPS_Analysis\_Wind\Wind%20Curtailment\Wind%20Curtailment%20Examp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3"/>
          <c:order val="3"/>
          <c:tx>
            <c:strRef>
              <c:f>'west wind'!$G$1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'west wind'!$G$2:$G$649</c:f>
              <c:numCache>
                <c:formatCode>#,##0.0</c:formatCode>
                <c:ptCount val="24"/>
                <c:pt idx="0">
                  <c:v>7865.3507309077704</c:v>
                </c:pt>
                <c:pt idx="1">
                  <c:v>7646.6356548509202</c:v>
                </c:pt>
                <c:pt idx="2">
                  <c:v>6801.57406476906</c:v>
                </c:pt>
                <c:pt idx="3">
                  <c:v>6307.5273789642197</c:v>
                </c:pt>
                <c:pt idx="4">
                  <c:v>6020.2045093446905</c:v>
                </c:pt>
                <c:pt idx="5">
                  <c:v>5286.6219371341303</c:v>
                </c:pt>
                <c:pt idx="6">
                  <c:v>4454.0161372352604</c:v>
                </c:pt>
                <c:pt idx="7">
                  <c:v>3321.1008218832299</c:v>
                </c:pt>
                <c:pt idx="8">
                  <c:v>2778.0337354144899</c:v>
                </c:pt>
                <c:pt idx="9">
                  <c:v>2624.9520782269801</c:v>
                </c:pt>
                <c:pt idx="10">
                  <c:v>2583.4336609653801</c:v>
                </c:pt>
                <c:pt idx="11">
                  <c:v>2355.4930069562301</c:v>
                </c:pt>
                <c:pt idx="12">
                  <c:v>2500.96485549313</c:v>
                </c:pt>
                <c:pt idx="13">
                  <c:v>2498.3769188279398</c:v>
                </c:pt>
                <c:pt idx="14">
                  <c:v>2484.4903251884298</c:v>
                </c:pt>
                <c:pt idx="15">
                  <c:v>2361.5218975518101</c:v>
                </c:pt>
                <c:pt idx="16">
                  <c:v>2535.1282302469799</c:v>
                </c:pt>
                <c:pt idx="17">
                  <c:v>2631.36711473388</c:v>
                </c:pt>
                <c:pt idx="18">
                  <c:v>2531.1997483779001</c:v>
                </c:pt>
                <c:pt idx="19">
                  <c:v>2653.4097556295001</c:v>
                </c:pt>
                <c:pt idx="20">
                  <c:v>2602.30419302989</c:v>
                </c:pt>
                <c:pt idx="21">
                  <c:v>2520.27173806056</c:v>
                </c:pt>
                <c:pt idx="22">
                  <c:v>2518.23184543353</c:v>
                </c:pt>
                <c:pt idx="23">
                  <c:v>2541.42595317734</c:v>
                </c:pt>
              </c:numCache>
            </c:numRef>
          </c:val>
        </c:ser>
        <c:ser>
          <c:idx val="4"/>
          <c:order val="4"/>
          <c:tx>
            <c:strRef>
              <c:f>'west wind'!$H$1</c:f>
              <c:strCache>
                <c:ptCount val="1"/>
                <c:pt idx="0">
                  <c:v>Forecast Error</c:v>
                </c:pt>
              </c:strCache>
            </c:strRef>
          </c:tx>
          <c:spPr>
            <a:pattFill prst="pct10">
              <a:fgClr>
                <a:srgbClr val="C00000"/>
              </a:fgClr>
              <a:bgClr>
                <a:srgbClr val="FFE7E7"/>
              </a:bgClr>
            </a:pattFill>
            <a:ln>
              <a:noFill/>
            </a:ln>
            <a:effectLst/>
          </c:spPr>
          <c:val>
            <c:numRef>
              <c:f>'west wind'!$H$2:$H$649</c:f>
              <c:numCache>
                <c:formatCode>#,##0.0</c:formatCode>
                <c:ptCount val="24"/>
                <c:pt idx="0">
                  <c:v>744.74926909222995</c:v>
                </c:pt>
                <c:pt idx="1">
                  <c:v>513.36434514907978</c:v>
                </c:pt>
                <c:pt idx="2">
                  <c:v>1051.2259352309402</c:v>
                </c:pt>
                <c:pt idx="3">
                  <c:v>1802.2726210357805</c:v>
                </c:pt>
                <c:pt idx="4">
                  <c:v>2013.5954906553097</c:v>
                </c:pt>
                <c:pt idx="5">
                  <c:v>2143.0780628658695</c:v>
                </c:pt>
                <c:pt idx="6">
                  <c:v>2520.7838627647398</c:v>
                </c:pt>
                <c:pt idx="7">
                  <c:v>3561.7991781167698</c:v>
                </c:pt>
                <c:pt idx="8">
                  <c:v>3577.3662645855097</c:v>
                </c:pt>
                <c:pt idx="9">
                  <c:v>3342.4479217730195</c:v>
                </c:pt>
                <c:pt idx="10">
                  <c:v>2626.7663390346197</c:v>
                </c:pt>
                <c:pt idx="11">
                  <c:v>2308.0069930437699</c:v>
                </c:pt>
                <c:pt idx="12">
                  <c:v>1890.9351445068696</c:v>
                </c:pt>
                <c:pt idx="13">
                  <c:v>1300.32308117206</c:v>
                </c:pt>
                <c:pt idx="14">
                  <c:v>892.00967481157022</c:v>
                </c:pt>
                <c:pt idx="15">
                  <c:v>331.97810244818993</c:v>
                </c:pt>
                <c:pt idx="16">
                  <c:v>105.27176975302018</c:v>
                </c:pt>
                <c:pt idx="17">
                  <c:v>119.53288526612005</c:v>
                </c:pt>
                <c:pt idx="18">
                  <c:v>257.00025162209977</c:v>
                </c:pt>
                <c:pt idx="19">
                  <c:v>-47.80975562950016</c:v>
                </c:pt>
                <c:pt idx="20">
                  <c:v>30.995806970110152</c:v>
                </c:pt>
                <c:pt idx="21">
                  <c:v>-17.471738060559801</c:v>
                </c:pt>
                <c:pt idx="22">
                  <c:v>16.268154566470002</c:v>
                </c:pt>
                <c:pt idx="23">
                  <c:v>-159.32595317734012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378864"/>
        <c:axId val="144379256"/>
      </c:areaChart>
      <c:lineChart>
        <c:grouping val="standard"/>
        <c:varyColors val="0"/>
        <c:ser>
          <c:idx val="0"/>
          <c:order val="0"/>
          <c:tx>
            <c:strRef>
              <c:f>'west wind'!$D$1</c:f>
              <c:strCache>
                <c:ptCount val="1"/>
                <c:pt idx="0">
                  <c:v>Wind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'west wind'!$D$2:$D$649</c:f>
              <c:numCache>
                <c:formatCode>#,##0.0</c:formatCode>
                <c:ptCount val="24"/>
                <c:pt idx="0">
                  <c:v>8661.5</c:v>
                </c:pt>
                <c:pt idx="1">
                  <c:v>8271.5</c:v>
                </c:pt>
                <c:pt idx="2">
                  <c:v>8100.7</c:v>
                </c:pt>
                <c:pt idx="3">
                  <c:v>8257.5</c:v>
                </c:pt>
                <c:pt idx="4">
                  <c:v>8174.6</c:v>
                </c:pt>
                <c:pt idx="5">
                  <c:v>7618.9</c:v>
                </c:pt>
                <c:pt idx="6">
                  <c:v>7110.7</c:v>
                </c:pt>
                <c:pt idx="7">
                  <c:v>7029.5</c:v>
                </c:pt>
                <c:pt idx="8">
                  <c:v>6523.6</c:v>
                </c:pt>
                <c:pt idx="9">
                  <c:v>6105.1</c:v>
                </c:pt>
                <c:pt idx="10">
                  <c:v>5367.5</c:v>
                </c:pt>
                <c:pt idx="11">
                  <c:v>4818</c:v>
                </c:pt>
                <c:pt idx="12">
                  <c:v>4487.6000000000004</c:v>
                </c:pt>
                <c:pt idx="13">
                  <c:v>4105.3</c:v>
                </c:pt>
                <c:pt idx="14">
                  <c:v>3466.5</c:v>
                </c:pt>
                <c:pt idx="15">
                  <c:v>2756.7</c:v>
                </c:pt>
                <c:pt idx="16">
                  <c:v>2706.7</c:v>
                </c:pt>
                <c:pt idx="17">
                  <c:v>2821.6</c:v>
                </c:pt>
                <c:pt idx="18">
                  <c:v>2863.2</c:v>
                </c:pt>
                <c:pt idx="19">
                  <c:v>2683</c:v>
                </c:pt>
                <c:pt idx="20">
                  <c:v>2744.5</c:v>
                </c:pt>
                <c:pt idx="21">
                  <c:v>2656.1</c:v>
                </c:pt>
                <c:pt idx="22">
                  <c:v>2626.4</c:v>
                </c:pt>
                <c:pt idx="23">
                  <c:v>2464.6999999999998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'west wind'!$E$1</c:f>
              <c:strCache>
                <c:ptCount val="1"/>
                <c:pt idx="0">
                  <c:v>Aggr COP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'west wind'!$E$2:$E$649</c:f>
              <c:numCache>
                <c:formatCode>#,##0.0</c:formatCode>
                <c:ptCount val="24"/>
                <c:pt idx="0">
                  <c:v>8610.1</c:v>
                </c:pt>
                <c:pt idx="1">
                  <c:v>8160</c:v>
                </c:pt>
                <c:pt idx="2">
                  <c:v>7852.8</c:v>
                </c:pt>
                <c:pt idx="3">
                  <c:v>8109.8</c:v>
                </c:pt>
                <c:pt idx="4">
                  <c:v>8033.8</c:v>
                </c:pt>
                <c:pt idx="5">
                  <c:v>7429.7</c:v>
                </c:pt>
                <c:pt idx="6">
                  <c:v>6974.8</c:v>
                </c:pt>
                <c:pt idx="7">
                  <c:v>6882.9</c:v>
                </c:pt>
                <c:pt idx="8">
                  <c:v>6355.4</c:v>
                </c:pt>
                <c:pt idx="9">
                  <c:v>5967.4</c:v>
                </c:pt>
                <c:pt idx="10">
                  <c:v>5210.2</c:v>
                </c:pt>
                <c:pt idx="11">
                  <c:v>4663.5</c:v>
                </c:pt>
                <c:pt idx="12">
                  <c:v>4391.8999999999996</c:v>
                </c:pt>
                <c:pt idx="13">
                  <c:v>3798.7</c:v>
                </c:pt>
                <c:pt idx="14">
                  <c:v>3376.5</c:v>
                </c:pt>
                <c:pt idx="15">
                  <c:v>2693.5</c:v>
                </c:pt>
                <c:pt idx="16">
                  <c:v>2640.4</c:v>
                </c:pt>
                <c:pt idx="17">
                  <c:v>2750.9</c:v>
                </c:pt>
                <c:pt idx="18">
                  <c:v>2788.2</c:v>
                </c:pt>
                <c:pt idx="19">
                  <c:v>2605.6</c:v>
                </c:pt>
                <c:pt idx="20">
                  <c:v>2633.3</c:v>
                </c:pt>
                <c:pt idx="21">
                  <c:v>2502.8000000000002</c:v>
                </c:pt>
                <c:pt idx="22">
                  <c:v>2534.5</c:v>
                </c:pt>
                <c:pt idx="23">
                  <c:v>2382.1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'west wind'!$F$1</c:f>
              <c:strCache>
                <c:ptCount val="1"/>
                <c:pt idx="0">
                  <c:v>RT Aggr Wind-Output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'west wind'!$F$2:$F$649</c:f>
              <c:numCache>
                <c:formatCode>#,##0.0</c:formatCode>
                <c:ptCount val="24"/>
                <c:pt idx="0">
                  <c:v>7865.3507309077704</c:v>
                </c:pt>
                <c:pt idx="1">
                  <c:v>7646.6356548509202</c:v>
                </c:pt>
                <c:pt idx="2">
                  <c:v>6801.57406476906</c:v>
                </c:pt>
                <c:pt idx="3">
                  <c:v>6307.5273789642197</c:v>
                </c:pt>
                <c:pt idx="4">
                  <c:v>6020.2045093446905</c:v>
                </c:pt>
                <c:pt idx="5">
                  <c:v>5286.6219371341303</c:v>
                </c:pt>
                <c:pt idx="6">
                  <c:v>4454.0161372352604</c:v>
                </c:pt>
                <c:pt idx="7">
                  <c:v>3321.1008218832299</c:v>
                </c:pt>
                <c:pt idx="8">
                  <c:v>2778.0337354144899</c:v>
                </c:pt>
                <c:pt idx="9">
                  <c:v>2624.9520782269801</c:v>
                </c:pt>
                <c:pt idx="10">
                  <c:v>2583.4336609653801</c:v>
                </c:pt>
                <c:pt idx="11">
                  <c:v>2355.4930069562301</c:v>
                </c:pt>
                <c:pt idx="12">
                  <c:v>2500.96485549313</c:v>
                </c:pt>
                <c:pt idx="13">
                  <c:v>2498.3769188279398</c:v>
                </c:pt>
                <c:pt idx="14">
                  <c:v>2484.4903251884298</c:v>
                </c:pt>
                <c:pt idx="15">
                  <c:v>2361.5218975518101</c:v>
                </c:pt>
                <c:pt idx="16">
                  <c:v>2535.1282302469799</c:v>
                </c:pt>
                <c:pt idx="17">
                  <c:v>2631.36711473388</c:v>
                </c:pt>
                <c:pt idx="18">
                  <c:v>2531.1997483779001</c:v>
                </c:pt>
                <c:pt idx="19">
                  <c:v>2653.4097556295001</c:v>
                </c:pt>
                <c:pt idx="20">
                  <c:v>2602.30419302989</c:v>
                </c:pt>
                <c:pt idx="21">
                  <c:v>2520.27173806056</c:v>
                </c:pt>
                <c:pt idx="22">
                  <c:v>2518.23184543353</c:v>
                </c:pt>
                <c:pt idx="23">
                  <c:v>2541.42595317734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78864"/>
        <c:axId val="144379256"/>
      </c:lineChart>
      <c:catAx>
        <c:axId val="1443788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79256"/>
        <c:crosses val="autoZero"/>
        <c:auto val="1"/>
        <c:lblAlgn val="ctr"/>
        <c:lblOffset val="100"/>
        <c:noMultiLvlLbl val="0"/>
      </c:catAx>
      <c:valAx>
        <c:axId val="14437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7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Sheet4!$D$5</c:f>
              <c:strCache>
                <c:ptCount val="1"/>
                <c:pt idx="0">
                  <c:v>8/21/2017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Sheet4!$A$6:$A$293</c:f>
              <c:numCache>
                <c:formatCode>dd/mmm/yy\ hh:mm:ss</c:formatCode>
                <c:ptCount val="288"/>
                <c:pt idx="0">
                  <c:v>42968</c:v>
                </c:pt>
                <c:pt idx="1">
                  <c:v>42968.003472222197</c:v>
                </c:pt>
                <c:pt idx="2">
                  <c:v>42968.006944444402</c:v>
                </c:pt>
                <c:pt idx="3">
                  <c:v>42968.010416666701</c:v>
                </c:pt>
                <c:pt idx="4">
                  <c:v>42968.013888888898</c:v>
                </c:pt>
                <c:pt idx="5">
                  <c:v>42968.017361111102</c:v>
                </c:pt>
                <c:pt idx="6">
                  <c:v>42968.020833333299</c:v>
                </c:pt>
                <c:pt idx="7">
                  <c:v>42968.024305555598</c:v>
                </c:pt>
                <c:pt idx="8">
                  <c:v>42968.027777777803</c:v>
                </c:pt>
                <c:pt idx="9">
                  <c:v>42968.03125</c:v>
                </c:pt>
                <c:pt idx="10">
                  <c:v>42968.034722222197</c:v>
                </c:pt>
                <c:pt idx="11">
                  <c:v>42968.038194444402</c:v>
                </c:pt>
                <c:pt idx="12">
                  <c:v>42968.041666666701</c:v>
                </c:pt>
                <c:pt idx="13">
                  <c:v>42968.045138888898</c:v>
                </c:pt>
                <c:pt idx="14">
                  <c:v>42968.048611111102</c:v>
                </c:pt>
                <c:pt idx="15">
                  <c:v>42968.052083333299</c:v>
                </c:pt>
                <c:pt idx="16">
                  <c:v>42968.055555555598</c:v>
                </c:pt>
                <c:pt idx="17">
                  <c:v>42968.059027777803</c:v>
                </c:pt>
                <c:pt idx="18">
                  <c:v>42968.0625</c:v>
                </c:pt>
                <c:pt idx="19">
                  <c:v>42968.065972222197</c:v>
                </c:pt>
                <c:pt idx="20">
                  <c:v>42968.069444444402</c:v>
                </c:pt>
                <c:pt idx="21">
                  <c:v>42968.072916666701</c:v>
                </c:pt>
                <c:pt idx="22">
                  <c:v>42968.076388888898</c:v>
                </c:pt>
                <c:pt idx="23">
                  <c:v>42968.079861111102</c:v>
                </c:pt>
                <c:pt idx="24">
                  <c:v>42968.083333333299</c:v>
                </c:pt>
                <c:pt idx="25">
                  <c:v>42968.086805555598</c:v>
                </c:pt>
                <c:pt idx="26">
                  <c:v>42968.090277777803</c:v>
                </c:pt>
                <c:pt idx="27">
                  <c:v>42968.09375</c:v>
                </c:pt>
                <c:pt idx="28">
                  <c:v>42968.097222222197</c:v>
                </c:pt>
                <c:pt idx="29">
                  <c:v>42968.100694444402</c:v>
                </c:pt>
                <c:pt idx="30">
                  <c:v>42968.104166666701</c:v>
                </c:pt>
                <c:pt idx="31">
                  <c:v>42968.107638888898</c:v>
                </c:pt>
                <c:pt idx="32">
                  <c:v>42968.111111111102</c:v>
                </c:pt>
                <c:pt idx="33">
                  <c:v>42968.114583333299</c:v>
                </c:pt>
                <c:pt idx="34">
                  <c:v>42968.118055555598</c:v>
                </c:pt>
                <c:pt idx="35">
                  <c:v>42968.121527777803</c:v>
                </c:pt>
                <c:pt idx="36">
                  <c:v>42968.125</c:v>
                </c:pt>
                <c:pt idx="37">
                  <c:v>42968.128472222197</c:v>
                </c:pt>
                <c:pt idx="38">
                  <c:v>42968.131944444402</c:v>
                </c:pt>
                <c:pt idx="39">
                  <c:v>42968.135416666701</c:v>
                </c:pt>
                <c:pt idx="40">
                  <c:v>42968.138888888898</c:v>
                </c:pt>
                <c:pt idx="41">
                  <c:v>42968.142361111102</c:v>
                </c:pt>
                <c:pt idx="42">
                  <c:v>42968.145833333299</c:v>
                </c:pt>
                <c:pt idx="43">
                  <c:v>42968.149305555598</c:v>
                </c:pt>
                <c:pt idx="44">
                  <c:v>42968.152777777803</c:v>
                </c:pt>
                <c:pt idx="45">
                  <c:v>42968.15625</c:v>
                </c:pt>
                <c:pt idx="46">
                  <c:v>42968.159722222197</c:v>
                </c:pt>
                <c:pt idx="47">
                  <c:v>42968.163194444402</c:v>
                </c:pt>
                <c:pt idx="48">
                  <c:v>42968.166666666701</c:v>
                </c:pt>
                <c:pt idx="49">
                  <c:v>42968.170138888898</c:v>
                </c:pt>
                <c:pt idx="50">
                  <c:v>42968.173611111102</c:v>
                </c:pt>
                <c:pt idx="51">
                  <c:v>42968.177083333299</c:v>
                </c:pt>
                <c:pt idx="52">
                  <c:v>42968.180555555598</c:v>
                </c:pt>
                <c:pt idx="53">
                  <c:v>42968.184027777803</c:v>
                </c:pt>
                <c:pt idx="54">
                  <c:v>42968.1875</c:v>
                </c:pt>
                <c:pt idx="55">
                  <c:v>42968.190972222197</c:v>
                </c:pt>
                <c:pt idx="56">
                  <c:v>42968.194444444402</c:v>
                </c:pt>
                <c:pt idx="57">
                  <c:v>42968.197916666701</c:v>
                </c:pt>
                <c:pt idx="58">
                  <c:v>42968.201388888898</c:v>
                </c:pt>
                <c:pt idx="59">
                  <c:v>42968.204861111102</c:v>
                </c:pt>
                <c:pt idx="60">
                  <c:v>42968.208333333299</c:v>
                </c:pt>
                <c:pt idx="61">
                  <c:v>42968.211805555598</c:v>
                </c:pt>
                <c:pt idx="62">
                  <c:v>42968.215277777803</c:v>
                </c:pt>
                <c:pt idx="63">
                  <c:v>42968.21875</c:v>
                </c:pt>
                <c:pt idx="64">
                  <c:v>42968.222222222197</c:v>
                </c:pt>
                <c:pt idx="65">
                  <c:v>42968.225694444402</c:v>
                </c:pt>
                <c:pt idx="66">
                  <c:v>42968.229166666701</c:v>
                </c:pt>
                <c:pt idx="67">
                  <c:v>42968.232638888898</c:v>
                </c:pt>
                <c:pt idx="68">
                  <c:v>42968.236111111102</c:v>
                </c:pt>
                <c:pt idx="69">
                  <c:v>42968.239583333299</c:v>
                </c:pt>
                <c:pt idx="70">
                  <c:v>42968.243055555598</c:v>
                </c:pt>
                <c:pt idx="71">
                  <c:v>42968.246527777803</c:v>
                </c:pt>
                <c:pt idx="72">
                  <c:v>42968.25</c:v>
                </c:pt>
                <c:pt idx="73">
                  <c:v>42968.253472222197</c:v>
                </c:pt>
                <c:pt idx="74">
                  <c:v>42968.256944444402</c:v>
                </c:pt>
                <c:pt idx="75">
                  <c:v>42968.260416666701</c:v>
                </c:pt>
                <c:pt idx="76">
                  <c:v>42968.263888888898</c:v>
                </c:pt>
                <c:pt idx="77">
                  <c:v>42968.267361111102</c:v>
                </c:pt>
                <c:pt idx="78">
                  <c:v>42968.270833333299</c:v>
                </c:pt>
                <c:pt idx="79">
                  <c:v>42968.274305555598</c:v>
                </c:pt>
                <c:pt idx="80">
                  <c:v>42968.277777777803</c:v>
                </c:pt>
                <c:pt idx="81">
                  <c:v>42968.28125</c:v>
                </c:pt>
                <c:pt idx="82">
                  <c:v>42968.284722222197</c:v>
                </c:pt>
                <c:pt idx="83">
                  <c:v>42968.288194444402</c:v>
                </c:pt>
                <c:pt idx="84">
                  <c:v>42968.291666666701</c:v>
                </c:pt>
                <c:pt idx="85">
                  <c:v>42968.295138888898</c:v>
                </c:pt>
                <c:pt idx="86">
                  <c:v>42968.298611111102</c:v>
                </c:pt>
                <c:pt idx="87">
                  <c:v>42968.302083333299</c:v>
                </c:pt>
                <c:pt idx="88">
                  <c:v>42968.305555555598</c:v>
                </c:pt>
                <c:pt idx="89">
                  <c:v>42968.309027777803</c:v>
                </c:pt>
                <c:pt idx="90">
                  <c:v>42968.3125</c:v>
                </c:pt>
                <c:pt idx="91">
                  <c:v>42968.315972222197</c:v>
                </c:pt>
                <c:pt idx="92">
                  <c:v>42968.319444444402</c:v>
                </c:pt>
                <c:pt idx="93">
                  <c:v>42968.322916666701</c:v>
                </c:pt>
                <c:pt idx="94">
                  <c:v>42968.326388888898</c:v>
                </c:pt>
                <c:pt idx="95">
                  <c:v>42968.329861111102</c:v>
                </c:pt>
                <c:pt idx="96">
                  <c:v>42968.333333333299</c:v>
                </c:pt>
                <c:pt idx="97">
                  <c:v>42968.336805555598</c:v>
                </c:pt>
                <c:pt idx="98">
                  <c:v>42968.340277777803</c:v>
                </c:pt>
                <c:pt idx="99">
                  <c:v>42968.34375</c:v>
                </c:pt>
                <c:pt idx="100">
                  <c:v>42968.347222222197</c:v>
                </c:pt>
                <c:pt idx="101">
                  <c:v>42968.350694444402</c:v>
                </c:pt>
                <c:pt idx="102">
                  <c:v>42968.354166666701</c:v>
                </c:pt>
                <c:pt idx="103">
                  <c:v>42968.357638888898</c:v>
                </c:pt>
                <c:pt idx="104">
                  <c:v>42968.361111111102</c:v>
                </c:pt>
                <c:pt idx="105">
                  <c:v>42968.364583333299</c:v>
                </c:pt>
                <c:pt idx="106">
                  <c:v>42968.368055555598</c:v>
                </c:pt>
                <c:pt idx="107">
                  <c:v>42968.371527777803</c:v>
                </c:pt>
                <c:pt idx="108">
                  <c:v>42968.375</c:v>
                </c:pt>
                <c:pt idx="109">
                  <c:v>42968.378472222197</c:v>
                </c:pt>
                <c:pt idx="110">
                  <c:v>42968.381944444402</c:v>
                </c:pt>
                <c:pt idx="111">
                  <c:v>42968.385416666701</c:v>
                </c:pt>
                <c:pt idx="112">
                  <c:v>42968.388888888898</c:v>
                </c:pt>
                <c:pt idx="113">
                  <c:v>42968.392361111102</c:v>
                </c:pt>
                <c:pt idx="114">
                  <c:v>42968.395833333299</c:v>
                </c:pt>
                <c:pt idx="115">
                  <c:v>42968.399305555598</c:v>
                </c:pt>
                <c:pt idx="116">
                  <c:v>42968.402777777803</c:v>
                </c:pt>
                <c:pt idx="117">
                  <c:v>42968.40625</c:v>
                </c:pt>
                <c:pt idx="118">
                  <c:v>42968.409722222197</c:v>
                </c:pt>
                <c:pt idx="119">
                  <c:v>42968.413194444402</c:v>
                </c:pt>
                <c:pt idx="120">
                  <c:v>42968.416666666701</c:v>
                </c:pt>
                <c:pt idx="121">
                  <c:v>42968.420138888898</c:v>
                </c:pt>
                <c:pt idx="122">
                  <c:v>42968.423611111102</c:v>
                </c:pt>
                <c:pt idx="123">
                  <c:v>42968.427083333299</c:v>
                </c:pt>
                <c:pt idx="124">
                  <c:v>42968.430555555598</c:v>
                </c:pt>
                <c:pt idx="125">
                  <c:v>42968.434027777803</c:v>
                </c:pt>
                <c:pt idx="126">
                  <c:v>42968.4375</c:v>
                </c:pt>
                <c:pt idx="127">
                  <c:v>42968.440972222197</c:v>
                </c:pt>
                <c:pt idx="128">
                  <c:v>42968.444444444402</c:v>
                </c:pt>
                <c:pt idx="129">
                  <c:v>42968.447916666701</c:v>
                </c:pt>
                <c:pt idx="130">
                  <c:v>42968.451388888898</c:v>
                </c:pt>
                <c:pt idx="131">
                  <c:v>42968.454861111102</c:v>
                </c:pt>
                <c:pt idx="132">
                  <c:v>42968.458333333299</c:v>
                </c:pt>
                <c:pt idx="133">
                  <c:v>42968.461805555598</c:v>
                </c:pt>
                <c:pt idx="134">
                  <c:v>42968.465277777803</c:v>
                </c:pt>
                <c:pt idx="135">
                  <c:v>42968.46875</c:v>
                </c:pt>
                <c:pt idx="136">
                  <c:v>42968.472222222197</c:v>
                </c:pt>
                <c:pt idx="137">
                  <c:v>42968.475694444402</c:v>
                </c:pt>
                <c:pt idx="138">
                  <c:v>42968.479166666701</c:v>
                </c:pt>
                <c:pt idx="139">
                  <c:v>42968.482638888898</c:v>
                </c:pt>
                <c:pt idx="140">
                  <c:v>42968.486111111102</c:v>
                </c:pt>
                <c:pt idx="141">
                  <c:v>42968.489583333299</c:v>
                </c:pt>
                <c:pt idx="142">
                  <c:v>42968.493055555598</c:v>
                </c:pt>
                <c:pt idx="143">
                  <c:v>42968.496527777803</c:v>
                </c:pt>
                <c:pt idx="144">
                  <c:v>42968.5</c:v>
                </c:pt>
                <c:pt idx="145">
                  <c:v>42968.503472222197</c:v>
                </c:pt>
                <c:pt idx="146">
                  <c:v>42968.506944444402</c:v>
                </c:pt>
                <c:pt idx="147">
                  <c:v>42968.510416666701</c:v>
                </c:pt>
                <c:pt idx="148">
                  <c:v>42968.513888888898</c:v>
                </c:pt>
                <c:pt idx="149">
                  <c:v>42968.517361111102</c:v>
                </c:pt>
                <c:pt idx="150">
                  <c:v>42968.520833333299</c:v>
                </c:pt>
                <c:pt idx="151">
                  <c:v>42968.524305555598</c:v>
                </c:pt>
                <c:pt idx="152">
                  <c:v>42968.527777777803</c:v>
                </c:pt>
                <c:pt idx="153">
                  <c:v>42968.53125</c:v>
                </c:pt>
                <c:pt idx="154">
                  <c:v>42968.534722222197</c:v>
                </c:pt>
                <c:pt idx="155">
                  <c:v>42968.538194444402</c:v>
                </c:pt>
                <c:pt idx="156">
                  <c:v>42968.541666666701</c:v>
                </c:pt>
                <c:pt idx="157">
                  <c:v>42968.545138888898</c:v>
                </c:pt>
                <c:pt idx="158">
                  <c:v>42968.548611111102</c:v>
                </c:pt>
                <c:pt idx="159">
                  <c:v>42968.552083333299</c:v>
                </c:pt>
                <c:pt idx="160">
                  <c:v>42968.555555555598</c:v>
                </c:pt>
                <c:pt idx="161">
                  <c:v>42968.559027777803</c:v>
                </c:pt>
                <c:pt idx="162">
                  <c:v>42968.5625</c:v>
                </c:pt>
                <c:pt idx="163">
                  <c:v>42968.565972222197</c:v>
                </c:pt>
                <c:pt idx="164">
                  <c:v>42968.569444444402</c:v>
                </c:pt>
                <c:pt idx="165">
                  <c:v>42968.572916666701</c:v>
                </c:pt>
                <c:pt idx="166">
                  <c:v>42968.576388888898</c:v>
                </c:pt>
                <c:pt idx="167">
                  <c:v>42968.579861111102</c:v>
                </c:pt>
                <c:pt idx="168">
                  <c:v>42968.583333333299</c:v>
                </c:pt>
                <c:pt idx="169">
                  <c:v>42968.586805555598</c:v>
                </c:pt>
                <c:pt idx="170">
                  <c:v>42968.590277777803</c:v>
                </c:pt>
                <c:pt idx="171">
                  <c:v>42968.59375</c:v>
                </c:pt>
                <c:pt idx="172">
                  <c:v>42968.597222222197</c:v>
                </c:pt>
                <c:pt idx="173">
                  <c:v>42968.600694444402</c:v>
                </c:pt>
                <c:pt idx="174">
                  <c:v>42968.604166666701</c:v>
                </c:pt>
                <c:pt idx="175">
                  <c:v>42968.607638888898</c:v>
                </c:pt>
                <c:pt idx="176">
                  <c:v>42968.611111111102</c:v>
                </c:pt>
                <c:pt idx="177">
                  <c:v>42968.614583333299</c:v>
                </c:pt>
                <c:pt idx="178">
                  <c:v>42968.618055555598</c:v>
                </c:pt>
                <c:pt idx="179">
                  <c:v>42968.621527777803</c:v>
                </c:pt>
                <c:pt idx="180">
                  <c:v>42968.625</c:v>
                </c:pt>
                <c:pt idx="181">
                  <c:v>42968.628472222197</c:v>
                </c:pt>
                <c:pt idx="182">
                  <c:v>42968.631944444402</c:v>
                </c:pt>
                <c:pt idx="183">
                  <c:v>42968.635416666701</c:v>
                </c:pt>
                <c:pt idx="184">
                  <c:v>42968.638888888898</c:v>
                </c:pt>
                <c:pt idx="185">
                  <c:v>42968.642361111102</c:v>
                </c:pt>
                <c:pt idx="186">
                  <c:v>42968.645833333299</c:v>
                </c:pt>
                <c:pt idx="187">
                  <c:v>42968.649305555598</c:v>
                </c:pt>
                <c:pt idx="188">
                  <c:v>42968.652777777803</c:v>
                </c:pt>
                <c:pt idx="189">
                  <c:v>42968.65625</c:v>
                </c:pt>
                <c:pt idx="190">
                  <c:v>42968.659722222197</c:v>
                </c:pt>
                <c:pt idx="191">
                  <c:v>42968.663194444402</c:v>
                </c:pt>
                <c:pt idx="192">
                  <c:v>42968.666666666701</c:v>
                </c:pt>
                <c:pt idx="193">
                  <c:v>42968.670138888898</c:v>
                </c:pt>
                <c:pt idx="194">
                  <c:v>42968.673611111102</c:v>
                </c:pt>
                <c:pt idx="195">
                  <c:v>42968.677083333299</c:v>
                </c:pt>
                <c:pt idx="196">
                  <c:v>42968.680555555598</c:v>
                </c:pt>
                <c:pt idx="197">
                  <c:v>42968.684027777803</c:v>
                </c:pt>
                <c:pt idx="198">
                  <c:v>42968.6875</c:v>
                </c:pt>
                <c:pt idx="199">
                  <c:v>42968.690972222197</c:v>
                </c:pt>
                <c:pt idx="200">
                  <c:v>42968.694444444402</c:v>
                </c:pt>
                <c:pt idx="201">
                  <c:v>42968.697916666701</c:v>
                </c:pt>
                <c:pt idx="202">
                  <c:v>42968.701388888898</c:v>
                </c:pt>
                <c:pt idx="203">
                  <c:v>42968.704861111102</c:v>
                </c:pt>
                <c:pt idx="204">
                  <c:v>42968.708333333299</c:v>
                </c:pt>
                <c:pt idx="205">
                  <c:v>42968.711805555598</c:v>
                </c:pt>
                <c:pt idx="206">
                  <c:v>42968.715277777803</c:v>
                </c:pt>
                <c:pt idx="207">
                  <c:v>42968.71875</c:v>
                </c:pt>
                <c:pt idx="208">
                  <c:v>42968.722222222197</c:v>
                </c:pt>
                <c:pt idx="209">
                  <c:v>42968.725694444402</c:v>
                </c:pt>
                <c:pt idx="210">
                  <c:v>42968.729166666701</c:v>
                </c:pt>
                <c:pt idx="211">
                  <c:v>42968.732638888898</c:v>
                </c:pt>
                <c:pt idx="212">
                  <c:v>42968.736111111102</c:v>
                </c:pt>
                <c:pt idx="213">
                  <c:v>42968.739583333299</c:v>
                </c:pt>
                <c:pt idx="214">
                  <c:v>42968.743055555598</c:v>
                </c:pt>
                <c:pt idx="215">
                  <c:v>42968.746527777803</c:v>
                </c:pt>
                <c:pt idx="216">
                  <c:v>42968.75</c:v>
                </c:pt>
                <c:pt idx="217">
                  <c:v>42968.753472222197</c:v>
                </c:pt>
                <c:pt idx="218">
                  <c:v>42968.756944444402</c:v>
                </c:pt>
                <c:pt idx="219">
                  <c:v>42968.760416666701</c:v>
                </c:pt>
                <c:pt idx="220">
                  <c:v>42968.763888888898</c:v>
                </c:pt>
                <c:pt idx="221">
                  <c:v>42968.767361111102</c:v>
                </c:pt>
                <c:pt idx="222">
                  <c:v>42968.770833333299</c:v>
                </c:pt>
                <c:pt idx="223">
                  <c:v>42968.774305555598</c:v>
                </c:pt>
                <c:pt idx="224">
                  <c:v>42968.777777777803</c:v>
                </c:pt>
                <c:pt idx="225">
                  <c:v>42968.78125</c:v>
                </c:pt>
                <c:pt idx="226">
                  <c:v>42968.784722222197</c:v>
                </c:pt>
                <c:pt idx="227">
                  <c:v>42968.788194444402</c:v>
                </c:pt>
                <c:pt idx="228">
                  <c:v>42968.791666666701</c:v>
                </c:pt>
                <c:pt idx="229">
                  <c:v>42968.795138888898</c:v>
                </c:pt>
                <c:pt idx="230">
                  <c:v>42968.798611111102</c:v>
                </c:pt>
                <c:pt idx="231">
                  <c:v>42968.802083333299</c:v>
                </c:pt>
                <c:pt idx="232">
                  <c:v>42968.805555555598</c:v>
                </c:pt>
                <c:pt idx="233">
                  <c:v>42968.809027777803</c:v>
                </c:pt>
                <c:pt idx="234">
                  <c:v>42968.8125</c:v>
                </c:pt>
                <c:pt idx="235">
                  <c:v>42968.815972222197</c:v>
                </c:pt>
                <c:pt idx="236">
                  <c:v>42968.819444444402</c:v>
                </c:pt>
                <c:pt idx="237">
                  <c:v>42968.822916666701</c:v>
                </c:pt>
                <c:pt idx="238">
                  <c:v>42968.826388888898</c:v>
                </c:pt>
                <c:pt idx="239">
                  <c:v>42968.829861111102</c:v>
                </c:pt>
                <c:pt idx="240">
                  <c:v>42968.833333333299</c:v>
                </c:pt>
                <c:pt idx="241">
                  <c:v>42968.836805555598</c:v>
                </c:pt>
                <c:pt idx="242">
                  <c:v>42968.840277777803</c:v>
                </c:pt>
                <c:pt idx="243">
                  <c:v>42968.84375</c:v>
                </c:pt>
                <c:pt idx="244">
                  <c:v>42968.847222222197</c:v>
                </c:pt>
                <c:pt idx="245">
                  <c:v>42968.850694444402</c:v>
                </c:pt>
                <c:pt idx="246">
                  <c:v>42968.854166666701</c:v>
                </c:pt>
                <c:pt idx="247">
                  <c:v>42968.857638888898</c:v>
                </c:pt>
                <c:pt idx="248">
                  <c:v>42968.861111111102</c:v>
                </c:pt>
                <c:pt idx="249">
                  <c:v>42968.864583333299</c:v>
                </c:pt>
                <c:pt idx="250">
                  <c:v>42968.868055555598</c:v>
                </c:pt>
                <c:pt idx="251">
                  <c:v>42968.871527777803</c:v>
                </c:pt>
                <c:pt idx="252">
                  <c:v>42968.875</c:v>
                </c:pt>
                <c:pt idx="253">
                  <c:v>42968.878472222197</c:v>
                </c:pt>
                <c:pt idx="254">
                  <c:v>42968.881944444402</c:v>
                </c:pt>
                <c:pt idx="255">
                  <c:v>42968.885416666701</c:v>
                </c:pt>
                <c:pt idx="256">
                  <c:v>42968.888888888898</c:v>
                </c:pt>
                <c:pt idx="257">
                  <c:v>42968.892361111102</c:v>
                </c:pt>
                <c:pt idx="258">
                  <c:v>42968.895833333299</c:v>
                </c:pt>
                <c:pt idx="259">
                  <c:v>42968.899305555598</c:v>
                </c:pt>
                <c:pt idx="260">
                  <c:v>42968.902777777803</c:v>
                </c:pt>
                <c:pt idx="261">
                  <c:v>42968.90625</c:v>
                </c:pt>
                <c:pt idx="262">
                  <c:v>42968.909722222197</c:v>
                </c:pt>
                <c:pt idx="263">
                  <c:v>42968.913194444402</c:v>
                </c:pt>
                <c:pt idx="264">
                  <c:v>42968.916666666701</c:v>
                </c:pt>
                <c:pt idx="265">
                  <c:v>42968.920138888898</c:v>
                </c:pt>
                <c:pt idx="266">
                  <c:v>42968.923611111102</c:v>
                </c:pt>
                <c:pt idx="267">
                  <c:v>42968.927083333299</c:v>
                </c:pt>
                <c:pt idx="268">
                  <c:v>42968.930555555598</c:v>
                </c:pt>
                <c:pt idx="269">
                  <c:v>42968.934027777803</c:v>
                </c:pt>
                <c:pt idx="270">
                  <c:v>42968.9375</c:v>
                </c:pt>
                <c:pt idx="271">
                  <c:v>42968.940972222197</c:v>
                </c:pt>
                <c:pt idx="272">
                  <c:v>42968.944444444402</c:v>
                </c:pt>
                <c:pt idx="273">
                  <c:v>42968.947916666701</c:v>
                </c:pt>
                <c:pt idx="274">
                  <c:v>42968.951388888898</c:v>
                </c:pt>
                <c:pt idx="275">
                  <c:v>42968.954861111102</c:v>
                </c:pt>
                <c:pt idx="276">
                  <c:v>42968.958333333299</c:v>
                </c:pt>
                <c:pt idx="277">
                  <c:v>42968.961805555598</c:v>
                </c:pt>
                <c:pt idx="278">
                  <c:v>42968.965277777803</c:v>
                </c:pt>
                <c:pt idx="279">
                  <c:v>42968.96875</c:v>
                </c:pt>
                <c:pt idx="280">
                  <c:v>42968.972222222197</c:v>
                </c:pt>
                <c:pt idx="281">
                  <c:v>42968.975694444402</c:v>
                </c:pt>
                <c:pt idx="282">
                  <c:v>42968.979166666701</c:v>
                </c:pt>
                <c:pt idx="283">
                  <c:v>42968.982638888898</c:v>
                </c:pt>
                <c:pt idx="284">
                  <c:v>42968.986111111102</c:v>
                </c:pt>
                <c:pt idx="285">
                  <c:v>42968.989583333299</c:v>
                </c:pt>
                <c:pt idx="286">
                  <c:v>42968.993055555598</c:v>
                </c:pt>
                <c:pt idx="287">
                  <c:v>42968.996527777803</c:v>
                </c:pt>
              </c:numCache>
            </c:numRef>
          </c:cat>
          <c:val>
            <c:numRef>
              <c:f>Sheet4!$D$6:$D$293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1.29671311378479</c:v>
                </c:pt>
                <c:pt idx="89">
                  <c:v>2.2210028171539302</c:v>
                </c:pt>
                <c:pt idx="90">
                  <c:v>12.070559501647899</c:v>
                </c:pt>
                <c:pt idx="91">
                  <c:v>24.653507232666001</c:v>
                </c:pt>
                <c:pt idx="92">
                  <c:v>34.5240669250488</c:v>
                </c:pt>
                <c:pt idx="93">
                  <c:v>43.727005004882798</c:v>
                </c:pt>
                <c:pt idx="94">
                  <c:v>62.555656433105497</c:v>
                </c:pt>
                <c:pt idx="95">
                  <c:v>72.177032470703097</c:v>
                </c:pt>
                <c:pt idx="96">
                  <c:v>94.867599487304702</c:v>
                </c:pt>
                <c:pt idx="97">
                  <c:v>116.23044586181599</c:v>
                </c:pt>
                <c:pt idx="98">
                  <c:v>142.60908508300801</c:v>
                </c:pt>
                <c:pt idx="99">
                  <c:v>152.46577453613301</c:v>
                </c:pt>
                <c:pt idx="100">
                  <c:v>208.02313232421901</c:v>
                </c:pt>
                <c:pt idx="101">
                  <c:v>318.88156127929699</c:v>
                </c:pt>
                <c:pt idx="102">
                  <c:v>371.43362426757801</c:v>
                </c:pt>
                <c:pt idx="103">
                  <c:v>465.39236450195301</c:v>
                </c:pt>
                <c:pt idx="104">
                  <c:v>546.20916748046898</c:v>
                </c:pt>
                <c:pt idx="105">
                  <c:v>595.35144042968795</c:v>
                </c:pt>
                <c:pt idx="106">
                  <c:v>678.11529541015602</c:v>
                </c:pt>
                <c:pt idx="107">
                  <c:v>717.85675048828102</c:v>
                </c:pt>
                <c:pt idx="108">
                  <c:v>663.73077392578102</c:v>
                </c:pt>
                <c:pt idx="109">
                  <c:v>586.988037109375</c:v>
                </c:pt>
                <c:pt idx="110">
                  <c:v>626.64862060546898</c:v>
                </c:pt>
                <c:pt idx="111">
                  <c:v>699.267578125</c:v>
                </c:pt>
                <c:pt idx="112">
                  <c:v>688.98303222656295</c:v>
                </c:pt>
                <c:pt idx="113">
                  <c:v>674.61968994140602</c:v>
                </c:pt>
                <c:pt idx="114">
                  <c:v>677.94714355468795</c:v>
                </c:pt>
                <c:pt idx="115">
                  <c:v>749.87194824218795</c:v>
                </c:pt>
                <c:pt idx="116">
                  <c:v>726.97375488281295</c:v>
                </c:pt>
                <c:pt idx="117">
                  <c:v>708.401611328125</c:v>
                </c:pt>
                <c:pt idx="118">
                  <c:v>713.61602783203102</c:v>
                </c:pt>
                <c:pt idx="119">
                  <c:v>717.18829345703102</c:v>
                </c:pt>
                <c:pt idx="120">
                  <c:v>750.36193847656295</c:v>
                </c:pt>
                <c:pt idx="121">
                  <c:v>760.28167724609398</c:v>
                </c:pt>
                <c:pt idx="122">
                  <c:v>763.41851806640602</c:v>
                </c:pt>
                <c:pt idx="123">
                  <c:v>760.22790527343795</c:v>
                </c:pt>
                <c:pt idx="124">
                  <c:v>754.05401611328102</c:v>
                </c:pt>
                <c:pt idx="125">
                  <c:v>730.22814941406295</c:v>
                </c:pt>
                <c:pt idx="126">
                  <c:v>708.85168457031295</c:v>
                </c:pt>
                <c:pt idx="127">
                  <c:v>705.85223388671898</c:v>
                </c:pt>
                <c:pt idx="128">
                  <c:v>720.29455566406295</c:v>
                </c:pt>
                <c:pt idx="129">
                  <c:v>719.924072265625</c:v>
                </c:pt>
                <c:pt idx="130">
                  <c:v>743.48004150390602</c:v>
                </c:pt>
                <c:pt idx="131">
                  <c:v>721.4248046875</c:v>
                </c:pt>
                <c:pt idx="132">
                  <c:v>737.353759765625</c:v>
                </c:pt>
                <c:pt idx="133">
                  <c:v>752.029296875</c:v>
                </c:pt>
                <c:pt idx="134">
                  <c:v>772.89245605468795</c:v>
                </c:pt>
                <c:pt idx="135">
                  <c:v>788.38800048828102</c:v>
                </c:pt>
                <c:pt idx="136">
                  <c:v>772.86676025390602</c:v>
                </c:pt>
                <c:pt idx="137">
                  <c:v>719.25262451171898</c:v>
                </c:pt>
                <c:pt idx="138">
                  <c:v>742.21246337890602</c:v>
                </c:pt>
                <c:pt idx="139">
                  <c:v>729.534423828125</c:v>
                </c:pt>
                <c:pt idx="140">
                  <c:v>730.14733886718795</c:v>
                </c:pt>
                <c:pt idx="141">
                  <c:v>759.3984375</c:v>
                </c:pt>
                <c:pt idx="142">
                  <c:v>724.19982910156295</c:v>
                </c:pt>
                <c:pt idx="143">
                  <c:v>657.94201660156295</c:v>
                </c:pt>
                <c:pt idx="144">
                  <c:v>621.40771484375</c:v>
                </c:pt>
                <c:pt idx="145">
                  <c:v>587.76531982421898</c:v>
                </c:pt>
                <c:pt idx="146">
                  <c:v>561.31341552734398</c:v>
                </c:pt>
                <c:pt idx="147">
                  <c:v>559.39978027343795</c:v>
                </c:pt>
                <c:pt idx="148">
                  <c:v>492.42437744140602</c:v>
                </c:pt>
                <c:pt idx="149">
                  <c:v>492.11004638671898</c:v>
                </c:pt>
                <c:pt idx="150">
                  <c:v>459.77792358398398</c:v>
                </c:pt>
                <c:pt idx="151">
                  <c:v>403.549560546875</c:v>
                </c:pt>
                <c:pt idx="152">
                  <c:v>343.69497680664102</c:v>
                </c:pt>
                <c:pt idx="153">
                  <c:v>319.56771850585898</c:v>
                </c:pt>
                <c:pt idx="154">
                  <c:v>309.42892456054699</c:v>
                </c:pt>
                <c:pt idx="155">
                  <c:v>305.36843872070301</c:v>
                </c:pt>
                <c:pt idx="156">
                  <c:v>297.14440917968801</c:v>
                </c:pt>
                <c:pt idx="157">
                  <c:v>313.57940673828102</c:v>
                </c:pt>
                <c:pt idx="158">
                  <c:v>348.81915283203102</c:v>
                </c:pt>
                <c:pt idx="159">
                  <c:v>377.92120361328102</c:v>
                </c:pt>
                <c:pt idx="160">
                  <c:v>400.30117797851602</c:v>
                </c:pt>
                <c:pt idx="161">
                  <c:v>441.04959106445301</c:v>
                </c:pt>
                <c:pt idx="162">
                  <c:v>466.10565185546898</c:v>
                </c:pt>
                <c:pt idx="163">
                  <c:v>550.06658935546898</c:v>
                </c:pt>
                <c:pt idx="164">
                  <c:v>565.60119628906295</c:v>
                </c:pt>
                <c:pt idx="165">
                  <c:v>650.67224121093795</c:v>
                </c:pt>
                <c:pt idx="166">
                  <c:v>687.97137451171898</c:v>
                </c:pt>
                <c:pt idx="167">
                  <c:v>769.94177246093795</c:v>
                </c:pt>
                <c:pt idx="168">
                  <c:v>795.24053955078102</c:v>
                </c:pt>
                <c:pt idx="169">
                  <c:v>829.48699951171898</c:v>
                </c:pt>
                <c:pt idx="170">
                  <c:v>851.46502685546898</c:v>
                </c:pt>
                <c:pt idx="171">
                  <c:v>867.41955566406295</c:v>
                </c:pt>
                <c:pt idx="172">
                  <c:v>906.0576171875</c:v>
                </c:pt>
                <c:pt idx="173">
                  <c:v>904.52917480468795</c:v>
                </c:pt>
                <c:pt idx="174">
                  <c:v>909.83825683593795</c:v>
                </c:pt>
                <c:pt idx="175">
                  <c:v>873.84796142578102</c:v>
                </c:pt>
                <c:pt idx="176">
                  <c:v>894.15594482421898</c:v>
                </c:pt>
                <c:pt idx="177">
                  <c:v>803.01513671875</c:v>
                </c:pt>
                <c:pt idx="178">
                  <c:v>852.79943847656295</c:v>
                </c:pt>
                <c:pt idx="179">
                  <c:v>839.43524169921898</c:v>
                </c:pt>
                <c:pt idx="180">
                  <c:v>795.85412597656295</c:v>
                </c:pt>
                <c:pt idx="181">
                  <c:v>788.78863525390602</c:v>
                </c:pt>
                <c:pt idx="182">
                  <c:v>745.30242919921898</c:v>
                </c:pt>
                <c:pt idx="183">
                  <c:v>708.992431640625</c:v>
                </c:pt>
                <c:pt idx="184">
                  <c:v>703.33215332031295</c:v>
                </c:pt>
                <c:pt idx="185">
                  <c:v>724.533203125</c:v>
                </c:pt>
                <c:pt idx="186">
                  <c:v>784.24377441406295</c:v>
                </c:pt>
                <c:pt idx="187">
                  <c:v>791.87646484375</c:v>
                </c:pt>
                <c:pt idx="188">
                  <c:v>578.44879150390602</c:v>
                </c:pt>
                <c:pt idx="189">
                  <c:v>778.101806640625</c:v>
                </c:pt>
                <c:pt idx="190">
                  <c:v>804.832763671875</c:v>
                </c:pt>
                <c:pt idx="191">
                  <c:v>755.16735839843795</c:v>
                </c:pt>
                <c:pt idx="192">
                  <c:v>671.482177734375</c:v>
                </c:pt>
                <c:pt idx="193">
                  <c:v>719.02459716796898</c:v>
                </c:pt>
                <c:pt idx="194">
                  <c:v>726.20361328125</c:v>
                </c:pt>
                <c:pt idx="195">
                  <c:v>729.43737792968795</c:v>
                </c:pt>
                <c:pt idx="196">
                  <c:v>710.564208984375</c:v>
                </c:pt>
                <c:pt idx="197">
                  <c:v>723.98687744140602</c:v>
                </c:pt>
                <c:pt idx="198">
                  <c:v>743.20098876953102</c:v>
                </c:pt>
                <c:pt idx="199">
                  <c:v>748.2744140625</c:v>
                </c:pt>
                <c:pt idx="200">
                  <c:v>757.7919921875</c:v>
                </c:pt>
                <c:pt idx="201">
                  <c:v>709.60430908203102</c:v>
                </c:pt>
                <c:pt idx="202">
                  <c:v>711.923583984375</c:v>
                </c:pt>
                <c:pt idx="203">
                  <c:v>681.37689208984398</c:v>
                </c:pt>
                <c:pt idx="204">
                  <c:v>676.23687744140602</c:v>
                </c:pt>
                <c:pt idx="205">
                  <c:v>641.47161865234398</c:v>
                </c:pt>
                <c:pt idx="206">
                  <c:v>656.29943847656295</c:v>
                </c:pt>
                <c:pt idx="207">
                  <c:v>671.21032714843795</c:v>
                </c:pt>
                <c:pt idx="208">
                  <c:v>708.82244873046898</c:v>
                </c:pt>
                <c:pt idx="209">
                  <c:v>649.989501953125</c:v>
                </c:pt>
                <c:pt idx="210">
                  <c:v>613.10217285156295</c:v>
                </c:pt>
                <c:pt idx="211">
                  <c:v>587.11706542968795</c:v>
                </c:pt>
                <c:pt idx="212">
                  <c:v>646.509765625</c:v>
                </c:pt>
                <c:pt idx="213">
                  <c:v>639.131103515625</c:v>
                </c:pt>
                <c:pt idx="214">
                  <c:v>600.75750732421898</c:v>
                </c:pt>
                <c:pt idx="215">
                  <c:v>629.05621337890602</c:v>
                </c:pt>
                <c:pt idx="216">
                  <c:v>631.8857421875</c:v>
                </c:pt>
                <c:pt idx="217">
                  <c:v>586.27423095703102</c:v>
                </c:pt>
                <c:pt idx="218">
                  <c:v>619.512451171875</c:v>
                </c:pt>
                <c:pt idx="219">
                  <c:v>598.84906005859398</c:v>
                </c:pt>
                <c:pt idx="220">
                  <c:v>597.40283203125</c:v>
                </c:pt>
                <c:pt idx="221">
                  <c:v>567.39630126953102</c:v>
                </c:pt>
                <c:pt idx="222">
                  <c:v>539.850830078125</c:v>
                </c:pt>
                <c:pt idx="223">
                  <c:v>476.82241821289102</c:v>
                </c:pt>
                <c:pt idx="224">
                  <c:v>449.30300903320301</c:v>
                </c:pt>
                <c:pt idx="225">
                  <c:v>368.62326049804699</c:v>
                </c:pt>
                <c:pt idx="226">
                  <c:v>332.46588134765602</c:v>
                </c:pt>
                <c:pt idx="227">
                  <c:v>249.32969665527301</c:v>
                </c:pt>
                <c:pt idx="228">
                  <c:v>235.56259155273401</c:v>
                </c:pt>
                <c:pt idx="229">
                  <c:v>216.99819946289099</c:v>
                </c:pt>
                <c:pt idx="230">
                  <c:v>185.57850646972699</c:v>
                </c:pt>
                <c:pt idx="231">
                  <c:v>175.91665649414099</c:v>
                </c:pt>
                <c:pt idx="232">
                  <c:v>126.58294677734401</c:v>
                </c:pt>
                <c:pt idx="233">
                  <c:v>81.8258056640625</c:v>
                </c:pt>
                <c:pt idx="234">
                  <c:v>53.178695678710902</c:v>
                </c:pt>
                <c:pt idx="235">
                  <c:v>43.086257934570298</c:v>
                </c:pt>
                <c:pt idx="236">
                  <c:v>35.167160034179702</c:v>
                </c:pt>
                <c:pt idx="237">
                  <c:v>29.992500305175799</c:v>
                </c:pt>
                <c:pt idx="238">
                  <c:v>27.768264770507798</c:v>
                </c:pt>
                <c:pt idx="239">
                  <c:v>23.8857727050781</c:v>
                </c:pt>
                <c:pt idx="240">
                  <c:v>17.8670463562012</c:v>
                </c:pt>
                <c:pt idx="241">
                  <c:v>9.5082006454467791</c:v>
                </c:pt>
                <c:pt idx="242">
                  <c:v>5.5869817733764604</c:v>
                </c:pt>
                <c:pt idx="243">
                  <c:v>2.96124219894409</c:v>
                </c:pt>
                <c:pt idx="244">
                  <c:v>1.4333627223968499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Sheet4!$I$5</c:f>
              <c:strCache>
                <c:ptCount val="1"/>
                <c:pt idx="0">
                  <c:v>8/11/2017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Sheet4!$A$6:$A$293</c:f>
              <c:numCache>
                <c:formatCode>dd/mmm/yy\ hh:mm:ss</c:formatCode>
                <c:ptCount val="288"/>
                <c:pt idx="0">
                  <c:v>42968</c:v>
                </c:pt>
                <c:pt idx="1">
                  <c:v>42968.003472222197</c:v>
                </c:pt>
                <c:pt idx="2">
                  <c:v>42968.006944444402</c:v>
                </c:pt>
                <c:pt idx="3">
                  <c:v>42968.010416666701</c:v>
                </c:pt>
                <c:pt idx="4">
                  <c:v>42968.013888888898</c:v>
                </c:pt>
                <c:pt idx="5">
                  <c:v>42968.017361111102</c:v>
                </c:pt>
                <c:pt idx="6">
                  <c:v>42968.020833333299</c:v>
                </c:pt>
                <c:pt idx="7">
                  <c:v>42968.024305555598</c:v>
                </c:pt>
                <c:pt idx="8">
                  <c:v>42968.027777777803</c:v>
                </c:pt>
                <c:pt idx="9">
                  <c:v>42968.03125</c:v>
                </c:pt>
                <c:pt idx="10">
                  <c:v>42968.034722222197</c:v>
                </c:pt>
                <c:pt idx="11">
                  <c:v>42968.038194444402</c:v>
                </c:pt>
                <c:pt idx="12">
                  <c:v>42968.041666666701</c:v>
                </c:pt>
                <c:pt idx="13">
                  <c:v>42968.045138888898</c:v>
                </c:pt>
                <c:pt idx="14">
                  <c:v>42968.048611111102</c:v>
                </c:pt>
                <c:pt idx="15">
                  <c:v>42968.052083333299</c:v>
                </c:pt>
                <c:pt idx="16">
                  <c:v>42968.055555555598</c:v>
                </c:pt>
                <c:pt idx="17">
                  <c:v>42968.059027777803</c:v>
                </c:pt>
                <c:pt idx="18">
                  <c:v>42968.0625</c:v>
                </c:pt>
                <c:pt idx="19">
                  <c:v>42968.065972222197</c:v>
                </c:pt>
                <c:pt idx="20">
                  <c:v>42968.069444444402</c:v>
                </c:pt>
                <c:pt idx="21">
                  <c:v>42968.072916666701</c:v>
                </c:pt>
                <c:pt idx="22">
                  <c:v>42968.076388888898</c:v>
                </c:pt>
                <c:pt idx="23">
                  <c:v>42968.079861111102</c:v>
                </c:pt>
                <c:pt idx="24">
                  <c:v>42968.083333333299</c:v>
                </c:pt>
                <c:pt idx="25">
                  <c:v>42968.086805555598</c:v>
                </c:pt>
                <c:pt idx="26">
                  <c:v>42968.090277777803</c:v>
                </c:pt>
                <c:pt idx="27">
                  <c:v>42968.09375</c:v>
                </c:pt>
                <c:pt idx="28">
                  <c:v>42968.097222222197</c:v>
                </c:pt>
                <c:pt idx="29">
                  <c:v>42968.100694444402</c:v>
                </c:pt>
                <c:pt idx="30">
                  <c:v>42968.104166666701</c:v>
                </c:pt>
                <c:pt idx="31">
                  <c:v>42968.107638888898</c:v>
                </c:pt>
                <c:pt idx="32">
                  <c:v>42968.111111111102</c:v>
                </c:pt>
                <c:pt idx="33">
                  <c:v>42968.114583333299</c:v>
                </c:pt>
                <c:pt idx="34">
                  <c:v>42968.118055555598</c:v>
                </c:pt>
                <c:pt idx="35">
                  <c:v>42968.121527777803</c:v>
                </c:pt>
                <c:pt idx="36">
                  <c:v>42968.125</c:v>
                </c:pt>
                <c:pt idx="37">
                  <c:v>42968.128472222197</c:v>
                </c:pt>
                <c:pt idx="38">
                  <c:v>42968.131944444402</c:v>
                </c:pt>
                <c:pt idx="39">
                  <c:v>42968.135416666701</c:v>
                </c:pt>
                <c:pt idx="40">
                  <c:v>42968.138888888898</c:v>
                </c:pt>
                <c:pt idx="41">
                  <c:v>42968.142361111102</c:v>
                </c:pt>
                <c:pt idx="42">
                  <c:v>42968.145833333299</c:v>
                </c:pt>
                <c:pt idx="43">
                  <c:v>42968.149305555598</c:v>
                </c:pt>
                <c:pt idx="44">
                  <c:v>42968.152777777803</c:v>
                </c:pt>
                <c:pt idx="45">
                  <c:v>42968.15625</c:v>
                </c:pt>
                <c:pt idx="46">
                  <c:v>42968.159722222197</c:v>
                </c:pt>
                <c:pt idx="47">
                  <c:v>42968.163194444402</c:v>
                </c:pt>
                <c:pt idx="48">
                  <c:v>42968.166666666701</c:v>
                </c:pt>
                <c:pt idx="49">
                  <c:v>42968.170138888898</c:v>
                </c:pt>
                <c:pt idx="50">
                  <c:v>42968.173611111102</c:v>
                </c:pt>
                <c:pt idx="51">
                  <c:v>42968.177083333299</c:v>
                </c:pt>
                <c:pt idx="52">
                  <c:v>42968.180555555598</c:v>
                </c:pt>
                <c:pt idx="53">
                  <c:v>42968.184027777803</c:v>
                </c:pt>
                <c:pt idx="54">
                  <c:v>42968.1875</c:v>
                </c:pt>
                <c:pt idx="55">
                  <c:v>42968.190972222197</c:v>
                </c:pt>
                <c:pt idx="56">
                  <c:v>42968.194444444402</c:v>
                </c:pt>
                <c:pt idx="57">
                  <c:v>42968.197916666701</c:v>
                </c:pt>
                <c:pt idx="58">
                  <c:v>42968.201388888898</c:v>
                </c:pt>
                <c:pt idx="59">
                  <c:v>42968.204861111102</c:v>
                </c:pt>
                <c:pt idx="60">
                  <c:v>42968.208333333299</c:v>
                </c:pt>
                <c:pt idx="61">
                  <c:v>42968.211805555598</c:v>
                </c:pt>
                <c:pt idx="62">
                  <c:v>42968.215277777803</c:v>
                </c:pt>
                <c:pt idx="63">
                  <c:v>42968.21875</c:v>
                </c:pt>
                <c:pt idx="64">
                  <c:v>42968.222222222197</c:v>
                </c:pt>
                <c:pt idx="65">
                  <c:v>42968.225694444402</c:v>
                </c:pt>
                <c:pt idx="66">
                  <c:v>42968.229166666701</c:v>
                </c:pt>
                <c:pt idx="67">
                  <c:v>42968.232638888898</c:v>
                </c:pt>
                <c:pt idx="68">
                  <c:v>42968.236111111102</c:v>
                </c:pt>
                <c:pt idx="69">
                  <c:v>42968.239583333299</c:v>
                </c:pt>
                <c:pt idx="70">
                  <c:v>42968.243055555598</c:v>
                </c:pt>
                <c:pt idx="71">
                  <c:v>42968.246527777803</c:v>
                </c:pt>
                <c:pt idx="72">
                  <c:v>42968.25</c:v>
                </c:pt>
                <c:pt idx="73">
                  <c:v>42968.253472222197</c:v>
                </c:pt>
                <c:pt idx="74">
                  <c:v>42968.256944444402</c:v>
                </c:pt>
                <c:pt idx="75">
                  <c:v>42968.260416666701</c:v>
                </c:pt>
                <c:pt idx="76">
                  <c:v>42968.263888888898</c:v>
                </c:pt>
                <c:pt idx="77">
                  <c:v>42968.267361111102</c:v>
                </c:pt>
                <c:pt idx="78">
                  <c:v>42968.270833333299</c:v>
                </c:pt>
                <c:pt idx="79">
                  <c:v>42968.274305555598</c:v>
                </c:pt>
                <c:pt idx="80">
                  <c:v>42968.277777777803</c:v>
                </c:pt>
                <c:pt idx="81">
                  <c:v>42968.28125</c:v>
                </c:pt>
                <c:pt idx="82">
                  <c:v>42968.284722222197</c:v>
                </c:pt>
                <c:pt idx="83">
                  <c:v>42968.288194444402</c:v>
                </c:pt>
                <c:pt idx="84">
                  <c:v>42968.291666666701</c:v>
                </c:pt>
                <c:pt idx="85">
                  <c:v>42968.295138888898</c:v>
                </c:pt>
                <c:pt idx="86">
                  <c:v>42968.298611111102</c:v>
                </c:pt>
                <c:pt idx="87">
                  <c:v>42968.302083333299</c:v>
                </c:pt>
                <c:pt idx="88">
                  <c:v>42968.305555555598</c:v>
                </c:pt>
                <c:pt idx="89">
                  <c:v>42968.309027777803</c:v>
                </c:pt>
                <c:pt idx="90">
                  <c:v>42968.3125</c:v>
                </c:pt>
                <c:pt idx="91">
                  <c:v>42968.315972222197</c:v>
                </c:pt>
                <c:pt idx="92">
                  <c:v>42968.319444444402</c:v>
                </c:pt>
                <c:pt idx="93">
                  <c:v>42968.322916666701</c:v>
                </c:pt>
                <c:pt idx="94">
                  <c:v>42968.326388888898</c:v>
                </c:pt>
                <c:pt idx="95">
                  <c:v>42968.329861111102</c:v>
                </c:pt>
                <c:pt idx="96">
                  <c:v>42968.333333333299</c:v>
                </c:pt>
                <c:pt idx="97">
                  <c:v>42968.336805555598</c:v>
                </c:pt>
                <c:pt idx="98">
                  <c:v>42968.340277777803</c:v>
                </c:pt>
                <c:pt idx="99">
                  <c:v>42968.34375</c:v>
                </c:pt>
                <c:pt idx="100">
                  <c:v>42968.347222222197</c:v>
                </c:pt>
                <c:pt idx="101">
                  <c:v>42968.350694444402</c:v>
                </c:pt>
                <c:pt idx="102">
                  <c:v>42968.354166666701</c:v>
                </c:pt>
                <c:pt idx="103">
                  <c:v>42968.357638888898</c:v>
                </c:pt>
                <c:pt idx="104">
                  <c:v>42968.361111111102</c:v>
                </c:pt>
                <c:pt idx="105">
                  <c:v>42968.364583333299</c:v>
                </c:pt>
                <c:pt idx="106">
                  <c:v>42968.368055555598</c:v>
                </c:pt>
                <c:pt idx="107">
                  <c:v>42968.371527777803</c:v>
                </c:pt>
                <c:pt idx="108">
                  <c:v>42968.375</c:v>
                </c:pt>
                <c:pt idx="109">
                  <c:v>42968.378472222197</c:v>
                </c:pt>
                <c:pt idx="110">
                  <c:v>42968.381944444402</c:v>
                </c:pt>
                <c:pt idx="111">
                  <c:v>42968.385416666701</c:v>
                </c:pt>
                <c:pt idx="112">
                  <c:v>42968.388888888898</c:v>
                </c:pt>
                <c:pt idx="113">
                  <c:v>42968.392361111102</c:v>
                </c:pt>
                <c:pt idx="114">
                  <c:v>42968.395833333299</c:v>
                </c:pt>
                <c:pt idx="115">
                  <c:v>42968.399305555598</c:v>
                </c:pt>
                <c:pt idx="116">
                  <c:v>42968.402777777803</c:v>
                </c:pt>
                <c:pt idx="117">
                  <c:v>42968.40625</c:v>
                </c:pt>
                <c:pt idx="118">
                  <c:v>42968.409722222197</c:v>
                </c:pt>
                <c:pt idx="119">
                  <c:v>42968.413194444402</c:v>
                </c:pt>
                <c:pt idx="120">
                  <c:v>42968.416666666701</c:v>
                </c:pt>
                <c:pt idx="121">
                  <c:v>42968.420138888898</c:v>
                </c:pt>
                <c:pt idx="122">
                  <c:v>42968.423611111102</c:v>
                </c:pt>
                <c:pt idx="123">
                  <c:v>42968.427083333299</c:v>
                </c:pt>
                <c:pt idx="124">
                  <c:v>42968.430555555598</c:v>
                </c:pt>
                <c:pt idx="125">
                  <c:v>42968.434027777803</c:v>
                </c:pt>
                <c:pt idx="126">
                  <c:v>42968.4375</c:v>
                </c:pt>
                <c:pt idx="127">
                  <c:v>42968.440972222197</c:v>
                </c:pt>
                <c:pt idx="128">
                  <c:v>42968.444444444402</c:v>
                </c:pt>
                <c:pt idx="129">
                  <c:v>42968.447916666701</c:v>
                </c:pt>
                <c:pt idx="130">
                  <c:v>42968.451388888898</c:v>
                </c:pt>
                <c:pt idx="131">
                  <c:v>42968.454861111102</c:v>
                </c:pt>
                <c:pt idx="132">
                  <c:v>42968.458333333299</c:v>
                </c:pt>
                <c:pt idx="133">
                  <c:v>42968.461805555598</c:v>
                </c:pt>
                <c:pt idx="134">
                  <c:v>42968.465277777803</c:v>
                </c:pt>
                <c:pt idx="135">
                  <c:v>42968.46875</c:v>
                </c:pt>
                <c:pt idx="136">
                  <c:v>42968.472222222197</c:v>
                </c:pt>
                <c:pt idx="137">
                  <c:v>42968.475694444402</c:v>
                </c:pt>
                <c:pt idx="138">
                  <c:v>42968.479166666701</c:v>
                </c:pt>
                <c:pt idx="139">
                  <c:v>42968.482638888898</c:v>
                </c:pt>
                <c:pt idx="140">
                  <c:v>42968.486111111102</c:v>
                </c:pt>
                <c:pt idx="141">
                  <c:v>42968.489583333299</c:v>
                </c:pt>
                <c:pt idx="142">
                  <c:v>42968.493055555598</c:v>
                </c:pt>
                <c:pt idx="143">
                  <c:v>42968.496527777803</c:v>
                </c:pt>
                <c:pt idx="144">
                  <c:v>42968.5</c:v>
                </c:pt>
                <c:pt idx="145">
                  <c:v>42968.503472222197</c:v>
                </c:pt>
                <c:pt idx="146">
                  <c:v>42968.506944444402</c:v>
                </c:pt>
                <c:pt idx="147">
                  <c:v>42968.510416666701</c:v>
                </c:pt>
                <c:pt idx="148">
                  <c:v>42968.513888888898</c:v>
                </c:pt>
                <c:pt idx="149">
                  <c:v>42968.517361111102</c:v>
                </c:pt>
                <c:pt idx="150">
                  <c:v>42968.520833333299</c:v>
                </c:pt>
                <c:pt idx="151">
                  <c:v>42968.524305555598</c:v>
                </c:pt>
                <c:pt idx="152">
                  <c:v>42968.527777777803</c:v>
                </c:pt>
                <c:pt idx="153">
                  <c:v>42968.53125</c:v>
                </c:pt>
                <c:pt idx="154">
                  <c:v>42968.534722222197</c:v>
                </c:pt>
                <c:pt idx="155">
                  <c:v>42968.538194444402</c:v>
                </c:pt>
                <c:pt idx="156">
                  <c:v>42968.541666666701</c:v>
                </c:pt>
                <c:pt idx="157">
                  <c:v>42968.545138888898</c:v>
                </c:pt>
                <c:pt idx="158">
                  <c:v>42968.548611111102</c:v>
                </c:pt>
                <c:pt idx="159">
                  <c:v>42968.552083333299</c:v>
                </c:pt>
                <c:pt idx="160">
                  <c:v>42968.555555555598</c:v>
                </c:pt>
                <c:pt idx="161">
                  <c:v>42968.559027777803</c:v>
                </c:pt>
                <c:pt idx="162">
                  <c:v>42968.5625</c:v>
                </c:pt>
                <c:pt idx="163">
                  <c:v>42968.565972222197</c:v>
                </c:pt>
                <c:pt idx="164">
                  <c:v>42968.569444444402</c:v>
                </c:pt>
                <c:pt idx="165">
                  <c:v>42968.572916666701</c:v>
                </c:pt>
                <c:pt idx="166">
                  <c:v>42968.576388888898</c:v>
                </c:pt>
                <c:pt idx="167">
                  <c:v>42968.579861111102</c:v>
                </c:pt>
                <c:pt idx="168">
                  <c:v>42968.583333333299</c:v>
                </c:pt>
                <c:pt idx="169">
                  <c:v>42968.586805555598</c:v>
                </c:pt>
                <c:pt idx="170">
                  <c:v>42968.590277777803</c:v>
                </c:pt>
                <c:pt idx="171">
                  <c:v>42968.59375</c:v>
                </c:pt>
                <c:pt idx="172">
                  <c:v>42968.597222222197</c:v>
                </c:pt>
                <c:pt idx="173">
                  <c:v>42968.600694444402</c:v>
                </c:pt>
                <c:pt idx="174">
                  <c:v>42968.604166666701</c:v>
                </c:pt>
                <c:pt idx="175">
                  <c:v>42968.607638888898</c:v>
                </c:pt>
                <c:pt idx="176">
                  <c:v>42968.611111111102</c:v>
                </c:pt>
                <c:pt idx="177">
                  <c:v>42968.614583333299</c:v>
                </c:pt>
                <c:pt idx="178">
                  <c:v>42968.618055555598</c:v>
                </c:pt>
                <c:pt idx="179">
                  <c:v>42968.621527777803</c:v>
                </c:pt>
                <c:pt idx="180">
                  <c:v>42968.625</c:v>
                </c:pt>
                <c:pt idx="181">
                  <c:v>42968.628472222197</c:v>
                </c:pt>
                <c:pt idx="182">
                  <c:v>42968.631944444402</c:v>
                </c:pt>
                <c:pt idx="183">
                  <c:v>42968.635416666701</c:v>
                </c:pt>
                <c:pt idx="184">
                  <c:v>42968.638888888898</c:v>
                </c:pt>
                <c:pt idx="185">
                  <c:v>42968.642361111102</c:v>
                </c:pt>
                <c:pt idx="186">
                  <c:v>42968.645833333299</c:v>
                </c:pt>
                <c:pt idx="187">
                  <c:v>42968.649305555598</c:v>
                </c:pt>
                <c:pt idx="188">
                  <c:v>42968.652777777803</c:v>
                </c:pt>
                <c:pt idx="189">
                  <c:v>42968.65625</c:v>
                </c:pt>
                <c:pt idx="190">
                  <c:v>42968.659722222197</c:v>
                </c:pt>
                <c:pt idx="191">
                  <c:v>42968.663194444402</c:v>
                </c:pt>
                <c:pt idx="192">
                  <c:v>42968.666666666701</c:v>
                </c:pt>
                <c:pt idx="193">
                  <c:v>42968.670138888898</c:v>
                </c:pt>
                <c:pt idx="194">
                  <c:v>42968.673611111102</c:v>
                </c:pt>
                <c:pt idx="195">
                  <c:v>42968.677083333299</c:v>
                </c:pt>
                <c:pt idx="196">
                  <c:v>42968.680555555598</c:v>
                </c:pt>
                <c:pt idx="197">
                  <c:v>42968.684027777803</c:v>
                </c:pt>
                <c:pt idx="198">
                  <c:v>42968.6875</c:v>
                </c:pt>
                <c:pt idx="199">
                  <c:v>42968.690972222197</c:v>
                </c:pt>
                <c:pt idx="200">
                  <c:v>42968.694444444402</c:v>
                </c:pt>
                <c:pt idx="201">
                  <c:v>42968.697916666701</c:v>
                </c:pt>
                <c:pt idx="202">
                  <c:v>42968.701388888898</c:v>
                </c:pt>
                <c:pt idx="203">
                  <c:v>42968.704861111102</c:v>
                </c:pt>
                <c:pt idx="204">
                  <c:v>42968.708333333299</c:v>
                </c:pt>
                <c:pt idx="205">
                  <c:v>42968.711805555598</c:v>
                </c:pt>
                <c:pt idx="206">
                  <c:v>42968.715277777803</c:v>
                </c:pt>
                <c:pt idx="207">
                  <c:v>42968.71875</c:v>
                </c:pt>
                <c:pt idx="208">
                  <c:v>42968.722222222197</c:v>
                </c:pt>
                <c:pt idx="209">
                  <c:v>42968.725694444402</c:v>
                </c:pt>
                <c:pt idx="210">
                  <c:v>42968.729166666701</c:v>
                </c:pt>
                <c:pt idx="211">
                  <c:v>42968.732638888898</c:v>
                </c:pt>
                <c:pt idx="212">
                  <c:v>42968.736111111102</c:v>
                </c:pt>
                <c:pt idx="213">
                  <c:v>42968.739583333299</c:v>
                </c:pt>
                <c:pt idx="214">
                  <c:v>42968.743055555598</c:v>
                </c:pt>
                <c:pt idx="215">
                  <c:v>42968.746527777803</c:v>
                </c:pt>
                <c:pt idx="216">
                  <c:v>42968.75</c:v>
                </c:pt>
                <c:pt idx="217">
                  <c:v>42968.753472222197</c:v>
                </c:pt>
                <c:pt idx="218">
                  <c:v>42968.756944444402</c:v>
                </c:pt>
                <c:pt idx="219">
                  <c:v>42968.760416666701</c:v>
                </c:pt>
                <c:pt idx="220">
                  <c:v>42968.763888888898</c:v>
                </c:pt>
                <c:pt idx="221">
                  <c:v>42968.767361111102</c:v>
                </c:pt>
                <c:pt idx="222">
                  <c:v>42968.770833333299</c:v>
                </c:pt>
                <c:pt idx="223">
                  <c:v>42968.774305555598</c:v>
                </c:pt>
                <c:pt idx="224">
                  <c:v>42968.777777777803</c:v>
                </c:pt>
                <c:pt idx="225">
                  <c:v>42968.78125</c:v>
                </c:pt>
                <c:pt idx="226">
                  <c:v>42968.784722222197</c:v>
                </c:pt>
                <c:pt idx="227">
                  <c:v>42968.788194444402</c:v>
                </c:pt>
                <c:pt idx="228">
                  <c:v>42968.791666666701</c:v>
                </c:pt>
                <c:pt idx="229">
                  <c:v>42968.795138888898</c:v>
                </c:pt>
                <c:pt idx="230">
                  <c:v>42968.798611111102</c:v>
                </c:pt>
                <c:pt idx="231">
                  <c:v>42968.802083333299</c:v>
                </c:pt>
                <c:pt idx="232">
                  <c:v>42968.805555555598</c:v>
                </c:pt>
                <c:pt idx="233">
                  <c:v>42968.809027777803</c:v>
                </c:pt>
                <c:pt idx="234">
                  <c:v>42968.8125</c:v>
                </c:pt>
                <c:pt idx="235">
                  <c:v>42968.815972222197</c:v>
                </c:pt>
                <c:pt idx="236">
                  <c:v>42968.819444444402</c:v>
                </c:pt>
                <c:pt idx="237">
                  <c:v>42968.822916666701</c:v>
                </c:pt>
                <c:pt idx="238">
                  <c:v>42968.826388888898</c:v>
                </c:pt>
                <c:pt idx="239">
                  <c:v>42968.829861111102</c:v>
                </c:pt>
                <c:pt idx="240">
                  <c:v>42968.833333333299</c:v>
                </c:pt>
                <c:pt idx="241">
                  <c:v>42968.836805555598</c:v>
                </c:pt>
                <c:pt idx="242">
                  <c:v>42968.840277777803</c:v>
                </c:pt>
                <c:pt idx="243">
                  <c:v>42968.84375</c:v>
                </c:pt>
                <c:pt idx="244">
                  <c:v>42968.847222222197</c:v>
                </c:pt>
                <c:pt idx="245">
                  <c:v>42968.850694444402</c:v>
                </c:pt>
                <c:pt idx="246">
                  <c:v>42968.854166666701</c:v>
                </c:pt>
                <c:pt idx="247">
                  <c:v>42968.857638888898</c:v>
                </c:pt>
                <c:pt idx="248">
                  <c:v>42968.861111111102</c:v>
                </c:pt>
                <c:pt idx="249">
                  <c:v>42968.864583333299</c:v>
                </c:pt>
                <c:pt idx="250">
                  <c:v>42968.868055555598</c:v>
                </c:pt>
                <c:pt idx="251">
                  <c:v>42968.871527777803</c:v>
                </c:pt>
                <c:pt idx="252">
                  <c:v>42968.875</c:v>
                </c:pt>
                <c:pt idx="253">
                  <c:v>42968.878472222197</c:v>
                </c:pt>
                <c:pt idx="254">
                  <c:v>42968.881944444402</c:v>
                </c:pt>
                <c:pt idx="255">
                  <c:v>42968.885416666701</c:v>
                </c:pt>
                <c:pt idx="256">
                  <c:v>42968.888888888898</c:v>
                </c:pt>
                <c:pt idx="257">
                  <c:v>42968.892361111102</c:v>
                </c:pt>
                <c:pt idx="258">
                  <c:v>42968.895833333299</c:v>
                </c:pt>
                <c:pt idx="259">
                  <c:v>42968.899305555598</c:v>
                </c:pt>
                <c:pt idx="260">
                  <c:v>42968.902777777803</c:v>
                </c:pt>
                <c:pt idx="261">
                  <c:v>42968.90625</c:v>
                </c:pt>
                <c:pt idx="262">
                  <c:v>42968.909722222197</c:v>
                </c:pt>
                <c:pt idx="263">
                  <c:v>42968.913194444402</c:v>
                </c:pt>
                <c:pt idx="264">
                  <c:v>42968.916666666701</c:v>
                </c:pt>
                <c:pt idx="265">
                  <c:v>42968.920138888898</c:v>
                </c:pt>
                <c:pt idx="266">
                  <c:v>42968.923611111102</c:v>
                </c:pt>
                <c:pt idx="267">
                  <c:v>42968.927083333299</c:v>
                </c:pt>
                <c:pt idx="268">
                  <c:v>42968.930555555598</c:v>
                </c:pt>
                <c:pt idx="269">
                  <c:v>42968.934027777803</c:v>
                </c:pt>
                <c:pt idx="270">
                  <c:v>42968.9375</c:v>
                </c:pt>
                <c:pt idx="271">
                  <c:v>42968.940972222197</c:v>
                </c:pt>
                <c:pt idx="272">
                  <c:v>42968.944444444402</c:v>
                </c:pt>
                <c:pt idx="273">
                  <c:v>42968.947916666701</c:v>
                </c:pt>
                <c:pt idx="274">
                  <c:v>42968.951388888898</c:v>
                </c:pt>
                <c:pt idx="275">
                  <c:v>42968.954861111102</c:v>
                </c:pt>
                <c:pt idx="276">
                  <c:v>42968.958333333299</c:v>
                </c:pt>
                <c:pt idx="277">
                  <c:v>42968.961805555598</c:v>
                </c:pt>
                <c:pt idx="278">
                  <c:v>42968.965277777803</c:v>
                </c:pt>
                <c:pt idx="279">
                  <c:v>42968.96875</c:v>
                </c:pt>
                <c:pt idx="280">
                  <c:v>42968.972222222197</c:v>
                </c:pt>
                <c:pt idx="281">
                  <c:v>42968.975694444402</c:v>
                </c:pt>
                <c:pt idx="282">
                  <c:v>42968.979166666701</c:v>
                </c:pt>
                <c:pt idx="283">
                  <c:v>42968.982638888898</c:v>
                </c:pt>
                <c:pt idx="284">
                  <c:v>42968.986111111102</c:v>
                </c:pt>
                <c:pt idx="285">
                  <c:v>42968.989583333299</c:v>
                </c:pt>
                <c:pt idx="286">
                  <c:v>42968.993055555598</c:v>
                </c:pt>
                <c:pt idx="287">
                  <c:v>42968.996527777803</c:v>
                </c:pt>
              </c:numCache>
            </c:numRef>
          </c:cat>
          <c:val>
            <c:numRef>
              <c:f>Sheet4!$I$6:$I$293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0.180059209465981</c:v>
                </c:pt>
                <c:pt idx="88">
                  <c:v>2.3447785377502401</c:v>
                </c:pt>
                <c:pt idx="89">
                  <c:v>6.9200801849365199</c:v>
                </c:pt>
                <c:pt idx="90">
                  <c:v>14.1303853988647</c:v>
                </c:pt>
                <c:pt idx="91">
                  <c:v>26.048242568969702</c:v>
                </c:pt>
                <c:pt idx="92">
                  <c:v>54.722274780273402</c:v>
                </c:pt>
                <c:pt idx="93">
                  <c:v>81.531440734863295</c:v>
                </c:pt>
                <c:pt idx="94">
                  <c:v>107.212516784668</c:v>
                </c:pt>
                <c:pt idx="95">
                  <c:v>144.33480834960901</c:v>
                </c:pt>
                <c:pt idx="96">
                  <c:v>173.814865112305</c:v>
                </c:pt>
                <c:pt idx="97">
                  <c:v>209.27728271484401</c:v>
                </c:pt>
                <c:pt idx="98">
                  <c:v>239.03598022460901</c:v>
                </c:pt>
                <c:pt idx="99">
                  <c:v>278.234130859375</c:v>
                </c:pt>
                <c:pt idx="100">
                  <c:v>306.24700927734398</c:v>
                </c:pt>
                <c:pt idx="101">
                  <c:v>361.52893066406301</c:v>
                </c:pt>
                <c:pt idx="102">
                  <c:v>424.77279663085898</c:v>
                </c:pt>
                <c:pt idx="103">
                  <c:v>483.27529907226602</c:v>
                </c:pt>
                <c:pt idx="104">
                  <c:v>529.63916015625</c:v>
                </c:pt>
                <c:pt idx="105">
                  <c:v>571.52404785156295</c:v>
                </c:pt>
                <c:pt idx="106">
                  <c:v>611.18402099609398</c:v>
                </c:pt>
                <c:pt idx="107">
                  <c:v>673.31481933593795</c:v>
                </c:pt>
                <c:pt idx="108">
                  <c:v>667.458740234375</c:v>
                </c:pt>
                <c:pt idx="109">
                  <c:v>690.28131103515602</c:v>
                </c:pt>
                <c:pt idx="110">
                  <c:v>713.90264892578102</c:v>
                </c:pt>
                <c:pt idx="111">
                  <c:v>729.99945068359398</c:v>
                </c:pt>
                <c:pt idx="112">
                  <c:v>752.96337890625</c:v>
                </c:pt>
                <c:pt idx="113">
                  <c:v>751.43023681640602</c:v>
                </c:pt>
                <c:pt idx="114">
                  <c:v>770.33990478515602</c:v>
                </c:pt>
                <c:pt idx="115">
                  <c:v>770.171875</c:v>
                </c:pt>
                <c:pt idx="116">
                  <c:v>778.982666015625</c:v>
                </c:pt>
                <c:pt idx="117">
                  <c:v>770.16033935546898</c:v>
                </c:pt>
                <c:pt idx="118">
                  <c:v>785.7626953125</c:v>
                </c:pt>
                <c:pt idx="119">
                  <c:v>796.65655517578102</c:v>
                </c:pt>
                <c:pt idx="120">
                  <c:v>805.89605712890602</c:v>
                </c:pt>
                <c:pt idx="121">
                  <c:v>806.54144287109398</c:v>
                </c:pt>
                <c:pt idx="122">
                  <c:v>807.67816162109398</c:v>
                </c:pt>
                <c:pt idx="123">
                  <c:v>824.17803955078102</c:v>
                </c:pt>
                <c:pt idx="124">
                  <c:v>829.89727783203102</c:v>
                </c:pt>
                <c:pt idx="125">
                  <c:v>831.99768066406295</c:v>
                </c:pt>
                <c:pt idx="126">
                  <c:v>826.624267578125</c:v>
                </c:pt>
                <c:pt idx="127">
                  <c:v>826.01580810546898</c:v>
                </c:pt>
                <c:pt idx="128">
                  <c:v>827.94561767578102</c:v>
                </c:pt>
                <c:pt idx="129">
                  <c:v>840.25140380859398</c:v>
                </c:pt>
                <c:pt idx="130">
                  <c:v>839.39532470703102</c:v>
                </c:pt>
                <c:pt idx="131">
                  <c:v>836.52362060546898</c:v>
                </c:pt>
                <c:pt idx="132">
                  <c:v>830.80426025390602</c:v>
                </c:pt>
                <c:pt idx="133">
                  <c:v>818.98193359375</c:v>
                </c:pt>
                <c:pt idx="134">
                  <c:v>842.01800537109398</c:v>
                </c:pt>
                <c:pt idx="135">
                  <c:v>858.49481201171898</c:v>
                </c:pt>
                <c:pt idx="136">
                  <c:v>879.26904296875</c:v>
                </c:pt>
                <c:pt idx="137">
                  <c:v>877.19561767578102</c:v>
                </c:pt>
                <c:pt idx="138">
                  <c:v>897.38708496093795</c:v>
                </c:pt>
                <c:pt idx="139">
                  <c:v>904.7353515625</c:v>
                </c:pt>
                <c:pt idx="140">
                  <c:v>909.78662109375</c:v>
                </c:pt>
                <c:pt idx="141">
                  <c:v>896.31408691406295</c:v>
                </c:pt>
                <c:pt idx="142">
                  <c:v>923.29162597656295</c:v>
                </c:pt>
                <c:pt idx="143">
                  <c:v>916.31341552734398</c:v>
                </c:pt>
                <c:pt idx="144">
                  <c:v>915.19470214843795</c:v>
                </c:pt>
                <c:pt idx="145">
                  <c:v>913.853515625</c:v>
                </c:pt>
                <c:pt idx="146">
                  <c:v>910.58312988281295</c:v>
                </c:pt>
                <c:pt idx="147">
                  <c:v>898.66278076171898</c:v>
                </c:pt>
                <c:pt idx="148">
                  <c:v>907.64074707031295</c:v>
                </c:pt>
                <c:pt idx="149">
                  <c:v>919.11602783203102</c:v>
                </c:pt>
                <c:pt idx="150">
                  <c:v>902.23846435546898</c:v>
                </c:pt>
                <c:pt idx="151">
                  <c:v>904.51452636718795</c:v>
                </c:pt>
                <c:pt idx="152">
                  <c:v>885.06793212890602</c:v>
                </c:pt>
                <c:pt idx="153">
                  <c:v>876.29620361328102</c:v>
                </c:pt>
                <c:pt idx="154">
                  <c:v>863.70062255859398</c:v>
                </c:pt>
                <c:pt idx="155">
                  <c:v>888.61932373046898</c:v>
                </c:pt>
                <c:pt idx="156">
                  <c:v>885.02893066406295</c:v>
                </c:pt>
                <c:pt idx="157">
                  <c:v>881.396728515625</c:v>
                </c:pt>
                <c:pt idx="158">
                  <c:v>871.84313964843795</c:v>
                </c:pt>
                <c:pt idx="159">
                  <c:v>868.85260009765602</c:v>
                </c:pt>
                <c:pt idx="160">
                  <c:v>848.0185546875</c:v>
                </c:pt>
                <c:pt idx="161">
                  <c:v>839.343017578125</c:v>
                </c:pt>
                <c:pt idx="162">
                  <c:v>851.40740966796898</c:v>
                </c:pt>
                <c:pt idx="163">
                  <c:v>813.72119140625</c:v>
                </c:pt>
                <c:pt idx="164">
                  <c:v>812.27850341796898</c:v>
                </c:pt>
                <c:pt idx="165">
                  <c:v>848.100341796875</c:v>
                </c:pt>
                <c:pt idx="166">
                  <c:v>797.65100097656295</c:v>
                </c:pt>
                <c:pt idx="167">
                  <c:v>846.96813964843795</c:v>
                </c:pt>
                <c:pt idx="168">
                  <c:v>833.65832519531295</c:v>
                </c:pt>
                <c:pt idx="169">
                  <c:v>865.30773925781295</c:v>
                </c:pt>
                <c:pt idx="170">
                  <c:v>850.38659667968795</c:v>
                </c:pt>
                <c:pt idx="171">
                  <c:v>784.06427001953102</c:v>
                </c:pt>
                <c:pt idx="172">
                  <c:v>828.69952392578102</c:v>
                </c:pt>
                <c:pt idx="173">
                  <c:v>789.3515625</c:v>
                </c:pt>
                <c:pt idx="174">
                  <c:v>763.026123046875</c:v>
                </c:pt>
                <c:pt idx="175">
                  <c:v>756.93939208984398</c:v>
                </c:pt>
                <c:pt idx="176">
                  <c:v>815.845458984375</c:v>
                </c:pt>
                <c:pt idx="177">
                  <c:v>796.055419921875</c:v>
                </c:pt>
                <c:pt idx="178">
                  <c:v>721.47497558593795</c:v>
                </c:pt>
                <c:pt idx="179">
                  <c:v>699.77801513671898</c:v>
                </c:pt>
                <c:pt idx="180">
                  <c:v>746.38977050781295</c:v>
                </c:pt>
                <c:pt idx="181">
                  <c:v>795.99230957031295</c:v>
                </c:pt>
                <c:pt idx="182">
                  <c:v>758.68762207031295</c:v>
                </c:pt>
                <c:pt idx="183">
                  <c:v>782.49847412109398</c:v>
                </c:pt>
                <c:pt idx="184">
                  <c:v>783.66491699218795</c:v>
                </c:pt>
                <c:pt idx="185">
                  <c:v>812.806884765625</c:v>
                </c:pt>
                <c:pt idx="186">
                  <c:v>831.88903808593795</c:v>
                </c:pt>
                <c:pt idx="187">
                  <c:v>761.63250732421898</c:v>
                </c:pt>
                <c:pt idx="188">
                  <c:v>719.8095703125</c:v>
                </c:pt>
                <c:pt idx="189">
                  <c:v>743.30505371093795</c:v>
                </c:pt>
                <c:pt idx="190">
                  <c:v>792.02728271484398</c:v>
                </c:pt>
                <c:pt idx="191">
                  <c:v>827.73370361328102</c:v>
                </c:pt>
                <c:pt idx="192">
                  <c:v>865.82409667968795</c:v>
                </c:pt>
                <c:pt idx="193">
                  <c:v>772.72845458984398</c:v>
                </c:pt>
                <c:pt idx="194">
                  <c:v>782.35388183593795</c:v>
                </c:pt>
                <c:pt idx="195">
                  <c:v>810.24011230468795</c:v>
                </c:pt>
                <c:pt idx="196">
                  <c:v>825.01806640625</c:v>
                </c:pt>
                <c:pt idx="197">
                  <c:v>749.777099609375</c:v>
                </c:pt>
                <c:pt idx="198">
                  <c:v>794.14385986328102</c:v>
                </c:pt>
                <c:pt idx="199">
                  <c:v>745.02020263671898</c:v>
                </c:pt>
                <c:pt idx="200">
                  <c:v>693.81726074218795</c:v>
                </c:pt>
                <c:pt idx="201">
                  <c:v>738.61181640625</c:v>
                </c:pt>
                <c:pt idx="202">
                  <c:v>819.60626220703102</c:v>
                </c:pt>
                <c:pt idx="203">
                  <c:v>802.33837890625</c:v>
                </c:pt>
                <c:pt idx="204">
                  <c:v>745.962646484375</c:v>
                </c:pt>
                <c:pt idx="205">
                  <c:v>676.52166748046898</c:v>
                </c:pt>
                <c:pt idx="206">
                  <c:v>731.4453125</c:v>
                </c:pt>
                <c:pt idx="207">
                  <c:v>733.208251953125</c:v>
                </c:pt>
                <c:pt idx="208">
                  <c:v>719.83953857421898</c:v>
                </c:pt>
                <c:pt idx="209">
                  <c:v>737.14727783203102</c:v>
                </c:pt>
                <c:pt idx="210">
                  <c:v>623.81115722656295</c:v>
                </c:pt>
                <c:pt idx="211">
                  <c:v>595.26989746093795</c:v>
                </c:pt>
                <c:pt idx="212">
                  <c:v>633.522216796875</c:v>
                </c:pt>
                <c:pt idx="213">
                  <c:v>663.79022216796898</c:v>
                </c:pt>
                <c:pt idx="214">
                  <c:v>681.21533203125</c:v>
                </c:pt>
                <c:pt idx="215">
                  <c:v>660.94195556640602</c:v>
                </c:pt>
                <c:pt idx="216">
                  <c:v>692.47979736328102</c:v>
                </c:pt>
                <c:pt idx="217">
                  <c:v>650.28533935546898</c:v>
                </c:pt>
                <c:pt idx="218">
                  <c:v>620.89874267578102</c:v>
                </c:pt>
                <c:pt idx="219">
                  <c:v>601.70947265625</c:v>
                </c:pt>
                <c:pt idx="220">
                  <c:v>586.123046875</c:v>
                </c:pt>
                <c:pt idx="221">
                  <c:v>579.173828125</c:v>
                </c:pt>
                <c:pt idx="222">
                  <c:v>564.28668212890602</c:v>
                </c:pt>
                <c:pt idx="223">
                  <c:v>551.465087890625</c:v>
                </c:pt>
                <c:pt idx="224">
                  <c:v>506.85906982421898</c:v>
                </c:pt>
                <c:pt idx="225">
                  <c:v>448.40841674804699</c:v>
                </c:pt>
                <c:pt idx="226">
                  <c:v>421.63363647460898</c:v>
                </c:pt>
                <c:pt idx="227">
                  <c:v>450.59939575195301</c:v>
                </c:pt>
                <c:pt idx="228">
                  <c:v>386.25399780273398</c:v>
                </c:pt>
                <c:pt idx="229">
                  <c:v>344.78097534179699</c:v>
                </c:pt>
                <c:pt idx="230">
                  <c:v>297.47573852539102</c:v>
                </c:pt>
                <c:pt idx="231">
                  <c:v>243.958740234375</c:v>
                </c:pt>
                <c:pt idx="232">
                  <c:v>198.61611938476599</c:v>
                </c:pt>
                <c:pt idx="233">
                  <c:v>195.35673522949199</c:v>
                </c:pt>
                <c:pt idx="234">
                  <c:v>179.35600280761699</c:v>
                </c:pt>
                <c:pt idx="235">
                  <c:v>176.28744506835901</c:v>
                </c:pt>
                <c:pt idx="236">
                  <c:v>147.42703247070301</c:v>
                </c:pt>
                <c:pt idx="237">
                  <c:v>119.426315307617</c:v>
                </c:pt>
                <c:pt idx="238">
                  <c:v>91.605628967285199</c:v>
                </c:pt>
                <c:pt idx="239">
                  <c:v>81.552085876464801</c:v>
                </c:pt>
                <c:pt idx="240">
                  <c:v>57.092029571533203</c:v>
                </c:pt>
                <c:pt idx="241">
                  <c:v>45.729866027832003</c:v>
                </c:pt>
                <c:pt idx="242">
                  <c:v>23.576665878295898</c:v>
                </c:pt>
                <c:pt idx="243">
                  <c:v>13.7536678314209</c:v>
                </c:pt>
                <c:pt idx="244">
                  <c:v>4.4700760841369602</c:v>
                </c:pt>
                <c:pt idx="245">
                  <c:v>0.95828545093536399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Sheet4!$K$5</c:f>
              <c:strCache>
                <c:ptCount val="1"/>
                <c:pt idx="0">
                  <c:v>8/16/2017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Sheet4!$A$6:$A$293</c:f>
              <c:numCache>
                <c:formatCode>dd/mmm/yy\ hh:mm:ss</c:formatCode>
                <c:ptCount val="288"/>
                <c:pt idx="0">
                  <c:v>42968</c:v>
                </c:pt>
                <c:pt idx="1">
                  <c:v>42968.003472222197</c:v>
                </c:pt>
                <c:pt idx="2">
                  <c:v>42968.006944444402</c:v>
                </c:pt>
                <c:pt idx="3">
                  <c:v>42968.010416666701</c:v>
                </c:pt>
                <c:pt idx="4">
                  <c:v>42968.013888888898</c:v>
                </c:pt>
                <c:pt idx="5">
                  <c:v>42968.017361111102</c:v>
                </c:pt>
                <c:pt idx="6">
                  <c:v>42968.020833333299</c:v>
                </c:pt>
                <c:pt idx="7">
                  <c:v>42968.024305555598</c:v>
                </c:pt>
                <c:pt idx="8">
                  <c:v>42968.027777777803</c:v>
                </c:pt>
                <c:pt idx="9">
                  <c:v>42968.03125</c:v>
                </c:pt>
                <c:pt idx="10">
                  <c:v>42968.034722222197</c:v>
                </c:pt>
                <c:pt idx="11">
                  <c:v>42968.038194444402</c:v>
                </c:pt>
                <c:pt idx="12">
                  <c:v>42968.041666666701</c:v>
                </c:pt>
                <c:pt idx="13">
                  <c:v>42968.045138888898</c:v>
                </c:pt>
                <c:pt idx="14">
                  <c:v>42968.048611111102</c:v>
                </c:pt>
                <c:pt idx="15">
                  <c:v>42968.052083333299</c:v>
                </c:pt>
                <c:pt idx="16">
                  <c:v>42968.055555555598</c:v>
                </c:pt>
                <c:pt idx="17">
                  <c:v>42968.059027777803</c:v>
                </c:pt>
                <c:pt idx="18">
                  <c:v>42968.0625</c:v>
                </c:pt>
                <c:pt idx="19">
                  <c:v>42968.065972222197</c:v>
                </c:pt>
                <c:pt idx="20">
                  <c:v>42968.069444444402</c:v>
                </c:pt>
                <c:pt idx="21">
                  <c:v>42968.072916666701</c:v>
                </c:pt>
                <c:pt idx="22">
                  <c:v>42968.076388888898</c:v>
                </c:pt>
                <c:pt idx="23">
                  <c:v>42968.079861111102</c:v>
                </c:pt>
                <c:pt idx="24">
                  <c:v>42968.083333333299</c:v>
                </c:pt>
                <c:pt idx="25">
                  <c:v>42968.086805555598</c:v>
                </c:pt>
                <c:pt idx="26">
                  <c:v>42968.090277777803</c:v>
                </c:pt>
                <c:pt idx="27">
                  <c:v>42968.09375</c:v>
                </c:pt>
                <c:pt idx="28">
                  <c:v>42968.097222222197</c:v>
                </c:pt>
                <c:pt idx="29">
                  <c:v>42968.100694444402</c:v>
                </c:pt>
                <c:pt idx="30">
                  <c:v>42968.104166666701</c:v>
                </c:pt>
                <c:pt idx="31">
                  <c:v>42968.107638888898</c:v>
                </c:pt>
                <c:pt idx="32">
                  <c:v>42968.111111111102</c:v>
                </c:pt>
                <c:pt idx="33">
                  <c:v>42968.114583333299</c:v>
                </c:pt>
                <c:pt idx="34">
                  <c:v>42968.118055555598</c:v>
                </c:pt>
                <c:pt idx="35">
                  <c:v>42968.121527777803</c:v>
                </c:pt>
                <c:pt idx="36">
                  <c:v>42968.125</c:v>
                </c:pt>
                <c:pt idx="37">
                  <c:v>42968.128472222197</c:v>
                </c:pt>
                <c:pt idx="38">
                  <c:v>42968.131944444402</c:v>
                </c:pt>
                <c:pt idx="39">
                  <c:v>42968.135416666701</c:v>
                </c:pt>
                <c:pt idx="40">
                  <c:v>42968.138888888898</c:v>
                </c:pt>
                <c:pt idx="41">
                  <c:v>42968.142361111102</c:v>
                </c:pt>
                <c:pt idx="42">
                  <c:v>42968.145833333299</c:v>
                </c:pt>
                <c:pt idx="43">
                  <c:v>42968.149305555598</c:v>
                </c:pt>
                <c:pt idx="44">
                  <c:v>42968.152777777803</c:v>
                </c:pt>
                <c:pt idx="45">
                  <c:v>42968.15625</c:v>
                </c:pt>
                <c:pt idx="46">
                  <c:v>42968.159722222197</c:v>
                </c:pt>
                <c:pt idx="47">
                  <c:v>42968.163194444402</c:v>
                </c:pt>
                <c:pt idx="48">
                  <c:v>42968.166666666701</c:v>
                </c:pt>
                <c:pt idx="49">
                  <c:v>42968.170138888898</c:v>
                </c:pt>
                <c:pt idx="50">
                  <c:v>42968.173611111102</c:v>
                </c:pt>
                <c:pt idx="51">
                  <c:v>42968.177083333299</c:v>
                </c:pt>
                <c:pt idx="52">
                  <c:v>42968.180555555598</c:v>
                </c:pt>
                <c:pt idx="53">
                  <c:v>42968.184027777803</c:v>
                </c:pt>
                <c:pt idx="54">
                  <c:v>42968.1875</c:v>
                </c:pt>
                <c:pt idx="55">
                  <c:v>42968.190972222197</c:v>
                </c:pt>
                <c:pt idx="56">
                  <c:v>42968.194444444402</c:v>
                </c:pt>
                <c:pt idx="57">
                  <c:v>42968.197916666701</c:v>
                </c:pt>
                <c:pt idx="58">
                  <c:v>42968.201388888898</c:v>
                </c:pt>
                <c:pt idx="59">
                  <c:v>42968.204861111102</c:v>
                </c:pt>
                <c:pt idx="60">
                  <c:v>42968.208333333299</c:v>
                </c:pt>
                <c:pt idx="61">
                  <c:v>42968.211805555598</c:v>
                </c:pt>
                <c:pt idx="62">
                  <c:v>42968.215277777803</c:v>
                </c:pt>
                <c:pt idx="63">
                  <c:v>42968.21875</c:v>
                </c:pt>
                <c:pt idx="64">
                  <c:v>42968.222222222197</c:v>
                </c:pt>
                <c:pt idx="65">
                  <c:v>42968.225694444402</c:v>
                </c:pt>
                <c:pt idx="66">
                  <c:v>42968.229166666701</c:v>
                </c:pt>
                <c:pt idx="67">
                  <c:v>42968.232638888898</c:v>
                </c:pt>
                <c:pt idx="68">
                  <c:v>42968.236111111102</c:v>
                </c:pt>
                <c:pt idx="69">
                  <c:v>42968.239583333299</c:v>
                </c:pt>
                <c:pt idx="70">
                  <c:v>42968.243055555598</c:v>
                </c:pt>
                <c:pt idx="71">
                  <c:v>42968.246527777803</c:v>
                </c:pt>
                <c:pt idx="72">
                  <c:v>42968.25</c:v>
                </c:pt>
                <c:pt idx="73">
                  <c:v>42968.253472222197</c:v>
                </c:pt>
                <c:pt idx="74">
                  <c:v>42968.256944444402</c:v>
                </c:pt>
                <c:pt idx="75">
                  <c:v>42968.260416666701</c:v>
                </c:pt>
                <c:pt idx="76">
                  <c:v>42968.263888888898</c:v>
                </c:pt>
                <c:pt idx="77">
                  <c:v>42968.267361111102</c:v>
                </c:pt>
                <c:pt idx="78">
                  <c:v>42968.270833333299</c:v>
                </c:pt>
                <c:pt idx="79">
                  <c:v>42968.274305555598</c:v>
                </c:pt>
                <c:pt idx="80">
                  <c:v>42968.277777777803</c:v>
                </c:pt>
                <c:pt idx="81">
                  <c:v>42968.28125</c:v>
                </c:pt>
                <c:pt idx="82">
                  <c:v>42968.284722222197</c:v>
                </c:pt>
                <c:pt idx="83">
                  <c:v>42968.288194444402</c:v>
                </c:pt>
                <c:pt idx="84">
                  <c:v>42968.291666666701</c:v>
                </c:pt>
                <c:pt idx="85">
                  <c:v>42968.295138888898</c:v>
                </c:pt>
                <c:pt idx="86">
                  <c:v>42968.298611111102</c:v>
                </c:pt>
                <c:pt idx="87">
                  <c:v>42968.302083333299</c:v>
                </c:pt>
                <c:pt idx="88">
                  <c:v>42968.305555555598</c:v>
                </c:pt>
                <c:pt idx="89">
                  <c:v>42968.309027777803</c:v>
                </c:pt>
                <c:pt idx="90">
                  <c:v>42968.3125</c:v>
                </c:pt>
                <c:pt idx="91">
                  <c:v>42968.315972222197</c:v>
                </c:pt>
                <c:pt idx="92">
                  <c:v>42968.319444444402</c:v>
                </c:pt>
                <c:pt idx="93">
                  <c:v>42968.322916666701</c:v>
                </c:pt>
                <c:pt idx="94">
                  <c:v>42968.326388888898</c:v>
                </c:pt>
                <c:pt idx="95">
                  <c:v>42968.329861111102</c:v>
                </c:pt>
                <c:pt idx="96">
                  <c:v>42968.333333333299</c:v>
                </c:pt>
                <c:pt idx="97">
                  <c:v>42968.336805555598</c:v>
                </c:pt>
                <c:pt idx="98">
                  <c:v>42968.340277777803</c:v>
                </c:pt>
                <c:pt idx="99">
                  <c:v>42968.34375</c:v>
                </c:pt>
                <c:pt idx="100">
                  <c:v>42968.347222222197</c:v>
                </c:pt>
                <c:pt idx="101">
                  <c:v>42968.350694444402</c:v>
                </c:pt>
                <c:pt idx="102">
                  <c:v>42968.354166666701</c:v>
                </c:pt>
                <c:pt idx="103">
                  <c:v>42968.357638888898</c:v>
                </c:pt>
                <c:pt idx="104">
                  <c:v>42968.361111111102</c:v>
                </c:pt>
                <c:pt idx="105">
                  <c:v>42968.364583333299</c:v>
                </c:pt>
                <c:pt idx="106">
                  <c:v>42968.368055555598</c:v>
                </c:pt>
                <c:pt idx="107">
                  <c:v>42968.371527777803</c:v>
                </c:pt>
                <c:pt idx="108">
                  <c:v>42968.375</c:v>
                </c:pt>
                <c:pt idx="109">
                  <c:v>42968.378472222197</c:v>
                </c:pt>
                <c:pt idx="110">
                  <c:v>42968.381944444402</c:v>
                </c:pt>
                <c:pt idx="111">
                  <c:v>42968.385416666701</c:v>
                </c:pt>
                <c:pt idx="112">
                  <c:v>42968.388888888898</c:v>
                </c:pt>
                <c:pt idx="113">
                  <c:v>42968.392361111102</c:v>
                </c:pt>
                <c:pt idx="114">
                  <c:v>42968.395833333299</c:v>
                </c:pt>
                <c:pt idx="115">
                  <c:v>42968.399305555598</c:v>
                </c:pt>
                <c:pt idx="116">
                  <c:v>42968.402777777803</c:v>
                </c:pt>
                <c:pt idx="117">
                  <c:v>42968.40625</c:v>
                </c:pt>
                <c:pt idx="118">
                  <c:v>42968.409722222197</c:v>
                </c:pt>
                <c:pt idx="119">
                  <c:v>42968.413194444402</c:v>
                </c:pt>
                <c:pt idx="120">
                  <c:v>42968.416666666701</c:v>
                </c:pt>
                <c:pt idx="121">
                  <c:v>42968.420138888898</c:v>
                </c:pt>
                <c:pt idx="122">
                  <c:v>42968.423611111102</c:v>
                </c:pt>
                <c:pt idx="123">
                  <c:v>42968.427083333299</c:v>
                </c:pt>
                <c:pt idx="124">
                  <c:v>42968.430555555598</c:v>
                </c:pt>
                <c:pt idx="125">
                  <c:v>42968.434027777803</c:v>
                </c:pt>
                <c:pt idx="126">
                  <c:v>42968.4375</c:v>
                </c:pt>
                <c:pt idx="127">
                  <c:v>42968.440972222197</c:v>
                </c:pt>
                <c:pt idx="128">
                  <c:v>42968.444444444402</c:v>
                </c:pt>
                <c:pt idx="129">
                  <c:v>42968.447916666701</c:v>
                </c:pt>
                <c:pt idx="130">
                  <c:v>42968.451388888898</c:v>
                </c:pt>
                <c:pt idx="131">
                  <c:v>42968.454861111102</c:v>
                </c:pt>
                <c:pt idx="132">
                  <c:v>42968.458333333299</c:v>
                </c:pt>
                <c:pt idx="133">
                  <c:v>42968.461805555598</c:v>
                </c:pt>
                <c:pt idx="134">
                  <c:v>42968.465277777803</c:v>
                </c:pt>
                <c:pt idx="135">
                  <c:v>42968.46875</c:v>
                </c:pt>
                <c:pt idx="136">
                  <c:v>42968.472222222197</c:v>
                </c:pt>
                <c:pt idx="137">
                  <c:v>42968.475694444402</c:v>
                </c:pt>
                <c:pt idx="138">
                  <c:v>42968.479166666701</c:v>
                </c:pt>
                <c:pt idx="139">
                  <c:v>42968.482638888898</c:v>
                </c:pt>
                <c:pt idx="140">
                  <c:v>42968.486111111102</c:v>
                </c:pt>
                <c:pt idx="141">
                  <c:v>42968.489583333299</c:v>
                </c:pt>
                <c:pt idx="142">
                  <c:v>42968.493055555598</c:v>
                </c:pt>
                <c:pt idx="143">
                  <c:v>42968.496527777803</c:v>
                </c:pt>
                <c:pt idx="144">
                  <c:v>42968.5</c:v>
                </c:pt>
                <c:pt idx="145">
                  <c:v>42968.503472222197</c:v>
                </c:pt>
                <c:pt idx="146">
                  <c:v>42968.506944444402</c:v>
                </c:pt>
                <c:pt idx="147">
                  <c:v>42968.510416666701</c:v>
                </c:pt>
                <c:pt idx="148">
                  <c:v>42968.513888888898</c:v>
                </c:pt>
                <c:pt idx="149">
                  <c:v>42968.517361111102</c:v>
                </c:pt>
                <c:pt idx="150">
                  <c:v>42968.520833333299</c:v>
                </c:pt>
                <c:pt idx="151">
                  <c:v>42968.524305555598</c:v>
                </c:pt>
                <c:pt idx="152">
                  <c:v>42968.527777777803</c:v>
                </c:pt>
                <c:pt idx="153">
                  <c:v>42968.53125</c:v>
                </c:pt>
                <c:pt idx="154">
                  <c:v>42968.534722222197</c:v>
                </c:pt>
                <c:pt idx="155">
                  <c:v>42968.538194444402</c:v>
                </c:pt>
                <c:pt idx="156">
                  <c:v>42968.541666666701</c:v>
                </c:pt>
                <c:pt idx="157">
                  <c:v>42968.545138888898</c:v>
                </c:pt>
                <c:pt idx="158">
                  <c:v>42968.548611111102</c:v>
                </c:pt>
                <c:pt idx="159">
                  <c:v>42968.552083333299</c:v>
                </c:pt>
                <c:pt idx="160">
                  <c:v>42968.555555555598</c:v>
                </c:pt>
                <c:pt idx="161">
                  <c:v>42968.559027777803</c:v>
                </c:pt>
                <c:pt idx="162">
                  <c:v>42968.5625</c:v>
                </c:pt>
                <c:pt idx="163">
                  <c:v>42968.565972222197</c:v>
                </c:pt>
                <c:pt idx="164">
                  <c:v>42968.569444444402</c:v>
                </c:pt>
                <c:pt idx="165">
                  <c:v>42968.572916666701</c:v>
                </c:pt>
                <c:pt idx="166">
                  <c:v>42968.576388888898</c:v>
                </c:pt>
                <c:pt idx="167">
                  <c:v>42968.579861111102</c:v>
                </c:pt>
                <c:pt idx="168">
                  <c:v>42968.583333333299</c:v>
                </c:pt>
                <c:pt idx="169">
                  <c:v>42968.586805555598</c:v>
                </c:pt>
                <c:pt idx="170">
                  <c:v>42968.590277777803</c:v>
                </c:pt>
                <c:pt idx="171">
                  <c:v>42968.59375</c:v>
                </c:pt>
                <c:pt idx="172">
                  <c:v>42968.597222222197</c:v>
                </c:pt>
                <c:pt idx="173">
                  <c:v>42968.600694444402</c:v>
                </c:pt>
                <c:pt idx="174">
                  <c:v>42968.604166666701</c:v>
                </c:pt>
                <c:pt idx="175">
                  <c:v>42968.607638888898</c:v>
                </c:pt>
                <c:pt idx="176">
                  <c:v>42968.611111111102</c:v>
                </c:pt>
                <c:pt idx="177">
                  <c:v>42968.614583333299</c:v>
                </c:pt>
                <c:pt idx="178">
                  <c:v>42968.618055555598</c:v>
                </c:pt>
                <c:pt idx="179">
                  <c:v>42968.621527777803</c:v>
                </c:pt>
                <c:pt idx="180">
                  <c:v>42968.625</c:v>
                </c:pt>
                <c:pt idx="181">
                  <c:v>42968.628472222197</c:v>
                </c:pt>
                <c:pt idx="182">
                  <c:v>42968.631944444402</c:v>
                </c:pt>
                <c:pt idx="183">
                  <c:v>42968.635416666701</c:v>
                </c:pt>
                <c:pt idx="184">
                  <c:v>42968.638888888898</c:v>
                </c:pt>
                <c:pt idx="185">
                  <c:v>42968.642361111102</c:v>
                </c:pt>
                <c:pt idx="186">
                  <c:v>42968.645833333299</c:v>
                </c:pt>
                <c:pt idx="187">
                  <c:v>42968.649305555598</c:v>
                </c:pt>
                <c:pt idx="188">
                  <c:v>42968.652777777803</c:v>
                </c:pt>
                <c:pt idx="189">
                  <c:v>42968.65625</c:v>
                </c:pt>
                <c:pt idx="190">
                  <c:v>42968.659722222197</c:v>
                </c:pt>
                <c:pt idx="191">
                  <c:v>42968.663194444402</c:v>
                </c:pt>
                <c:pt idx="192">
                  <c:v>42968.666666666701</c:v>
                </c:pt>
                <c:pt idx="193">
                  <c:v>42968.670138888898</c:v>
                </c:pt>
                <c:pt idx="194">
                  <c:v>42968.673611111102</c:v>
                </c:pt>
                <c:pt idx="195">
                  <c:v>42968.677083333299</c:v>
                </c:pt>
                <c:pt idx="196">
                  <c:v>42968.680555555598</c:v>
                </c:pt>
                <c:pt idx="197">
                  <c:v>42968.684027777803</c:v>
                </c:pt>
                <c:pt idx="198">
                  <c:v>42968.6875</c:v>
                </c:pt>
                <c:pt idx="199">
                  <c:v>42968.690972222197</c:v>
                </c:pt>
                <c:pt idx="200">
                  <c:v>42968.694444444402</c:v>
                </c:pt>
                <c:pt idx="201">
                  <c:v>42968.697916666701</c:v>
                </c:pt>
                <c:pt idx="202">
                  <c:v>42968.701388888898</c:v>
                </c:pt>
                <c:pt idx="203">
                  <c:v>42968.704861111102</c:v>
                </c:pt>
                <c:pt idx="204">
                  <c:v>42968.708333333299</c:v>
                </c:pt>
                <c:pt idx="205">
                  <c:v>42968.711805555598</c:v>
                </c:pt>
                <c:pt idx="206">
                  <c:v>42968.715277777803</c:v>
                </c:pt>
                <c:pt idx="207">
                  <c:v>42968.71875</c:v>
                </c:pt>
                <c:pt idx="208">
                  <c:v>42968.722222222197</c:v>
                </c:pt>
                <c:pt idx="209">
                  <c:v>42968.725694444402</c:v>
                </c:pt>
                <c:pt idx="210">
                  <c:v>42968.729166666701</c:v>
                </c:pt>
                <c:pt idx="211">
                  <c:v>42968.732638888898</c:v>
                </c:pt>
                <c:pt idx="212">
                  <c:v>42968.736111111102</c:v>
                </c:pt>
                <c:pt idx="213">
                  <c:v>42968.739583333299</c:v>
                </c:pt>
                <c:pt idx="214">
                  <c:v>42968.743055555598</c:v>
                </c:pt>
                <c:pt idx="215">
                  <c:v>42968.746527777803</c:v>
                </c:pt>
                <c:pt idx="216">
                  <c:v>42968.75</c:v>
                </c:pt>
                <c:pt idx="217">
                  <c:v>42968.753472222197</c:v>
                </c:pt>
                <c:pt idx="218">
                  <c:v>42968.756944444402</c:v>
                </c:pt>
                <c:pt idx="219">
                  <c:v>42968.760416666701</c:v>
                </c:pt>
                <c:pt idx="220">
                  <c:v>42968.763888888898</c:v>
                </c:pt>
                <c:pt idx="221">
                  <c:v>42968.767361111102</c:v>
                </c:pt>
                <c:pt idx="222">
                  <c:v>42968.770833333299</c:v>
                </c:pt>
                <c:pt idx="223">
                  <c:v>42968.774305555598</c:v>
                </c:pt>
                <c:pt idx="224">
                  <c:v>42968.777777777803</c:v>
                </c:pt>
                <c:pt idx="225">
                  <c:v>42968.78125</c:v>
                </c:pt>
                <c:pt idx="226">
                  <c:v>42968.784722222197</c:v>
                </c:pt>
                <c:pt idx="227">
                  <c:v>42968.788194444402</c:v>
                </c:pt>
                <c:pt idx="228">
                  <c:v>42968.791666666701</c:v>
                </c:pt>
                <c:pt idx="229">
                  <c:v>42968.795138888898</c:v>
                </c:pt>
                <c:pt idx="230">
                  <c:v>42968.798611111102</c:v>
                </c:pt>
                <c:pt idx="231">
                  <c:v>42968.802083333299</c:v>
                </c:pt>
                <c:pt idx="232">
                  <c:v>42968.805555555598</c:v>
                </c:pt>
                <c:pt idx="233">
                  <c:v>42968.809027777803</c:v>
                </c:pt>
                <c:pt idx="234">
                  <c:v>42968.8125</c:v>
                </c:pt>
                <c:pt idx="235">
                  <c:v>42968.815972222197</c:v>
                </c:pt>
                <c:pt idx="236">
                  <c:v>42968.819444444402</c:v>
                </c:pt>
                <c:pt idx="237">
                  <c:v>42968.822916666701</c:v>
                </c:pt>
                <c:pt idx="238">
                  <c:v>42968.826388888898</c:v>
                </c:pt>
                <c:pt idx="239">
                  <c:v>42968.829861111102</c:v>
                </c:pt>
                <c:pt idx="240">
                  <c:v>42968.833333333299</c:v>
                </c:pt>
                <c:pt idx="241">
                  <c:v>42968.836805555598</c:v>
                </c:pt>
                <c:pt idx="242">
                  <c:v>42968.840277777803</c:v>
                </c:pt>
                <c:pt idx="243">
                  <c:v>42968.84375</c:v>
                </c:pt>
                <c:pt idx="244">
                  <c:v>42968.847222222197</c:v>
                </c:pt>
                <c:pt idx="245">
                  <c:v>42968.850694444402</c:v>
                </c:pt>
                <c:pt idx="246">
                  <c:v>42968.854166666701</c:v>
                </c:pt>
                <c:pt idx="247">
                  <c:v>42968.857638888898</c:v>
                </c:pt>
                <c:pt idx="248">
                  <c:v>42968.861111111102</c:v>
                </c:pt>
                <c:pt idx="249">
                  <c:v>42968.864583333299</c:v>
                </c:pt>
                <c:pt idx="250">
                  <c:v>42968.868055555598</c:v>
                </c:pt>
                <c:pt idx="251">
                  <c:v>42968.871527777803</c:v>
                </c:pt>
                <c:pt idx="252">
                  <c:v>42968.875</c:v>
                </c:pt>
                <c:pt idx="253">
                  <c:v>42968.878472222197</c:v>
                </c:pt>
                <c:pt idx="254">
                  <c:v>42968.881944444402</c:v>
                </c:pt>
                <c:pt idx="255">
                  <c:v>42968.885416666701</c:v>
                </c:pt>
                <c:pt idx="256">
                  <c:v>42968.888888888898</c:v>
                </c:pt>
                <c:pt idx="257">
                  <c:v>42968.892361111102</c:v>
                </c:pt>
                <c:pt idx="258">
                  <c:v>42968.895833333299</c:v>
                </c:pt>
                <c:pt idx="259">
                  <c:v>42968.899305555598</c:v>
                </c:pt>
                <c:pt idx="260">
                  <c:v>42968.902777777803</c:v>
                </c:pt>
                <c:pt idx="261">
                  <c:v>42968.90625</c:v>
                </c:pt>
                <c:pt idx="262">
                  <c:v>42968.909722222197</c:v>
                </c:pt>
                <c:pt idx="263">
                  <c:v>42968.913194444402</c:v>
                </c:pt>
                <c:pt idx="264">
                  <c:v>42968.916666666701</c:v>
                </c:pt>
                <c:pt idx="265">
                  <c:v>42968.920138888898</c:v>
                </c:pt>
                <c:pt idx="266">
                  <c:v>42968.923611111102</c:v>
                </c:pt>
                <c:pt idx="267">
                  <c:v>42968.927083333299</c:v>
                </c:pt>
                <c:pt idx="268">
                  <c:v>42968.930555555598</c:v>
                </c:pt>
                <c:pt idx="269">
                  <c:v>42968.934027777803</c:v>
                </c:pt>
                <c:pt idx="270">
                  <c:v>42968.9375</c:v>
                </c:pt>
                <c:pt idx="271">
                  <c:v>42968.940972222197</c:v>
                </c:pt>
                <c:pt idx="272">
                  <c:v>42968.944444444402</c:v>
                </c:pt>
                <c:pt idx="273">
                  <c:v>42968.947916666701</c:v>
                </c:pt>
                <c:pt idx="274">
                  <c:v>42968.951388888898</c:v>
                </c:pt>
                <c:pt idx="275">
                  <c:v>42968.954861111102</c:v>
                </c:pt>
                <c:pt idx="276">
                  <c:v>42968.958333333299</c:v>
                </c:pt>
                <c:pt idx="277">
                  <c:v>42968.961805555598</c:v>
                </c:pt>
                <c:pt idx="278">
                  <c:v>42968.965277777803</c:v>
                </c:pt>
                <c:pt idx="279">
                  <c:v>42968.96875</c:v>
                </c:pt>
                <c:pt idx="280">
                  <c:v>42968.972222222197</c:v>
                </c:pt>
                <c:pt idx="281">
                  <c:v>42968.975694444402</c:v>
                </c:pt>
                <c:pt idx="282">
                  <c:v>42968.979166666701</c:v>
                </c:pt>
                <c:pt idx="283">
                  <c:v>42968.982638888898</c:v>
                </c:pt>
                <c:pt idx="284">
                  <c:v>42968.986111111102</c:v>
                </c:pt>
                <c:pt idx="285">
                  <c:v>42968.989583333299</c:v>
                </c:pt>
                <c:pt idx="286">
                  <c:v>42968.993055555598</c:v>
                </c:pt>
                <c:pt idx="287">
                  <c:v>42968.996527777803</c:v>
                </c:pt>
              </c:numCache>
            </c:numRef>
          </c:cat>
          <c:val>
            <c:numRef>
              <c:f>Sheet4!$K$6:$K$293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0.157170325517654</c:v>
                </c:pt>
                <c:pt idx="85">
                  <c:v>0.40437024831771901</c:v>
                </c:pt>
                <c:pt idx="86">
                  <c:v>0.727866470813751</c:v>
                </c:pt>
                <c:pt idx="87">
                  <c:v>1.10782194137573</c:v>
                </c:pt>
                <c:pt idx="88">
                  <c:v>2.3643739223480198</c:v>
                </c:pt>
                <c:pt idx="89">
                  <c:v>3.0218536853790301</c:v>
                </c:pt>
                <c:pt idx="90">
                  <c:v>7.0948643684387198</c:v>
                </c:pt>
                <c:pt idx="91">
                  <c:v>16.616752624511701</c:v>
                </c:pt>
                <c:pt idx="92">
                  <c:v>24.524076461791999</c:v>
                </c:pt>
                <c:pt idx="93">
                  <c:v>40.439441680908203</c:v>
                </c:pt>
                <c:pt idx="94">
                  <c:v>40.649868011474602</c:v>
                </c:pt>
                <c:pt idx="95">
                  <c:v>64.652656555175795</c:v>
                </c:pt>
                <c:pt idx="96">
                  <c:v>85.3397216796875</c:v>
                </c:pt>
                <c:pt idx="97">
                  <c:v>143.59237670898401</c:v>
                </c:pt>
                <c:pt idx="98">
                  <c:v>163.49513244628901</c:v>
                </c:pt>
                <c:pt idx="99">
                  <c:v>251.58555603027301</c:v>
                </c:pt>
                <c:pt idx="100">
                  <c:v>299.39123535156301</c:v>
                </c:pt>
                <c:pt idx="101">
                  <c:v>345.27011108398398</c:v>
                </c:pt>
                <c:pt idx="102">
                  <c:v>364.82998657226602</c:v>
                </c:pt>
                <c:pt idx="103">
                  <c:v>407.07473754882801</c:v>
                </c:pt>
                <c:pt idx="104">
                  <c:v>449.78176879882801</c:v>
                </c:pt>
                <c:pt idx="105">
                  <c:v>498.22836303710898</c:v>
                </c:pt>
                <c:pt idx="106">
                  <c:v>496.32928466796898</c:v>
                </c:pt>
                <c:pt idx="107">
                  <c:v>490.89486694335898</c:v>
                </c:pt>
                <c:pt idx="108">
                  <c:v>513.82977294921898</c:v>
                </c:pt>
                <c:pt idx="109">
                  <c:v>614.73095703125</c:v>
                </c:pt>
                <c:pt idx="110">
                  <c:v>636.65740966796898</c:v>
                </c:pt>
                <c:pt idx="111">
                  <c:v>645.033935546875</c:v>
                </c:pt>
                <c:pt idx="112">
                  <c:v>680.78771972656295</c:v>
                </c:pt>
                <c:pt idx="113">
                  <c:v>679.04040527343795</c:v>
                </c:pt>
                <c:pt idx="114">
                  <c:v>686.314697265625</c:v>
                </c:pt>
                <c:pt idx="115">
                  <c:v>687.78375244140602</c:v>
                </c:pt>
                <c:pt idx="116">
                  <c:v>692.38787841796898</c:v>
                </c:pt>
                <c:pt idx="117">
                  <c:v>730.67376708984398</c:v>
                </c:pt>
                <c:pt idx="118">
                  <c:v>722.57287597656295</c:v>
                </c:pt>
                <c:pt idx="119">
                  <c:v>738.078857421875</c:v>
                </c:pt>
                <c:pt idx="120">
                  <c:v>737.31213378906295</c:v>
                </c:pt>
                <c:pt idx="121">
                  <c:v>758.218017578125</c:v>
                </c:pt>
                <c:pt idx="122">
                  <c:v>757.039306640625</c:v>
                </c:pt>
                <c:pt idx="123">
                  <c:v>754.71160888671898</c:v>
                </c:pt>
                <c:pt idx="124">
                  <c:v>787.9130859375</c:v>
                </c:pt>
                <c:pt idx="125">
                  <c:v>784.28131103515602</c:v>
                </c:pt>
                <c:pt idx="126">
                  <c:v>813.82012939453102</c:v>
                </c:pt>
                <c:pt idx="127">
                  <c:v>848.532958984375</c:v>
                </c:pt>
                <c:pt idx="128">
                  <c:v>842.40368652343795</c:v>
                </c:pt>
                <c:pt idx="129">
                  <c:v>844.73883056640602</c:v>
                </c:pt>
                <c:pt idx="130">
                  <c:v>851.05810546875</c:v>
                </c:pt>
                <c:pt idx="131">
                  <c:v>833.56896972656295</c:v>
                </c:pt>
                <c:pt idx="132">
                  <c:v>832.26727294921898</c:v>
                </c:pt>
                <c:pt idx="133">
                  <c:v>871.70709228515602</c:v>
                </c:pt>
                <c:pt idx="134">
                  <c:v>866.2587890625</c:v>
                </c:pt>
                <c:pt idx="135">
                  <c:v>895.01458740234398</c:v>
                </c:pt>
                <c:pt idx="136">
                  <c:v>882.568603515625</c:v>
                </c:pt>
                <c:pt idx="137">
                  <c:v>890.18273925781295</c:v>
                </c:pt>
                <c:pt idx="138">
                  <c:v>888.46203613281295</c:v>
                </c:pt>
                <c:pt idx="139">
                  <c:v>872.058837890625</c:v>
                </c:pt>
                <c:pt idx="140">
                  <c:v>876.09112548828102</c:v>
                </c:pt>
                <c:pt idx="141">
                  <c:v>876.83380126953102</c:v>
                </c:pt>
                <c:pt idx="142">
                  <c:v>875.33123779296898</c:v>
                </c:pt>
                <c:pt idx="143">
                  <c:v>864.89111328125</c:v>
                </c:pt>
                <c:pt idx="144">
                  <c:v>913.04302978515602</c:v>
                </c:pt>
                <c:pt idx="145">
                  <c:v>948.732666015625</c:v>
                </c:pt>
                <c:pt idx="146">
                  <c:v>957.98211669921898</c:v>
                </c:pt>
                <c:pt idx="147">
                  <c:v>949.09033203125</c:v>
                </c:pt>
                <c:pt idx="148">
                  <c:v>938.19616699218795</c:v>
                </c:pt>
                <c:pt idx="149">
                  <c:v>952.83160400390602</c:v>
                </c:pt>
                <c:pt idx="150">
                  <c:v>942.903564453125</c:v>
                </c:pt>
                <c:pt idx="151">
                  <c:v>929.24816894531295</c:v>
                </c:pt>
                <c:pt idx="152">
                  <c:v>922.72418212890602</c:v>
                </c:pt>
                <c:pt idx="153">
                  <c:v>887.41058349609398</c:v>
                </c:pt>
                <c:pt idx="154">
                  <c:v>908.73718261718795</c:v>
                </c:pt>
                <c:pt idx="155">
                  <c:v>928.74169921875</c:v>
                </c:pt>
                <c:pt idx="156">
                  <c:v>938.68933105468795</c:v>
                </c:pt>
                <c:pt idx="157">
                  <c:v>941.353759765625</c:v>
                </c:pt>
                <c:pt idx="158">
                  <c:v>942.04479980468795</c:v>
                </c:pt>
                <c:pt idx="159">
                  <c:v>925.86395263671898</c:v>
                </c:pt>
                <c:pt idx="160">
                  <c:v>927.12994384765602</c:v>
                </c:pt>
                <c:pt idx="161">
                  <c:v>918.69091796875</c:v>
                </c:pt>
                <c:pt idx="162">
                  <c:v>904.75408935546898</c:v>
                </c:pt>
                <c:pt idx="163">
                  <c:v>890.04766845703102</c:v>
                </c:pt>
                <c:pt idx="164">
                  <c:v>913.993896484375</c:v>
                </c:pt>
                <c:pt idx="165">
                  <c:v>890.541748046875</c:v>
                </c:pt>
                <c:pt idx="166">
                  <c:v>867.20959472656295</c:v>
                </c:pt>
                <c:pt idx="167">
                  <c:v>908.70751953125</c:v>
                </c:pt>
                <c:pt idx="168">
                  <c:v>916.785888671875</c:v>
                </c:pt>
                <c:pt idx="169">
                  <c:v>899.78076171875</c:v>
                </c:pt>
                <c:pt idx="170">
                  <c:v>915.10699462890602</c:v>
                </c:pt>
                <c:pt idx="171">
                  <c:v>911.73797607421898</c:v>
                </c:pt>
                <c:pt idx="172">
                  <c:v>925.60656738281295</c:v>
                </c:pt>
                <c:pt idx="173">
                  <c:v>917.19171142578102</c:v>
                </c:pt>
                <c:pt idx="174">
                  <c:v>903.05310058593795</c:v>
                </c:pt>
                <c:pt idx="175">
                  <c:v>918.00384521484398</c:v>
                </c:pt>
                <c:pt idx="176">
                  <c:v>911.680908203125</c:v>
                </c:pt>
                <c:pt idx="177">
                  <c:v>910.85333251953102</c:v>
                </c:pt>
                <c:pt idx="178">
                  <c:v>910.04150390625</c:v>
                </c:pt>
                <c:pt idx="179">
                  <c:v>900.29779052734398</c:v>
                </c:pt>
                <c:pt idx="180">
                  <c:v>909.28118896484398</c:v>
                </c:pt>
                <c:pt idx="181">
                  <c:v>883.173583984375</c:v>
                </c:pt>
                <c:pt idx="182">
                  <c:v>896.878662109375</c:v>
                </c:pt>
                <c:pt idx="183">
                  <c:v>901.02551269531295</c:v>
                </c:pt>
                <c:pt idx="184">
                  <c:v>870.44744873046898</c:v>
                </c:pt>
                <c:pt idx="185">
                  <c:v>912.56494140625</c:v>
                </c:pt>
                <c:pt idx="186">
                  <c:v>826.86535644531295</c:v>
                </c:pt>
                <c:pt idx="187">
                  <c:v>815.91217041015602</c:v>
                </c:pt>
                <c:pt idx="188">
                  <c:v>832.30169677734398</c:v>
                </c:pt>
                <c:pt idx="189">
                  <c:v>841.85626220703102</c:v>
                </c:pt>
                <c:pt idx="190">
                  <c:v>868.71630859375</c:v>
                </c:pt>
                <c:pt idx="191">
                  <c:v>839.39440917968795</c:v>
                </c:pt>
                <c:pt idx="192">
                  <c:v>844.518310546875</c:v>
                </c:pt>
                <c:pt idx="193">
                  <c:v>813.074951171875</c:v>
                </c:pt>
                <c:pt idx="194">
                  <c:v>790.590576171875</c:v>
                </c:pt>
                <c:pt idx="195">
                  <c:v>767.44219970703102</c:v>
                </c:pt>
                <c:pt idx="196">
                  <c:v>745.38604736328102</c:v>
                </c:pt>
                <c:pt idx="197">
                  <c:v>626.96960449218795</c:v>
                </c:pt>
                <c:pt idx="198">
                  <c:v>647.61096191406295</c:v>
                </c:pt>
                <c:pt idx="199">
                  <c:v>549.74566650390602</c:v>
                </c:pt>
                <c:pt idx="200">
                  <c:v>649.35784912109398</c:v>
                </c:pt>
                <c:pt idx="201">
                  <c:v>590.96746826171898</c:v>
                </c:pt>
                <c:pt idx="202">
                  <c:v>564.94891357421898</c:v>
                </c:pt>
                <c:pt idx="203">
                  <c:v>628.25018310546898</c:v>
                </c:pt>
                <c:pt idx="204">
                  <c:v>606.57678222656295</c:v>
                </c:pt>
                <c:pt idx="205">
                  <c:v>535.16857910156295</c:v>
                </c:pt>
                <c:pt idx="206">
                  <c:v>541.192626953125</c:v>
                </c:pt>
                <c:pt idx="207">
                  <c:v>508.2509765625</c:v>
                </c:pt>
                <c:pt idx="208">
                  <c:v>473.13336181640602</c:v>
                </c:pt>
                <c:pt idx="209">
                  <c:v>485.35079956054699</c:v>
                </c:pt>
                <c:pt idx="210">
                  <c:v>570.02819824218795</c:v>
                </c:pt>
                <c:pt idx="211">
                  <c:v>640.81488037109398</c:v>
                </c:pt>
                <c:pt idx="212">
                  <c:v>631.22149658203102</c:v>
                </c:pt>
                <c:pt idx="213">
                  <c:v>621.74548339843795</c:v>
                </c:pt>
                <c:pt idx="214">
                  <c:v>613.86163330078102</c:v>
                </c:pt>
                <c:pt idx="215">
                  <c:v>590.30865478515602</c:v>
                </c:pt>
                <c:pt idx="216">
                  <c:v>621.01141357421898</c:v>
                </c:pt>
                <c:pt idx="217">
                  <c:v>623.95501708984398</c:v>
                </c:pt>
                <c:pt idx="218">
                  <c:v>595.40216064453102</c:v>
                </c:pt>
                <c:pt idx="219">
                  <c:v>588.68292236328102</c:v>
                </c:pt>
                <c:pt idx="220">
                  <c:v>608.08154296875</c:v>
                </c:pt>
                <c:pt idx="221">
                  <c:v>604.72998046875</c:v>
                </c:pt>
                <c:pt idx="222">
                  <c:v>573.54608154296898</c:v>
                </c:pt>
                <c:pt idx="223">
                  <c:v>513.16149902343795</c:v>
                </c:pt>
                <c:pt idx="224">
                  <c:v>531.11376953125</c:v>
                </c:pt>
                <c:pt idx="225">
                  <c:v>522.84716796875</c:v>
                </c:pt>
                <c:pt idx="226">
                  <c:v>495.46237182617199</c:v>
                </c:pt>
                <c:pt idx="227">
                  <c:v>434.10443115234398</c:v>
                </c:pt>
                <c:pt idx="228">
                  <c:v>409.61160278320301</c:v>
                </c:pt>
                <c:pt idx="229">
                  <c:v>325.75427246093801</c:v>
                </c:pt>
                <c:pt idx="230">
                  <c:v>304.29089355468801</c:v>
                </c:pt>
                <c:pt idx="231">
                  <c:v>275.42654418945301</c:v>
                </c:pt>
                <c:pt idx="232">
                  <c:v>272.38888549804699</c:v>
                </c:pt>
                <c:pt idx="233">
                  <c:v>280.87423706054699</c:v>
                </c:pt>
                <c:pt idx="234">
                  <c:v>259.61798095703102</c:v>
                </c:pt>
                <c:pt idx="235">
                  <c:v>220.46656799316401</c:v>
                </c:pt>
                <c:pt idx="236">
                  <c:v>203.55152893066401</c:v>
                </c:pt>
                <c:pt idx="237">
                  <c:v>165.069412231445</c:v>
                </c:pt>
                <c:pt idx="238">
                  <c:v>134.65148925781199</c:v>
                </c:pt>
                <c:pt idx="239">
                  <c:v>105.22344970703099</c:v>
                </c:pt>
                <c:pt idx="240">
                  <c:v>78.244110107421903</c:v>
                </c:pt>
                <c:pt idx="241">
                  <c:v>44.906051635742202</c:v>
                </c:pt>
                <c:pt idx="242">
                  <c:v>26.675930023193398</c:v>
                </c:pt>
                <c:pt idx="243">
                  <c:v>16.329381942748999</c:v>
                </c:pt>
                <c:pt idx="244">
                  <c:v>10.2182865142822</c:v>
                </c:pt>
                <c:pt idx="245">
                  <c:v>5.0476794242858896</c:v>
                </c:pt>
                <c:pt idx="246">
                  <c:v>1.5045970678329501</c:v>
                </c:pt>
                <c:pt idx="247">
                  <c:v>0.19999389350414301</c:v>
                </c:pt>
                <c:pt idx="248">
                  <c:v>0.19999389350414301</c:v>
                </c:pt>
                <c:pt idx="249">
                  <c:v>0.19999389350414301</c:v>
                </c:pt>
                <c:pt idx="250">
                  <c:v>0.19999389350414301</c:v>
                </c:pt>
                <c:pt idx="251">
                  <c:v>0.19999389350414301</c:v>
                </c:pt>
                <c:pt idx="252">
                  <c:v>0.19999389350414301</c:v>
                </c:pt>
                <c:pt idx="253">
                  <c:v>0.19999389350414301</c:v>
                </c:pt>
                <c:pt idx="254">
                  <c:v>0.19999389350414301</c:v>
                </c:pt>
                <c:pt idx="255">
                  <c:v>0.19999389350414301</c:v>
                </c:pt>
                <c:pt idx="256">
                  <c:v>0.19999389350414301</c:v>
                </c:pt>
                <c:pt idx="257">
                  <c:v>0.19999389350414301</c:v>
                </c:pt>
                <c:pt idx="258">
                  <c:v>0.19999389350414301</c:v>
                </c:pt>
                <c:pt idx="259">
                  <c:v>0.19999389350414301</c:v>
                </c:pt>
                <c:pt idx="260">
                  <c:v>0.19999389350414301</c:v>
                </c:pt>
                <c:pt idx="261">
                  <c:v>0.19999389350414301</c:v>
                </c:pt>
                <c:pt idx="262">
                  <c:v>0.19999389350414301</c:v>
                </c:pt>
                <c:pt idx="263">
                  <c:v>0.19999389350414301</c:v>
                </c:pt>
                <c:pt idx="264">
                  <c:v>0.19999389350414301</c:v>
                </c:pt>
                <c:pt idx="265">
                  <c:v>0.19999389350414301</c:v>
                </c:pt>
                <c:pt idx="266">
                  <c:v>0.19999389350414301</c:v>
                </c:pt>
                <c:pt idx="267">
                  <c:v>0.19999389350414301</c:v>
                </c:pt>
                <c:pt idx="268">
                  <c:v>0.19999389350414301</c:v>
                </c:pt>
                <c:pt idx="269">
                  <c:v>0.19999389350414301</c:v>
                </c:pt>
                <c:pt idx="270">
                  <c:v>0.19999389350414301</c:v>
                </c:pt>
                <c:pt idx="271">
                  <c:v>0.19999389350414301</c:v>
                </c:pt>
                <c:pt idx="272">
                  <c:v>0.19999389350414301</c:v>
                </c:pt>
                <c:pt idx="273">
                  <c:v>0.19999389350414301</c:v>
                </c:pt>
                <c:pt idx="274">
                  <c:v>0.19999389350414301</c:v>
                </c:pt>
                <c:pt idx="275">
                  <c:v>0.19999389350414301</c:v>
                </c:pt>
                <c:pt idx="276">
                  <c:v>0.19999389350414301</c:v>
                </c:pt>
                <c:pt idx="277">
                  <c:v>0.19999389350414301</c:v>
                </c:pt>
                <c:pt idx="278">
                  <c:v>0.19999389350414301</c:v>
                </c:pt>
                <c:pt idx="279">
                  <c:v>0.19999389350414301</c:v>
                </c:pt>
                <c:pt idx="280">
                  <c:v>0.19999389350414301</c:v>
                </c:pt>
                <c:pt idx="281">
                  <c:v>0.19999389350414301</c:v>
                </c:pt>
                <c:pt idx="282">
                  <c:v>0.19999389350414301</c:v>
                </c:pt>
                <c:pt idx="283">
                  <c:v>0.19999389350414301</c:v>
                </c:pt>
                <c:pt idx="284">
                  <c:v>0.19999389350414301</c:v>
                </c:pt>
                <c:pt idx="285">
                  <c:v>0.19999389350414301</c:v>
                </c:pt>
                <c:pt idx="286">
                  <c:v>0.19999389350414301</c:v>
                </c:pt>
                <c:pt idx="287">
                  <c:v>0.19999389350414301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Sheet4!$M$5</c:f>
              <c:strCache>
                <c:ptCount val="1"/>
                <c:pt idx="0">
                  <c:v>Day Ahead Forecast</c:v>
                </c:pt>
              </c:strCache>
            </c:strRef>
          </c:tx>
          <c:spPr>
            <a:ln w="28575" cap="rnd">
              <a:solidFill>
                <a:schemeClr val="accent4">
                  <a:lumMod val="90000"/>
                  <a:lumOff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Sheet4!$A$6:$A$293</c:f>
              <c:numCache>
                <c:formatCode>dd/mmm/yy\ hh:mm:ss</c:formatCode>
                <c:ptCount val="288"/>
                <c:pt idx="0">
                  <c:v>42968</c:v>
                </c:pt>
                <c:pt idx="1">
                  <c:v>42968.003472222197</c:v>
                </c:pt>
                <c:pt idx="2">
                  <c:v>42968.006944444402</c:v>
                </c:pt>
                <c:pt idx="3">
                  <c:v>42968.010416666701</c:v>
                </c:pt>
                <c:pt idx="4">
                  <c:v>42968.013888888898</c:v>
                </c:pt>
                <c:pt idx="5">
                  <c:v>42968.017361111102</c:v>
                </c:pt>
                <c:pt idx="6">
                  <c:v>42968.020833333299</c:v>
                </c:pt>
                <c:pt idx="7">
                  <c:v>42968.024305555598</c:v>
                </c:pt>
                <c:pt idx="8">
                  <c:v>42968.027777777803</c:v>
                </c:pt>
                <c:pt idx="9">
                  <c:v>42968.03125</c:v>
                </c:pt>
                <c:pt idx="10">
                  <c:v>42968.034722222197</c:v>
                </c:pt>
                <c:pt idx="11">
                  <c:v>42968.038194444402</c:v>
                </c:pt>
                <c:pt idx="12">
                  <c:v>42968.041666666701</c:v>
                </c:pt>
                <c:pt idx="13">
                  <c:v>42968.045138888898</c:v>
                </c:pt>
                <c:pt idx="14">
                  <c:v>42968.048611111102</c:v>
                </c:pt>
                <c:pt idx="15">
                  <c:v>42968.052083333299</c:v>
                </c:pt>
                <c:pt idx="16">
                  <c:v>42968.055555555598</c:v>
                </c:pt>
                <c:pt idx="17">
                  <c:v>42968.059027777803</c:v>
                </c:pt>
                <c:pt idx="18">
                  <c:v>42968.0625</c:v>
                </c:pt>
                <c:pt idx="19">
                  <c:v>42968.065972222197</c:v>
                </c:pt>
                <c:pt idx="20">
                  <c:v>42968.069444444402</c:v>
                </c:pt>
                <c:pt idx="21">
                  <c:v>42968.072916666701</c:v>
                </c:pt>
                <c:pt idx="22">
                  <c:v>42968.076388888898</c:v>
                </c:pt>
                <c:pt idx="23">
                  <c:v>42968.079861111102</c:v>
                </c:pt>
                <c:pt idx="24">
                  <c:v>42968.083333333299</c:v>
                </c:pt>
                <c:pt idx="25">
                  <c:v>42968.086805555598</c:v>
                </c:pt>
                <c:pt idx="26">
                  <c:v>42968.090277777803</c:v>
                </c:pt>
                <c:pt idx="27">
                  <c:v>42968.09375</c:v>
                </c:pt>
                <c:pt idx="28">
                  <c:v>42968.097222222197</c:v>
                </c:pt>
                <c:pt idx="29">
                  <c:v>42968.100694444402</c:v>
                </c:pt>
                <c:pt idx="30">
                  <c:v>42968.104166666701</c:v>
                </c:pt>
                <c:pt idx="31">
                  <c:v>42968.107638888898</c:v>
                </c:pt>
                <c:pt idx="32">
                  <c:v>42968.111111111102</c:v>
                </c:pt>
                <c:pt idx="33">
                  <c:v>42968.114583333299</c:v>
                </c:pt>
                <c:pt idx="34">
                  <c:v>42968.118055555598</c:v>
                </c:pt>
                <c:pt idx="35">
                  <c:v>42968.121527777803</c:v>
                </c:pt>
                <c:pt idx="36">
                  <c:v>42968.125</c:v>
                </c:pt>
                <c:pt idx="37">
                  <c:v>42968.128472222197</c:v>
                </c:pt>
                <c:pt idx="38">
                  <c:v>42968.131944444402</c:v>
                </c:pt>
                <c:pt idx="39">
                  <c:v>42968.135416666701</c:v>
                </c:pt>
                <c:pt idx="40">
                  <c:v>42968.138888888898</c:v>
                </c:pt>
                <c:pt idx="41">
                  <c:v>42968.142361111102</c:v>
                </c:pt>
                <c:pt idx="42">
                  <c:v>42968.145833333299</c:v>
                </c:pt>
                <c:pt idx="43">
                  <c:v>42968.149305555598</c:v>
                </c:pt>
                <c:pt idx="44">
                  <c:v>42968.152777777803</c:v>
                </c:pt>
                <c:pt idx="45">
                  <c:v>42968.15625</c:v>
                </c:pt>
                <c:pt idx="46">
                  <c:v>42968.159722222197</c:v>
                </c:pt>
                <c:pt idx="47">
                  <c:v>42968.163194444402</c:v>
                </c:pt>
                <c:pt idx="48">
                  <c:v>42968.166666666701</c:v>
                </c:pt>
                <c:pt idx="49">
                  <c:v>42968.170138888898</c:v>
                </c:pt>
                <c:pt idx="50">
                  <c:v>42968.173611111102</c:v>
                </c:pt>
                <c:pt idx="51">
                  <c:v>42968.177083333299</c:v>
                </c:pt>
                <c:pt idx="52">
                  <c:v>42968.180555555598</c:v>
                </c:pt>
                <c:pt idx="53">
                  <c:v>42968.184027777803</c:v>
                </c:pt>
                <c:pt idx="54">
                  <c:v>42968.1875</c:v>
                </c:pt>
                <c:pt idx="55">
                  <c:v>42968.190972222197</c:v>
                </c:pt>
                <c:pt idx="56">
                  <c:v>42968.194444444402</c:v>
                </c:pt>
                <c:pt idx="57">
                  <c:v>42968.197916666701</c:v>
                </c:pt>
                <c:pt idx="58">
                  <c:v>42968.201388888898</c:v>
                </c:pt>
                <c:pt idx="59">
                  <c:v>42968.204861111102</c:v>
                </c:pt>
                <c:pt idx="60">
                  <c:v>42968.208333333299</c:v>
                </c:pt>
                <c:pt idx="61">
                  <c:v>42968.211805555598</c:v>
                </c:pt>
                <c:pt idx="62">
                  <c:v>42968.215277777803</c:v>
                </c:pt>
                <c:pt idx="63">
                  <c:v>42968.21875</c:v>
                </c:pt>
                <c:pt idx="64">
                  <c:v>42968.222222222197</c:v>
                </c:pt>
                <c:pt idx="65">
                  <c:v>42968.225694444402</c:v>
                </c:pt>
                <c:pt idx="66">
                  <c:v>42968.229166666701</c:v>
                </c:pt>
                <c:pt idx="67">
                  <c:v>42968.232638888898</c:v>
                </c:pt>
                <c:pt idx="68">
                  <c:v>42968.236111111102</c:v>
                </c:pt>
                <c:pt idx="69">
                  <c:v>42968.239583333299</c:v>
                </c:pt>
                <c:pt idx="70">
                  <c:v>42968.243055555598</c:v>
                </c:pt>
                <c:pt idx="71">
                  <c:v>42968.246527777803</c:v>
                </c:pt>
                <c:pt idx="72">
                  <c:v>42968.25</c:v>
                </c:pt>
                <c:pt idx="73">
                  <c:v>42968.253472222197</c:v>
                </c:pt>
                <c:pt idx="74">
                  <c:v>42968.256944444402</c:v>
                </c:pt>
                <c:pt idx="75">
                  <c:v>42968.260416666701</c:v>
                </c:pt>
                <c:pt idx="76">
                  <c:v>42968.263888888898</c:v>
                </c:pt>
                <c:pt idx="77">
                  <c:v>42968.267361111102</c:v>
                </c:pt>
                <c:pt idx="78">
                  <c:v>42968.270833333299</c:v>
                </c:pt>
                <c:pt idx="79">
                  <c:v>42968.274305555598</c:v>
                </c:pt>
                <c:pt idx="80">
                  <c:v>42968.277777777803</c:v>
                </c:pt>
                <c:pt idx="81">
                  <c:v>42968.28125</c:v>
                </c:pt>
                <c:pt idx="82">
                  <c:v>42968.284722222197</c:v>
                </c:pt>
                <c:pt idx="83">
                  <c:v>42968.288194444402</c:v>
                </c:pt>
                <c:pt idx="84">
                  <c:v>42968.291666666701</c:v>
                </c:pt>
                <c:pt idx="85">
                  <c:v>42968.295138888898</c:v>
                </c:pt>
                <c:pt idx="86">
                  <c:v>42968.298611111102</c:v>
                </c:pt>
                <c:pt idx="87">
                  <c:v>42968.302083333299</c:v>
                </c:pt>
                <c:pt idx="88">
                  <c:v>42968.305555555598</c:v>
                </c:pt>
                <c:pt idx="89">
                  <c:v>42968.309027777803</c:v>
                </c:pt>
                <c:pt idx="90">
                  <c:v>42968.3125</c:v>
                </c:pt>
                <c:pt idx="91">
                  <c:v>42968.315972222197</c:v>
                </c:pt>
                <c:pt idx="92">
                  <c:v>42968.319444444402</c:v>
                </c:pt>
                <c:pt idx="93">
                  <c:v>42968.322916666701</c:v>
                </c:pt>
                <c:pt idx="94">
                  <c:v>42968.326388888898</c:v>
                </c:pt>
                <c:pt idx="95">
                  <c:v>42968.329861111102</c:v>
                </c:pt>
                <c:pt idx="96">
                  <c:v>42968.333333333299</c:v>
                </c:pt>
                <c:pt idx="97">
                  <c:v>42968.336805555598</c:v>
                </c:pt>
                <c:pt idx="98">
                  <c:v>42968.340277777803</c:v>
                </c:pt>
                <c:pt idx="99">
                  <c:v>42968.34375</c:v>
                </c:pt>
                <c:pt idx="100">
                  <c:v>42968.347222222197</c:v>
                </c:pt>
                <c:pt idx="101">
                  <c:v>42968.350694444402</c:v>
                </c:pt>
                <c:pt idx="102">
                  <c:v>42968.354166666701</c:v>
                </c:pt>
                <c:pt idx="103">
                  <c:v>42968.357638888898</c:v>
                </c:pt>
                <c:pt idx="104">
                  <c:v>42968.361111111102</c:v>
                </c:pt>
                <c:pt idx="105">
                  <c:v>42968.364583333299</c:v>
                </c:pt>
                <c:pt idx="106">
                  <c:v>42968.368055555598</c:v>
                </c:pt>
                <c:pt idx="107">
                  <c:v>42968.371527777803</c:v>
                </c:pt>
                <c:pt idx="108">
                  <c:v>42968.375</c:v>
                </c:pt>
                <c:pt idx="109">
                  <c:v>42968.378472222197</c:v>
                </c:pt>
                <c:pt idx="110">
                  <c:v>42968.381944444402</c:v>
                </c:pt>
                <c:pt idx="111">
                  <c:v>42968.385416666701</c:v>
                </c:pt>
                <c:pt idx="112">
                  <c:v>42968.388888888898</c:v>
                </c:pt>
                <c:pt idx="113">
                  <c:v>42968.392361111102</c:v>
                </c:pt>
                <c:pt idx="114">
                  <c:v>42968.395833333299</c:v>
                </c:pt>
                <c:pt idx="115">
                  <c:v>42968.399305555598</c:v>
                </c:pt>
                <c:pt idx="116">
                  <c:v>42968.402777777803</c:v>
                </c:pt>
                <c:pt idx="117">
                  <c:v>42968.40625</c:v>
                </c:pt>
                <c:pt idx="118">
                  <c:v>42968.409722222197</c:v>
                </c:pt>
                <c:pt idx="119">
                  <c:v>42968.413194444402</c:v>
                </c:pt>
                <c:pt idx="120">
                  <c:v>42968.416666666701</c:v>
                </c:pt>
                <c:pt idx="121">
                  <c:v>42968.420138888898</c:v>
                </c:pt>
                <c:pt idx="122">
                  <c:v>42968.423611111102</c:v>
                </c:pt>
                <c:pt idx="123">
                  <c:v>42968.427083333299</c:v>
                </c:pt>
                <c:pt idx="124">
                  <c:v>42968.430555555598</c:v>
                </c:pt>
                <c:pt idx="125">
                  <c:v>42968.434027777803</c:v>
                </c:pt>
                <c:pt idx="126">
                  <c:v>42968.4375</c:v>
                </c:pt>
                <c:pt idx="127">
                  <c:v>42968.440972222197</c:v>
                </c:pt>
                <c:pt idx="128">
                  <c:v>42968.444444444402</c:v>
                </c:pt>
                <c:pt idx="129">
                  <c:v>42968.447916666701</c:v>
                </c:pt>
                <c:pt idx="130">
                  <c:v>42968.451388888898</c:v>
                </c:pt>
                <c:pt idx="131">
                  <c:v>42968.454861111102</c:v>
                </c:pt>
                <c:pt idx="132">
                  <c:v>42968.458333333299</c:v>
                </c:pt>
                <c:pt idx="133">
                  <c:v>42968.461805555598</c:v>
                </c:pt>
                <c:pt idx="134">
                  <c:v>42968.465277777803</c:v>
                </c:pt>
                <c:pt idx="135">
                  <c:v>42968.46875</c:v>
                </c:pt>
                <c:pt idx="136">
                  <c:v>42968.472222222197</c:v>
                </c:pt>
                <c:pt idx="137">
                  <c:v>42968.475694444402</c:v>
                </c:pt>
                <c:pt idx="138">
                  <c:v>42968.479166666701</c:v>
                </c:pt>
                <c:pt idx="139">
                  <c:v>42968.482638888898</c:v>
                </c:pt>
                <c:pt idx="140">
                  <c:v>42968.486111111102</c:v>
                </c:pt>
                <c:pt idx="141">
                  <c:v>42968.489583333299</c:v>
                </c:pt>
                <c:pt idx="142">
                  <c:v>42968.493055555598</c:v>
                </c:pt>
                <c:pt idx="143">
                  <c:v>42968.496527777803</c:v>
                </c:pt>
                <c:pt idx="144">
                  <c:v>42968.5</c:v>
                </c:pt>
                <c:pt idx="145">
                  <c:v>42968.503472222197</c:v>
                </c:pt>
                <c:pt idx="146">
                  <c:v>42968.506944444402</c:v>
                </c:pt>
                <c:pt idx="147">
                  <c:v>42968.510416666701</c:v>
                </c:pt>
                <c:pt idx="148">
                  <c:v>42968.513888888898</c:v>
                </c:pt>
                <c:pt idx="149">
                  <c:v>42968.517361111102</c:v>
                </c:pt>
                <c:pt idx="150">
                  <c:v>42968.520833333299</c:v>
                </c:pt>
                <c:pt idx="151">
                  <c:v>42968.524305555598</c:v>
                </c:pt>
                <c:pt idx="152">
                  <c:v>42968.527777777803</c:v>
                </c:pt>
                <c:pt idx="153">
                  <c:v>42968.53125</c:v>
                </c:pt>
                <c:pt idx="154">
                  <c:v>42968.534722222197</c:v>
                </c:pt>
                <c:pt idx="155">
                  <c:v>42968.538194444402</c:v>
                </c:pt>
                <c:pt idx="156">
                  <c:v>42968.541666666701</c:v>
                </c:pt>
                <c:pt idx="157">
                  <c:v>42968.545138888898</c:v>
                </c:pt>
                <c:pt idx="158">
                  <c:v>42968.548611111102</c:v>
                </c:pt>
                <c:pt idx="159">
                  <c:v>42968.552083333299</c:v>
                </c:pt>
                <c:pt idx="160">
                  <c:v>42968.555555555598</c:v>
                </c:pt>
                <c:pt idx="161">
                  <c:v>42968.559027777803</c:v>
                </c:pt>
                <c:pt idx="162">
                  <c:v>42968.5625</c:v>
                </c:pt>
                <c:pt idx="163">
                  <c:v>42968.565972222197</c:v>
                </c:pt>
                <c:pt idx="164">
                  <c:v>42968.569444444402</c:v>
                </c:pt>
                <c:pt idx="165">
                  <c:v>42968.572916666701</c:v>
                </c:pt>
                <c:pt idx="166">
                  <c:v>42968.576388888898</c:v>
                </c:pt>
                <c:pt idx="167">
                  <c:v>42968.579861111102</c:v>
                </c:pt>
                <c:pt idx="168">
                  <c:v>42968.583333333299</c:v>
                </c:pt>
                <c:pt idx="169">
                  <c:v>42968.586805555598</c:v>
                </c:pt>
                <c:pt idx="170">
                  <c:v>42968.590277777803</c:v>
                </c:pt>
                <c:pt idx="171">
                  <c:v>42968.59375</c:v>
                </c:pt>
                <c:pt idx="172">
                  <c:v>42968.597222222197</c:v>
                </c:pt>
                <c:pt idx="173">
                  <c:v>42968.600694444402</c:v>
                </c:pt>
                <c:pt idx="174">
                  <c:v>42968.604166666701</c:v>
                </c:pt>
                <c:pt idx="175">
                  <c:v>42968.607638888898</c:v>
                </c:pt>
                <c:pt idx="176">
                  <c:v>42968.611111111102</c:v>
                </c:pt>
                <c:pt idx="177">
                  <c:v>42968.614583333299</c:v>
                </c:pt>
                <c:pt idx="178">
                  <c:v>42968.618055555598</c:v>
                </c:pt>
                <c:pt idx="179">
                  <c:v>42968.621527777803</c:v>
                </c:pt>
                <c:pt idx="180">
                  <c:v>42968.625</c:v>
                </c:pt>
                <c:pt idx="181">
                  <c:v>42968.628472222197</c:v>
                </c:pt>
                <c:pt idx="182">
                  <c:v>42968.631944444402</c:v>
                </c:pt>
                <c:pt idx="183">
                  <c:v>42968.635416666701</c:v>
                </c:pt>
                <c:pt idx="184">
                  <c:v>42968.638888888898</c:v>
                </c:pt>
                <c:pt idx="185">
                  <c:v>42968.642361111102</c:v>
                </c:pt>
                <c:pt idx="186">
                  <c:v>42968.645833333299</c:v>
                </c:pt>
                <c:pt idx="187">
                  <c:v>42968.649305555598</c:v>
                </c:pt>
                <c:pt idx="188">
                  <c:v>42968.652777777803</c:v>
                </c:pt>
                <c:pt idx="189">
                  <c:v>42968.65625</c:v>
                </c:pt>
                <c:pt idx="190">
                  <c:v>42968.659722222197</c:v>
                </c:pt>
                <c:pt idx="191">
                  <c:v>42968.663194444402</c:v>
                </c:pt>
                <c:pt idx="192">
                  <c:v>42968.666666666701</c:v>
                </c:pt>
                <c:pt idx="193">
                  <c:v>42968.670138888898</c:v>
                </c:pt>
                <c:pt idx="194">
                  <c:v>42968.673611111102</c:v>
                </c:pt>
                <c:pt idx="195">
                  <c:v>42968.677083333299</c:v>
                </c:pt>
                <c:pt idx="196">
                  <c:v>42968.680555555598</c:v>
                </c:pt>
                <c:pt idx="197">
                  <c:v>42968.684027777803</c:v>
                </c:pt>
                <c:pt idx="198">
                  <c:v>42968.6875</c:v>
                </c:pt>
                <c:pt idx="199">
                  <c:v>42968.690972222197</c:v>
                </c:pt>
                <c:pt idx="200">
                  <c:v>42968.694444444402</c:v>
                </c:pt>
                <c:pt idx="201">
                  <c:v>42968.697916666701</c:v>
                </c:pt>
                <c:pt idx="202">
                  <c:v>42968.701388888898</c:v>
                </c:pt>
                <c:pt idx="203">
                  <c:v>42968.704861111102</c:v>
                </c:pt>
                <c:pt idx="204">
                  <c:v>42968.708333333299</c:v>
                </c:pt>
                <c:pt idx="205">
                  <c:v>42968.711805555598</c:v>
                </c:pt>
                <c:pt idx="206">
                  <c:v>42968.715277777803</c:v>
                </c:pt>
                <c:pt idx="207">
                  <c:v>42968.71875</c:v>
                </c:pt>
                <c:pt idx="208">
                  <c:v>42968.722222222197</c:v>
                </c:pt>
                <c:pt idx="209">
                  <c:v>42968.725694444402</c:v>
                </c:pt>
                <c:pt idx="210">
                  <c:v>42968.729166666701</c:v>
                </c:pt>
                <c:pt idx="211">
                  <c:v>42968.732638888898</c:v>
                </c:pt>
                <c:pt idx="212">
                  <c:v>42968.736111111102</c:v>
                </c:pt>
                <c:pt idx="213">
                  <c:v>42968.739583333299</c:v>
                </c:pt>
                <c:pt idx="214">
                  <c:v>42968.743055555598</c:v>
                </c:pt>
                <c:pt idx="215">
                  <c:v>42968.746527777803</c:v>
                </c:pt>
                <c:pt idx="216">
                  <c:v>42968.75</c:v>
                </c:pt>
                <c:pt idx="217">
                  <c:v>42968.753472222197</c:v>
                </c:pt>
                <c:pt idx="218">
                  <c:v>42968.756944444402</c:v>
                </c:pt>
                <c:pt idx="219">
                  <c:v>42968.760416666701</c:v>
                </c:pt>
                <c:pt idx="220">
                  <c:v>42968.763888888898</c:v>
                </c:pt>
                <c:pt idx="221">
                  <c:v>42968.767361111102</c:v>
                </c:pt>
                <c:pt idx="222">
                  <c:v>42968.770833333299</c:v>
                </c:pt>
                <c:pt idx="223">
                  <c:v>42968.774305555598</c:v>
                </c:pt>
                <c:pt idx="224">
                  <c:v>42968.777777777803</c:v>
                </c:pt>
                <c:pt idx="225">
                  <c:v>42968.78125</c:v>
                </c:pt>
                <c:pt idx="226">
                  <c:v>42968.784722222197</c:v>
                </c:pt>
                <c:pt idx="227">
                  <c:v>42968.788194444402</c:v>
                </c:pt>
                <c:pt idx="228">
                  <c:v>42968.791666666701</c:v>
                </c:pt>
                <c:pt idx="229">
                  <c:v>42968.795138888898</c:v>
                </c:pt>
                <c:pt idx="230">
                  <c:v>42968.798611111102</c:v>
                </c:pt>
                <c:pt idx="231">
                  <c:v>42968.802083333299</c:v>
                </c:pt>
                <c:pt idx="232">
                  <c:v>42968.805555555598</c:v>
                </c:pt>
                <c:pt idx="233">
                  <c:v>42968.809027777803</c:v>
                </c:pt>
                <c:pt idx="234">
                  <c:v>42968.8125</c:v>
                </c:pt>
                <c:pt idx="235">
                  <c:v>42968.815972222197</c:v>
                </c:pt>
                <c:pt idx="236">
                  <c:v>42968.819444444402</c:v>
                </c:pt>
                <c:pt idx="237">
                  <c:v>42968.822916666701</c:v>
                </c:pt>
                <c:pt idx="238">
                  <c:v>42968.826388888898</c:v>
                </c:pt>
                <c:pt idx="239">
                  <c:v>42968.829861111102</c:v>
                </c:pt>
                <c:pt idx="240">
                  <c:v>42968.833333333299</c:v>
                </c:pt>
                <c:pt idx="241">
                  <c:v>42968.836805555598</c:v>
                </c:pt>
                <c:pt idx="242">
                  <c:v>42968.840277777803</c:v>
                </c:pt>
                <c:pt idx="243">
                  <c:v>42968.84375</c:v>
                </c:pt>
                <c:pt idx="244">
                  <c:v>42968.847222222197</c:v>
                </c:pt>
                <c:pt idx="245">
                  <c:v>42968.850694444402</c:v>
                </c:pt>
                <c:pt idx="246">
                  <c:v>42968.854166666701</c:v>
                </c:pt>
                <c:pt idx="247">
                  <c:v>42968.857638888898</c:v>
                </c:pt>
                <c:pt idx="248">
                  <c:v>42968.861111111102</c:v>
                </c:pt>
                <c:pt idx="249">
                  <c:v>42968.864583333299</c:v>
                </c:pt>
                <c:pt idx="250">
                  <c:v>42968.868055555598</c:v>
                </c:pt>
                <c:pt idx="251">
                  <c:v>42968.871527777803</c:v>
                </c:pt>
                <c:pt idx="252">
                  <c:v>42968.875</c:v>
                </c:pt>
                <c:pt idx="253">
                  <c:v>42968.878472222197</c:v>
                </c:pt>
                <c:pt idx="254">
                  <c:v>42968.881944444402</c:v>
                </c:pt>
                <c:pt idx="255">
                  <c:v>42968.885416666701</c:v>
                </c:pt>
                <c:pt idx="256">
                  <c:v>42968.888888888898</c:v>
                </c:pt>
                <c:pt idx="257">
                  <c:v>42968.892361111102</c:v>
                </c:pt>
                <c:pt idx="258">
                  <c:v>42968.895833333299</c:v>
                </c:pt>
                <c:pt idx="259">
                  <c:v>42968.899305555598</c:v>
                </c:pt>
                <c:pt idx="260">
                  <c:v>42968.902777777803</c:v>
                </c:pt>
                <c:pt idx="261">
                  <c:v>42968.90625</c:v>
                </c:pt>
                <c:pt idx="262">
                  <c:v>42968.909722222197</c:v>
                </c:pt>
                <c:pt idx="263">
                  <c:v>42968.913194444402</c:v>
                </c:pt>
                <c:pt idx="264">
                  <c:v>42968.916666666701</c:v>
                </c:pt>
                <c:pt idx="265">
                  <c:v>42968.920138888898</c:v>
                </c:pt>
                <c:pt idx="266">
                  <c:v>42968.923611111102</c:v>
                </c:pt>
                <c:pt idx="267">
                  <c:v>42968.927083333299</c:v>
                </c:pt>
                <c:pt idx="268">
                  <c:v>42968.930555555598</c:v>
                </c:pt>
                <c:pt idx="269">
                  <c:v>42968.934027777803</c:v>
                </c:pt>
                <c:pt idx="270">
                  <c:v>42968.9375</c:v>
                </c:pt>
                <c:pt idx="271">
                  <c:v>42968.940972222197</c:v>
                </c:pt>
                <c:pt idx="272">
                  <c:v>42968.944444444402</c:v>
                </c:pt>
                <c:pt idx="273">
                  <c:v>42968.947916666701</c:v>
                </c:pt>
                <c:pt idx="274">
                  <c:v>42968.951388888898</c:v>
                </c:pt>
                <c:pt idx="275">
                  <c:v>42968.954861111102</c:v>
                </c:pt>
                <c:pt idx="276">
                  <c:v>42968.958333333299</c:v>
                </c:pt>
                <c:pt idx="277">
                  <c:v>42968.961805555598</c:v>
                </c:pt>
                <c:pt idx="278">
                  <c:v>42968.965277777803</c:v>
                </c:pt>
                <c:pt idx="279">
                  <c:v>42968.96875</c:v>
                </c:pt>
                <c:pt idx="280">
                  <c:v>42968.972222222197</c:v>
                </c:pt>
                <c:pt idx="281">
                  <c:v>42968.975694444402</c:v>
                </c:pt>
                <c:pt idx="282">
                  <c:v>42968.979166666701</c:v>
                </c:pt>
                <c:pt idx="283">
                  <c:v>42968.982638888898</c:v>
                </c:pt>
                <c:pt idx="284">
                  <c:v>42968.986111111102</c:v>
                </c:pt>
                <c:pt idx="285">
                  <c:v>42968.989583333299</c:v>
                </c:pt>
                <c:pt idx="286">
                  <c:v>42968.993055555598</c:v>
                </c:pt>
                <c:pt idx="287">
                  <c:v>42968.996527777803</c:v>
                </c:pt>
              </c:numCache>
            </c:numRef>
          </c:cat>
          <c:val>
            <c:numRef>
              <c:f>Sheet4!$M$6:$M$293</c:f>
              <c:numCache>
                <c:formatCode>General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23.4</c:v>
                </c:pt>
                <c:pt idx="85">
                  <c:v>23.4</c:v>
                </c:pt>
                <c:pt idx="86">
                  <c:v>23.4</c:v>
                </c:pt>
                <c:pt idx="87">
                  <c:v>23.4</c:v>
                </c:pt>
                <c:pt idx="88">
                  <c:v>23.4</c:v>
                </c:pt>
                <c:pt idx="89">
                  <c:v>23.4</c:v>
                </c:pt>
                <c:pt idx="90">
                  <c:v>23.4</c:v>
                </c:pt>
                <c:pt idx="91">
                  <c:v>23.4</c:v>
                </c:pt>
                <c:pt idx="92">
                  <c:v>23.4</c:v>
                </c:pt>
                <c:pt idx="93">
                  <c:v>23.4</c:v>
                </c:pt>
                <c:pt idx="94">
                  <c:v>23.4</c:v>
                </c:pt>
                <c:pt idx="95">
                  <c:v>23.4</c:v>
                </c:pt>
                <c:pt idx="96">
                  <c:v>304.39999999999998</c:v>
                </c:pt>
                <c:pt idx="97">
                  <c:v>304.39999999999998</c:v>
                </c:pt>
                <c:pt idx="98">
                  <c:v>304.39999999999998</c:v>
                </c:pt>
                <c:pt idx="99">
                  <c:v>304.39999999999998</c:v>
                </c:pt>
                <c:pt idx="100">
                  <c:v>304.39999999999998</c:v>
                </c:pt>
                <c:pt idx="101">
                  <c:v>304.39999999999998</c:v>
                </c:pt>
                <c:pt idx="102">
                  <c:v>304.39999999999998</c:v>
                </c:pt>
                <c:pt idx="103">
                  <c:v>304.39999999999998</c:v>
                </c:pt>
                <c:pt idx="104">
                  <c:v>304.39999999999998</c:v>
                </c:pt>
                <c:pt idx="105">
                  <c:v>304.39999999999998</c:v>
                </c:pt>
                <c:pt idx="106">
                  <c:v>304.39999999999998</c:v>
                </c:pt>
                <c:pt idx="107">
                  <c:v>304.39999999999998</c:v>
                </c:pt>
                <c:pt idx="108">
                  <c:v>601.1</c:v>
                </c:pt>
                <c:pt idx="109">
                  <c:v>601.1</c:v>
                </c:pt>
                <c:pt idx="110">
                  <c:v>601.1</c:v>
                </c:pt>
                <c:pt idx="111">
                  <c:v>601.1</c:v>
                </c:pt>
                <c:pt idx="112">
                  <c:v>601.1</c:v>
                </c:pt>
                <c:pt idx="113">
                  <c:v>601.1</c:v>
                </c:pt>
                <c:pt idx="114">
                  <c:v>601.1</c:v>
                </c:pt>
                <c:pt idx="115">
                  <c:v>601.1</c:v>
                </c:pt>
                <c:pt idx="116">
                  <c:v>601.1</c:v>
                </c:pt>
                <c:pt idx="117">
                  <c:v>601.1</c:v>
                </c:pt>
                <c:pt idx="118">
                  <c:v>601.1</c:v>
                </c:pt>
                <c:pt idx="119">
                  <c:v>601.1</c:v>
                </c:pt>
                <c:pt idx="120">
                  <c:v>737.5</c:v>
                </c:pt>
                <c:pt idx="121">
                  <c:v>737.5</c:v>
                </c:pt>
                <c:pt idx="122">
                  <c:v>737.5</c:v>
                </c:pt>
                <c:pt idx="123">
                  <c:v>737.5</c:v>
                </c:pt>
                <c:pt idx="124">
                  <c:v>737.5</c:v>
                </c:pt>
                <c:pt idx="125">
                  <c:v>737.5</c:v>
                </c:pt>
                <c:pt idx="126">
                  <c:v>737.5</c:v>
                </c:pt>
                <c:pt idx="127">
                  <c:v>737.5</c:v>
                </c:pt>
                <c:pt idx="128">
                  <c:v>737.5</c:v>
                </c:pt>
                <c:pt idx="129">
                  <c:v>737.5</c:v>
                </c:pt>
                <c:pt idx="130">
                  <c:v>737.5</c:v>
                </c:pt>
                <c:pt idx="131">
                  <c:v>737.5</c:v>
                </c:pt>
                <c:pt idx="132">
                  <c:v>730.4</c:v>
                </c:pt>
                <c:pt idx="133">
                  <c:v>730.4</c:v>
                </c:pt>
                <c:pt idx="134">
                  <c:v>730.4</c:v>
                </c:pt>
                <c:pt idx="135">
                  <c:v>730.4</c:v>
                </c:pt>
                <c:pt idx="136">
                  <c:v>730.4</c:v>
                </c:pt>
                <c:pt idx="137">
                  <c:v>730.4</c:v>
                </c:pt>
                <c:pt idx="138">
                  <c:v>730.4</c:v>
                </c:pt>
                <c:pt idx="139">
                  <c:v>730.4</c:v>
                </c:pt>
                <c:pt idx="140">
                  <c:v>730.4</c:v>
                </c:pt>
                <c:pt idx="141">
                  <c:v>730.4</c:v>
                </c:pt>
                <c:pt idx="142">
                  <c:v>730.4</c:v>
                </c:pt>
                <c:pt idx="143">
                  <c:v>730.4</c:v>
                </c:pt>
                <c:pt idx="144">
                  <c:v>441</c:v>
                </c:pt>
                <c:pt idx="145">
                  <c:v>441</c:v>
                </c:pt>
                <c:pt idx="146">
                  <c:v>441</c:v>
                </c:pt>
                <c:pt idx="147">
                  <c:v>441</c:v>
                </c:pt>
                <c:pt idx="148">
                  <c:v>441</c:v>
                </c:pt>
                <c:pt idx="149">
                  <c:v>441</c:v>
                </c:pt>
                <c:pt idx="150">
                  <c:v>441</c:v>
                </c:pt>
                <c:pt idx="151">
                  <c:v>441</c:v>
                </c:pt>
                <c:pt idx="152">
                  <c:v>441</c:v>
                </c:pt>
                <c:pt idx="153">
                  <c:v>441</c:v>
                </c:pt>
                <c:pt idx="154">
                  <c:v>441</c:v>
                </c:pt>
                <c:pt idx="155">
                  <c:v>441</c:v>
                </c:pt>
                <c:pt idx="156">
                  <c:v>427</c:v>
                </c:pt>
                <c:pt idx="157">
                  <c:v>427</c:v>
                </c:pt>
                <c:pt idx="158">
                  <c:v>427</c:v>
                </c:pt>
                <c:pt idx="159">
                  <c:v>427</c:v>
                </c:pt>
                <c:pt idx="160">
                  <c:v>427</c:v>
                </c:pt>
                <c:pt idx="161">
                  <c:v>427</c:v>
                </c:pt>
                <c:pt idx="162">
                  <c:v>427</c:v>
                </c:pt>
                <c:pt idx="163">
                  <c:v>427</c:v>
                </c:pt>
                <c:pt idx="164">
                  <c:v>427</c:v>
                </c:pt>
                <c:pt idx="165">
                  <c:v>427</c:v>
                </c:pt>
                <c:pt idx="166">
                  <c:v>427</c:v>
                </c:pt>
                <c:pt idx="167">
                  <c:v>427</c:v>
                </c:pt>
                <c:pt idx="168">
                  <c:v>777.7</c:v>
                </c:pt>
                <c:pt idx="169">
                  <c:v>777.7</c:v>
                </c:pt>
                <c:pt idx="170">
                  <c:v>777.7</c:v>
                </c:pt>
                <c:pt idx="171">
                  <c:v>777.7</c:v>
                </c:pt>
                <c:pt idx="172">
                  <c:v>777.7</c:v>
                </c:pt>
                <c:pt idx="173">
                  <c:v>777.7</c:v>
                </c:pt>
                <c:pt idx="174">
                  <c:v>777.7</c:v>
                </c:pt>
                <c:pt idx="175">
                  <c:v>777.7</c:v>
                </c:pt>
                <c:pt idx="176">
                  <c:v>777.7</c:v>
                </c:pt>
                <c:pt idx="177">
                  <c:v>777.7</c:v>
                </c:pt>
                <c:pt idx="178">
                  <c:v>777.7</c:v>
                </c:pt>
                <c:pt idx="179">
                  <c:v>777.7</c:v>
                </c:pt>
                <c:pt idx="180">
                  <c:v>828.4</c:v>
                </c:pt>
                <c:pt idx="181">
                  <c:v>828.4</c:v>
                </c:pt>
                <c:pt idx="182">
                  <c:v>828.4</c:v>
                </c:pt>
                <c:pt idx="183">
                  <c:v>828.4</c:v>
                </c:pt>
                <c:pt idx="184">
                  <c:v>828.4</c:v>
                </c:pt>
                <c:pt idx="185">
                  <c:v>828.4</c:v>
                </c:pt>
                <c:pt idx="186">
                  <c:v>828.4</c:v>
                </c:pt>
                <c:pt idx="187">
                  <c:v>828.4</c:v>
                </c:pt>
                <c:pt idx="188">
                  <c:v>828.4</c:v>
                </c:pt>
                <c:pt idx="189">
                  <c:v>828.4</c:v>
                </c:pt>
                <c:pt idx="190">
                  <c:v>828.4</c:v>
                </c:pt>
                <c:pt idx="191">
                  <c:v>828.4</c:v>
                </c:pt>
                <c:pt idx="192">
                  <c:v>734.4</c:v>
                </c:pt>
                <c:pt idx="193">
                  <c:v>734.4</c:v>
                </c:pt>
                <c:pt idx="194">
                  <c:v>734.4</c:v>
                </c:pt>
                <c:pt idx="195">
                  <c:v>734.4</c:v>
                </c:pt>
                <c:pt idx="196">
                  <c:v>734.4</c:v>
                </c:pt>
                <c:pt idx="197">
                  <c:v>734.4</c:v>
                </c:pt>
                <c:pt idx="198">
                  <c:v>734.4</c:v>
                </c:pt>
                <c:pt idx="199">
                  <c:v>734.4</c:v>
                </c:pt>
                <c:pt idx="200">
                  <c:v>734.4</c:v>
                </c:pt>
                <c:pt idx="201">
                  <c:v>734.4</c:v>
                </c:pt>
                <c:pt idx="202">
                  <c:v>734.4</c:v>
                </c:pt>
                <c:pt idx="203">
                  <c:v>734.4</c:v>
                </c:pt>
                <c:pt idx="204">
                  <c:v>664.6</c:v>
                </c:pt>
                <c:pt idx="205">
                  <c:v>664.6</c:v>
                </c:pt>
                <c:pt idx="206">
                  <c:v>664.6</c:v>
                </c:pt>
                <c:pt idx="207">
                  <c:v>664.6</c:v>
                </c:pt>
                <c:pt idx="208">
                  <c:v>664.6</c:v>
                </c:pt>
                <c:pt idx="209">
                  <c:v>664.6</c:v>
                </c:pt>
                <c:pt idx="210">
                  <c:v>664.6</c:v>
                </c:pt>
                <c:pt idx="211">
                  <c:v>664.6</c:v>
                </c:pt>
                <c:pt idx="212">
                  <c:v>664.6</c:v>
                </c:pt>
                <c:pt idx="213">
                  <c:v>664.6</c:v>
                </c:pt>
                <c:pt idx="214">
                  <c:v>664.6</c:v>
                </c:pt>
                <c:pt idx="215">
                  <c:v>664.6</c:v>
                </c:pt>
                <c:pt idx="216">
                  <c:v>476.1</c:v>
                </c:pt>
                <c:pt idx="217">
                  <c:v>476.1</c:v>
                </c:pt>
                <c:pt idx="218">
                  <c:v>476.1</c:v>
                </c:pt>
                <c:pt idx="219">
                  <c:v>476.1</c:v>
                </c:pt>
                <c:pt idx="220">
                  <c:v>476.1</c:v>
                </c:pt>
                <c:pt idx="221">
                  <c:v>476.1</c:v>
                </c:pt>
                <c:pt idx="222">
                  <c:v>476.1</c:v>
                </c:pt>
                <c:pt idx="223">
                  <c:v>476.1</c:v>
                </c:pt>
                <c:pt idx="224">
                  <c:v>476.1</c:v>
                </c:pt>
                <c:pt idx="225">
                  <c:v>476.1</c:v>
                </c:pt>
                <c:pt idx="226">
                  <c:v>476.1</c:v>
                </c:pt>
                <c:pt idx="227">
                  <c:v>476.1</c:v>
                </c:pt>
                <c:pt idx="228">
                  <c:v>94.8</c:v>
                </c:pt>
                <c:pt idx="229">
                  <c:v>94.8</c:v>
                </c:pt>
                <c:pt idx="230">
                  <c:v>94.8</c:v>
                </c:pt>
                <c:pt idx="231">
                  <c:v>94.8</c:v>
                </c:pt>
                <c:pt idx="232">
                  <c:v>94.8</c:v>
                </c:pt>
                <c:pt idx="233">
                  <c:v>94.8</c:v>
                </c:pt>
                <c:pt idx="234">
                  <c:v>94.8</c:v>
                </c:pt>
                <c:pt idx="235">
                  <c:v>94.8</c:v>
                </c:pt>
                <c:pt idx="236">
                  <c:v>94.8</c:v>
                </c:pt>
                <c:pt idx="237">
                  <c:v>94.8</c:v>
                </c:pt>
                <c:pt idx="238">
                  <c:v>94.8</c:v>
                </c:pt>
                <c:pt idx="239">
                  <c:v>94.8</c:v>
                </c:pt>
                <c:pt idx="240">
                  <c:v>6.6</c:v>
                </c:pt>
                <c:pt idx="241">
                  <c:v>6.6</c:v>
                </c:pt>
                <c:pt idx="242">
                  <c:v>6.6</c:v>
                </c:pt>
                <c:pt idx="243">
                  <c:v>6.6</c:v>
                </c:pt>
                <c:pt idx="244">
                  <c:v>6.6</c:v>
                </c:pt>
                <c:pt idx="245">
                  <c:v>6.6</c:v>
                </c:pt>
                <c:pt idx="246">
                  <c:v>6.6</c:v>
                </c:pt>
                <c:pt idx="247">
                  <c:v>6.6</c:v>
                </c:pt>
                <c:pt idx="248">
                  <c:v>6.6</c:v>
                </c:pt>
                <c:pt idx="249">
                  <c:v>6.6</c:v>
                </c:pt>
                <c:pt idx="250">
                  <c:v>6.6</c:v>
                </c:pt>
                <c:pt idx="251">
                  <c:v>6.6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15408"/>
        <c:axId val="2295158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Sheet4!$B$5</c15:sqref>
                        </c15:formulaRef>
                      </c:ext>
                    </c:extLst>
                    <c:strCache>
                      <c:ptCount val="1"/>
                      <c:pt idx="0">
                        <c:v>Solar Gen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Sheet4!$A$6:$A$293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42968</c:v>
                      </c:pt>
                      <c:pt idx="1">
                        <c:v>42968.003472222197</c:v>
                      </c:pt>
                      <c:pt idx="2">
                        <c:v>42968.006944444402</c:v>
                      </c:pt>
                      <c:pt idx="3">
                        <c:v>42968.010416666701</c:v>
                      </c:pt>
                      <c:pt idx="4">
                        <c:v>42968.013888888898</c:v>
                      </c:pt>
                      <c:pt idx="5">
                        <c:v>42968.017361111102</c:v>
                      </c:pt>
                      <c:pt idx="6">
                        <c:v>42968.020833333299</c:v>
                      </c:pt>
                      <c:pt idx="7">
                        <c:v>42968.024305555598</c:v>
                      </c:pt>
                      <c:pt idx="8">
                        <c:v>42968.027777777803</c:v>
                      </c:pt>
                      <c:pt idx="9">
                        <c:v>42968.03125</c:v>
                      </c:pt>
                      <c:pt idx="10">
                        <c:v>42968.034722222197</c:v>
                      </c:pt>
                      <c:pt idx="11">
                        <c:v>42968.038194444402</c:v>
                      </c:pt>
                      <c:pt idx="12">
                        <c:v>42968.041666666701</c:v>
                      </c:pt>
                      <c:pt idx="13">
                        <c:v>42968.045138888898</c:v>
                      </c:pt>
                      <c:pt idx="14">
                        <c:v>42968.048611111102</c:v>
                      </c:pt>
                      <c:pt idx="15">
                        <c:v>42968.052083333299</c:v>
                      </c:pt>
                      <c:pt idx="16">
                        <c:v>42968.055555555598</c:v>
                      </c:pt>
                      <c:pt idx="17">
                        <c:v>42968.059027777803</c:v>
                      </c:pt>
                      <c:pt idx="18">
                        <c:v>42968.0625</c:v>
                      </c:pt>
                      <c:pt idx="19">
                        <c:v>42968.065972222197</c:v>
                      </c:pt>
                      <c:pt idx="20">
                        <c:v>42968.069444444402</c:v>
                      </c:pt>
                      <c:pt idx="21">
                        <c:v>42968.072916666701</c:v>
                      </c:pt>
                      <c:pt idx="22">
                        <c:v>42968.076388888898</c:v>
                      </c:pt>
                      <c:pt idx="23">
                        <c:v>42968.079861111102</c:v>
                      </c:pt>
                      <c:pt idx="24">
                        <c:v>42968.083333333299</c:v>
                      </c:pt>
                      <c:pt idx="25">
                        <c:v>42968.086805555598</c:v>
                      </c:pt>
                      <c:pt idx="26">
                        <c:v>42968.090277777803</c:v>
                      </c:pt>
                      <c:pt idx="27">
                        <c:v>42968.09375</c:v>
                      </c:pt>
                      <c:pt idx="28">
                        <c:v>42968.097222222197</c:v>
                      </c:pt>
                      <c:pt idx="29">
                        <c:v>42968.100694444402</c:v>
                      </c:pt>
                      <c:pt idx="30">
                        <c:v>42968.104166666701</c:v>
                      </c:pt>
                      <c:pt idx="31">
                        <c:v>42968.107638888898</c:v>
                      </c:pt>
                      <c:pt idx="32">
                        <c:v>42968.111111111102</c:v>
                      </c:pt>
                      <c:pt idx="33">
                        <c:v>42968.114583333299</c:v>
                      </c:pt>
                      <c:pt idx="34">
                        <c:v>42968.118055555598</c:v>
                      </c:pt>
                      <c:pt idx="35">
                        <c:v>42968.121527777803</c:v>
                      </c:pt>
                      <c:pt idx="36">
                        <c:v>42968.125</c:v>
                      </c:pt>
                      <c:pt idx="37">
                        <c:v>42968.128472222197</c:v>
                      </c:pt>
                      <c:pt idx="38">
                        <c:v>42968.131944444402</c:v>
                      </c:pt>
                      <c:pt idx="39">
                        <c:v>42968.135416666701</c:v>
                      </c:pt>
                      <c:pt idx="40">
                        <c:v>42968.138888888898</c:v>
                      </c:pt>
                      <c:pt idx="41">
                        <c:v>42968.142361111102</c:v>
                      </c:pt>
                      <c:pt idx="42">
                        <c:v>42968.145833333299</c:v>
                      </c:pt>
                      <c:pt idx="43">
                        <c:v>42968.149305555598</c:v>
                      </c:pt>
                      <c:pt idx="44">
                        <c:v>42968.152777777803</c:v>
                      </c:pt>
                      <c:pt idx="45">
                        <c:v>42968.15625</c:v>
                      </c:pt>
                      <c:pt idx="46">
                        <c:v>42968.159722222197</c:v>
                      </c:pt>
                      <c:pt idx="47">
                        <c:v>42968.163194444402</c:v>
                      </c:pt>
                      <c:pt idx="48">
                        <c:v>42968.166666666701</c:v>
                      </c:pt>
                      <c:pt idx="49">
                        <c:v>42968.170138888898</c:v>
                      </c:pt>
                      <c:pt idx="50">
                        <c:v>42968.173611111102</c:v>
                      </c:pt>
                      <c:pt idx="51">
                        <c:v>42968.177083333299</c:v>
                      </c:pt>
                      <c:pt idx="52">
                        <c:v>42968.180555555598</c:v>
                      </c:pt>
                      <c:pt idx="53">
                        <c:v>42968.184027777803</c:v>
                      </c:pt>
                      <c:pt idx="54">
                        <c:v>42968.1875</c:v>
                      </c:pt>
                      <c:pt idx="55">
                        <c:v>42968.190972222197</c:v>
                      </c:pt>
                      <c:pt idx="56">
                        <c:v>42968.194444444402</c:v>
                      </c:pt>
                      <c:pt idx="57">
                        <c:v>42968.197916666701</c:v>
                      </c:pt>
                      <c:pt idx="58">
                        <c:v>42968.201388888898</c:v>
                      </c:pt>
                      <c:pt idx="59">
                        <c:v>42968.204861111102</c:v>
                      </c:pt>
                      <c:pt idx="60">
                        <c:v>42968.208333333299</c:v>
                      </c:pt>
                      <c:pt idx="61">
                        <c:v>42968.211805555598</c:v>
                      </c:pt>
                      <c:pt idx="62">
                        <c:v>42968.215277777803</c:v>
                      </c:pt>
                      <c:pt idx="63">
                        <c:v>42968.21875</c:v>
                      </c:pt>
                      <c:pt idx="64">
                        <c:v>42968.222222222197</c:v>
                      </c:pt>
                      <c:pt idx="65">
                        <c:v>42968.225694444402</c:v>
                      </c:pt>
                      <c:pt idx="66">
                        <c:v>42968.229166666701</c:v>
                      </c:pt>
                      <c:pt idx="67">
                        <c:v>42968.232638888898</c:v>
                      </c:pt>
                      <c:pt idx="68">
                        <c:v>42968.236111111102</c:v>
                      </c:pt>
                      <c:pt idx="69">
                        <c:v>42968.239583333299</c:v>
                      </c:pt>
                      <c:pt idx="70">
                        <c:v>42968.243055555598</c:v>
                      </c:pt>
                      <c:pt idx="71">
                        <c:v>42968.246527777803</c:v>
                      </c:pt>
                      <c:pt idx="72">
                        <c:v>42968.25</c:v>
                      </c:pt>
                      <c:pt idx="73">
                        <c:v>42968.253472222197</c:v>
                      </c:pt>
                      <c:pt idx="74">
                        <c:v>42968.256944444402</c:v>
                      </c:pt>
                      <c:pt idx="75">
                        <c:v>42968.260416666701</c:v>
                      </c:pt>
                      <c:pt idx="76">
                        <c:v>42968.263888888898</c:v>
                      </c:pt>
                      <c:pt idx="77">
                        <c:v>42968.267361111102</c:v>
                      </c:pt>
                      <c:pt idx="78">
                        <c:v>42968.270833333299</c:v>
                      </c:pt>
                      <c:pt idx="79">
                        <c:v>42968.274305555598</c:v>
                      </c:pt>
                      <c:pt idx="80">
                        <c:v>42968.277777777803</c:v>
                      </c:pt>
                      <c:pt idx="81">
                        <c:v>42968.28125</c:v>
                      </c:pt>
                      <c:pt idx="82">
                        <c:v>42968.284722222197</c:v>
                      </c:pt>
                      <c:pt idx="83">
                        <c:v>42968.288194444402</c:v>
                      </c:pt>
                      <c:pt idx="84">
                        <c:v>42968.291666666701</c:v>
                      </c:pt>
                      <c:pt idx="85">
                        <c:v>42968.295138888898</c:v>
                      </c:pt>
                      <c:pt idx="86">
                        <c:v>42968.298611111102</c:v>
                      </c:pt>
                      <c:pt idx="87">
                        <c:v>42968.302083333299</c:v>
                      </c:pt>
                      <c:pt idx="88">
                        <c:v>42968.305555555598</c:v>
                      </c:pt>
                      <c:pt idx="89">
                        <c:v>42968.309027777803</c:v>
                      </c:pt>
                      <c:pt idx="90">
                        <c:v>42968.3125</c:v>
                      </c:pt>
                      <c:pt idx="91">
                        <c:v>42968.315972222197</c:v>
                      </c:pt>
                      <c:pt idx="92">
                        <c:v>42968.319444444402</c:v>
                      </c:pt>
                      <c:pt idx="93">
                        <c:v>42968.322916666701</c:v>
                      </c:pt>
                      <c:pt idx="94">
                        <c:v>42968.326388888898</c:v>
                      </c:pt>
                      <c:pt idx="95">
                        <c:v>42968.329861111102</c:v>
                      </c:pt>
                      <c:pt idx="96">
                        <c:v>42968.333333333299</c:v>
                      </c:pt>
                      <c:pt idx="97">
                        <c:v>42968.336805555598</c:v>
                      </c:pt>
                      <c:pt idx="98">
                        <c:v>42968.340277777803</c:v>
                      </c:pt>
                      <c:pt idx="99">
                        <c:v>42968.34375</c:v>
                      </c:pt>
                      <c:pt idx="100">
                        <c:v>42968.347222222197</c:v>
                      </c:pt>
                      <c:pt idx="101">
                        <c:v>42968.350694444402</c:v>
                      </c:pt>
                      <c:pt idx="102">
                        <c:v>42968.354166666701</c:v>
                      </c:pt>
                      <c:pt idx="103">
                        <c:v>42968.357638888898</c:v>
                      </c:pt>
                      <c:pt idx="104">
                        <c:v>42968.361111111102</c:v>
                      </c:pt>
                      <c:pt idx="105">
                        <c:v>42968.364583333299</c:v>
                      </c:pt>
                      <c:pt idx="106">
                        <c:v>42968.368055555598</c:v>
                      </c:pt>
                      <c:pt idx="107">
                        <c:v>42968.371527777803</c:v>
                      </c:pt>
                      <c:pt idx="108">
                        <c:v>42968.375</c:v>
                      </c:pt>
                      <c:pt idx="109">
                        <c:v>42968.378472222197</c:v>
                      </c:pt>
                      <c:pt idx="110">
                        <c:v>42968.381944444402</c:v>
                      </c:pt>
                      <c:pt idx="111">
                        <c:v>42968.385416666701</c:v>
                      </c:pt>
                      <c:pt idx="112">
                        <c:v>42968.388888888898</c:v>
                      </c:pt>
                      <c:pt idx="113">
                        <c:v>42968.392361111102</c:v>
                      </c:pt>
                      <c:pt idx="114">
                        <c:v>42968.395833333299</c:v>
                      </c:pt>
                      <c:pt idx="115">
                        <c:v>42968.399305555598</c:v>
                      </c:pt>
                      <c:pt idx="116">
                        <c:v>42968.402777777803</c:v>
                      </c:pt>
                      <c:pt idx="117">
                        <c:v>42968.40625</c:v>
                      </c:pt>
                      <c:pt idx="118">
                        <c:v>42968.409722222197</c:v>
                      </c:pt>
                      <c:pt idx="119">
                        <c:v>42968.413194444402</c:v>
                      </c:pt>
                      <c:pt idx="120">
                        <c:v>42968.416666666701</c:v>
                      </c:pt>
                      <c:pt idx="121">
                        <c:v>42968.420138888898</c:v>
                      </c:pt>
                      <c:pt idx="122">
                        <c:v>42968.423611111102</c:v>
                      </c:pt>
                      <c:pt idx="123">
                        <c:v>42968.427083333299</c:v>
                      </c:pt>
                      <c:pt idx="124">
                        <c:v>42968.430555555598</c:v>
                      </c:pt>
                      <c:pt idx="125">
                        <c:v>42968.434027777803</c:v>
                      </c:pt>
                      <c:pt idx="126">
                        <c:v>42968.4375</c:v>
                      </c:pt>
                      <c:pt idx="127">
                        <c:v>42968.440972222197</c:v>
                      </c:pt>
                      <c:pt idx="128">
                        <c:v>42968.444444444402</c:v>
                      </c:pt>
                      <c:pt idx="129">
                        <c:v>42968.447916666701</c:v>
                      </c:pt>
                      <c:pt idx="130">
                        <c:v>42968.451388888898</c:v>
                      </c:pt>
                      <c:pt idx="131">
                        <c:v>42968.454861111102</c:v>
                      </c:pt>
                      <c:pt idx="132">
                        <c:v>42968.458333333299</c:v>
                      </c:pt>
                      <c:pt idx="133">
                        <c:v>42968.461805555598</c:v>
                      </c:pt>
                      <c:pt idx="134">
                        <c:v>42968.465277777803</c:v>
                      </c:pt>
                      <c:pt idx="135">
                        <c:v>42968.46875</c:v>
                      </c:pt>
                      <c:pt idx="136">
                        <c:v>42968.472222222197</c:v>
                      </c:pt>
                      <c:pt idx="137">
                        <c:v>42968.475694444402</c:v>
                      </c:pt>
                      <c:pt idx="138">
                        <c:v>42968.479166666701</c:v>
                      </c:pt>
                      <c:pt idx="139">
                        <c:v>42968.482638888898</c:v>
                      </c:pt>
                      <c:pt idx="140">
                        <c:v>42968.486111111102</c:v>
                      </c:pt>
                      <c:pt idx="141">
                        <c:v>42968.489583333299</c:v>
                      </c:pt>
                      <c:pt idx="142">
                        <c:v>42968.493055555598</c:v>
                      </c:pt>
                      <c:pt idx="143">
                        <c:v>42968.496527777803</c:v>
                      </c:pt>
                      <c:pt idx="144">
                        <c:v>42968.5</c:v>
                      </c:pt>
                      <c:pt idx="145">
                        <c:v>42968.503472222197</c:v>
                      </c:pt>
                      <c:pt idx="146">
                        <c:v>42968.506944444402</c:v>
                      </c:pt>
                      <c:pt idx="147">
                        <c:v>42968.510416666701</c:v>
                      </c:pt>
                      <c:pt idx="148">
                        <c:v>42968.513888888898</c:v>
                      </c:pt>
                      <c:pt idx="149">
                        <c:v>42968.517361111102</c:v>
                      </c:pt>
                      <c:pt idx="150">
                        <c:v>42968.520833333299</c:v>
                      </c:pt>
                      <c:pt idx="151">
                        <c:v>42968.524305555598</c:v>
                      </c:pt>
                      <c:pt idx="152">
                        <c:v>42968.527777777803</c:v>
                      </c:pt>
                      <c:pt idx="153">
                        <c:v>42968.53125</c:v>
                      </c:pt>
                      <c:pt idx="154">
                        <c:v>42968.534722222197</c:v>
                      </c:pt>
                      <c:pt idx="155">
                        <c:v>42968.538194444402</c:v>
                      </c:pt>
                      <c:pt idx="156">
                        <c:v>42968.541666666701</c:v>
                      </c:pt>
                      <c:pt idx="157">
                        <c:v>42968.545138888898</c:v>
                      </c:pt>
                      <c:pt idx="158">
                        <c:v>42968.548611111102</c:v>
                      </c:pt>
                      <c:pt idx="159">
                        <c:v>42968.552083333299</c:v>
                      </c:pt>
                      <c:pt idx="160">
                        <c:v>42968.555555555598</c:v>
                      </c:pt>
                      <c:pt idx="161">
                        <c:v>42968.559027777803</c:v>
                      </c:pt>
                      <c:pt idx="162">
                        <c:v>42968.5625</c:v>
                      </c:pt>
                      <c:pt idx="163">
                        <c:v>42968.565972222197</c:v>
                      </c:pt>
                      <c:pt idx="164">
                        <c:v>42968.569444444402</c:v>
                      </c:pt>
                      <c:pt idx="165">
                        <c:v>42968.572916666701</c:v>
                      </c:pt>
                      <c:pt idx="166">
                        <c:v>42968.576388888898</c:v>
                      </c:pt>
                      <c:pt idx="167">
                        <c:v>42968.579861111102</c:v>
                      </c:pt>
                      <c:pt idx="168">
                        <c:v>42968.583333333299</c:v>
                      </c:pt>
                      <c:pt idx="169">
                        <c:v>42968.586805555598</c:v>
                      </c:pt>
                      <c:pt idx="170">
                        <c:v>42968.590277777803</c:v>
                      </c:pt>
                      <c:pt idx="171">
                        <c:v>42968.59375</c:v>
                      </c:pt>
                      <c:pt idx="172">
                        <c:v>42968.597222222197</c:v>
                      </c:pt>
                      <c:pt idx="173">
                        <c:v>42968.600694444402</c:v>
                      </c:pt>
                      <c:pt idx="174">
                        <c:v>42968.604166666701</c:v>
                      </c:pt>
                      <c:pt idx="175">
                        <c:v>42968.607638888898</c:v>
                      </c:pt>
                      <c:pt idx="176">
                        <c:v>42968.611111111102</c:v>
                      </c:pt>
                      <c:pt idx="177">
                        <c:v>42968.614583333299</c:v>
                      </c:pt>
                      <c:pt idx="178">
                        <c:v>42968.618055555598</c:v>
                      </c:pt>
                      <c:pt idx="179">
                        <c:v>42968.621527777803</c:v>
                      </c:pt>
                      <c:pt idx="180">
                        <c:v>42968.625</c:v>
                      </c:pt>
                      <c:pt idx="181">
                        <c:v>42968.628472222197</c:v>
                      </c:pt>
                      <c:pt idx="182">
                        <c:v>42968.631944444402</c:v>
                      </c:pt>
                      <c:pt idx="183">
                        <c:v>42968.635416666701</c:v>
                      </c:pt>
                      <c:pt idx="184">
                        <c:v>42968.638888888898</c:v>
                      </c:pt>
                      <c:pt idx="185">
                        <c:v>42968.642361111102</c:v>
                      </c:pt>
                      <c:pt idx="186">
                        <c:v>42968.645833333299</c:v>
                      </c:pt>
                      <c:pt idx="187">
                        <c:v>42968.649305555598</c:v>
                      </c:pt>
                      <c:pt idx="188">
                        <c:v>42968.652777777803</c:v>
                      </c:pt>
                      <c:pt idx="189">
                        <c:v>42968.65625</c:v>
                      </c:pt>
                      <c:pt idx="190">
                        <c:v>42968.659722222197</c:v>
                      </c:pt>
                      <c:pt idx="191">
                        <c:v>42968.663194444402</c:v>
                      </c:pt>
                      <c:pt idx="192">
                        <c:v>42968.666666666701</c:v>
                      </c:pt>
                      <c:pt idx="193">
                        <c:v>42968.670138888898</c:v>
                      </c:pt>
                      <c:pt idx="194">
                        <c:v>42968.673611111102</c:v>
                      </c:pt>
                      <c:pt idx="195">
                        <c:v>42968.677083333299</c:v>
                      </c:pt>
                      <c:pt idx="196">
                        <c:v>42968.680555555598</c:v>
                      </c:pt>
                      <c:pt idx="197">
                        <c:v>42968.684027777803</c:v>
                      </c:pt>
                      <c:pt idx="198">
                        <c:v>42968.6875</c:v>
                      </c:pt>
                      <c:pt idx="199">
                        <c:v>42968.690972222197</c:v>
                      </c:pt>
                      <c:pt idx="200">
                        <c:v>42968.694444444402</c:v>
                      </c:pt>
                      <c:pt idx="201">
                        <c:v>42968.697916666701</c:v>
                      </c:pt>
                      <c:pt idx="202">
                        <c:v>42968.701388888898</c:v>
                      </c:pt>
                      <c:pt idx="203">
                        <c:v>42968.704861111102</c:v>
                      </c:pt>
                      <c:pt idx="204">
                        <c:v>42968.708333333299</c:v>
                      </c:pt>
                      <c:pt idx="205">
                        <c:v>42968.711805555598</c:v>
                      </c:pt>
                      <c:pt idx="206">
                        <c:v>42968.715277777803</c:v>
                      </c:pt>
                      <c:pt idx="207">
                        <c:v>42968.71875</c:v>
                      </c:pt>
                      <c:pt idx="208">
                        <c:v>42968.722222222197</c:v>
                      </c:pt>
                      <c:pt idx="209">
                        <c:v>42968.725694444402</c:v>
                      </c:pt>
                      <c:pt idx="210">
                        <c:v>42968.729166666701</c:v>
                      </c:pt>
                      <c:pt idx="211">
                        <c:v>42968.732638888898</c:v>
                      </c:pt>
                      <c:pt idx="212">
                        <c:v>42968.736111111102</c:v>
                      </c:pt>
                      <c:pt idx="213">
                        <c:v>42968.739583333299</c:v>
                      </c:pt>
                      <c:pt idx="214">
                        <c:v>42968.743055555598</c:v>
                      </c:pt>
                      <c:pt idx="215">
                        <c:v>42968.746527777803</c:v>
                      </c:pt>
                      <c:pt idx="216">
                        <c:v>42968.75</c:v>
                      </c:pt>
                      <c:pt idx="217">
                        <c:v>42968.753472222197</c:v>
                      </c:pt>
                      <c:pt idx="218">
                        <c:v>42968.756944444402</c:v>
                      </c:pt>
                      <c:pt idx="219">
                        <c:v>42968.760416666701</c:v>
                      </c:pt>
                      <c:pt idx="220">
                        <c:v>42968.763888888898</c:v>
                      </c:pt>
                      <c:pt idx="221">
                        <c:v>42968.767361111102</c:v>
                      </c:pt>
                      <c:pt idx="222">
                        <c:v>42968.770833333299</c:v>
                      </c:pt>
                      <c:pt idx="223">
                        <c:v>42968.774305555598</c:v>
                      </c:pt>
                      <c:pt idx="224">
                        <c:v>42968.777777777803</c:v>
                      </c:pt>
                      <c:pt idx="225">
                        <c:v>42968.78125</c:v>
                      </c:pt>
                      <c:pt idx="226">
                        <c:v>42968.784722222197</c:v>
                      </c:pt>
                      <c:pt idx="227">
                        <c:v>42968.788194444402</c:v>
                      </c:pt>
                      <c:pt idx="228">
                        <c:v>42968.791666666701</c:v>
                      </c:pt>
                      <c:pt idx="229">
                        <c:v>42968.795138888898</c:v>
                      </c:pt>
                      <c:pt idx="230">
                        <c:v>42968.798611111102</c:v>
                      </c:pt>
                      <c:pt idx="231">
                        <c:v>42968.802083333299</c:v>
                      </c:pt>
                      <c:pt idx="232">
                        <c:v>42968.805555555598</c:v>
                      </c:pt>
                      <c:pt idx="233">
                        <c:v>42968.809027777803</c:v>
                      </c:pt>
                      <c:pt idx="234">
                        <c:v>42968.8125</c:v>
                      </c:pt>
                      <c:pt idx="235">
                        <c:v>42968.815972222197</c:v>
                      </c:pt>
                      <c:pt idx="236">
                        <c:v>42968.819444444402</c:v>
                      </c:pt>
                      <c:pt idx="237">
                        <c:v>42968.822916666701</c:v>
                      </c:pt>
                      <c:pt idx="238">
                        <c:v>42968.826388888898</c:v>
                      </c:pt>
                      <c:pt idx="239">
                        <c:v>42968.829861111102</c:v>
                      </c:pt>
                      <c:pt idx="240">
                        <c:v>42968.833333333299</c:v>
                      </c:pt>
                      <c:pt idx="241">
                        <c:v>42968.836805555598</c:v>
                      </c:pt>
                      <c:pt idx="242">
                        <c:v>42968.840277777803</c:v>
                      </c:pt>
                      <c:pt idx="243">
                        <c:v>42968.84375</c:v>
                      </c:pt>
                      <c:pt idx="244">
                        <c:v>42968.847222222197</c:v>
                      </c:pt>
                      <c:pt idx="245">
                        <c:v>42968.850694444402</c:v>
                      </c:pt>
                      <c:pt idx="246">
                        <c:v>42968.854166666701</c:v>
                      </c:pt>
                      <c:pt idx="247">
                        <c:v>42968.857638888898</c:v>
                      </c:pt>
                      <c:pt idx="248">
                        <c:v>42968.861111111102</c:v>
                      </c:pt>
                      <c:pt idx="249">
                        <c:v>42968.864583333299</c:v>
                      </c:pt>
                      <c:pt idx="250">
                        <c:v>42968.868055555598</c:v>
                      </c:pt>
                      <c:pt idx="251">
                        <c:v>42968.871527777803</c:v>
                      </c:pt>
                      <c:pt idx="252">
                        <c:v>42968.875</c:v>
                      </c:pt>
                      <c:pt idx="253">
                        <c:v>42968.878472222197</c:v>
                      </c:pt>
                      <c:pt idx="254">
                        <c:v>42968.881944444402</c:v>
                      </c:pt>
                      <c:pt idx="255">
                        <c:v>42968.885416666701</c:v>
                      </c:pt>
                      <c:pt idx="256">
                        <c:v>42968.888888888898</c:v>
                      </c:pt>
                      <c:pt idx="257">
                        <c:v>42968.892361111102</c:v>
                      </c:pt>
                      <c:pt idx="258">
                        <c:v>42968.895833333299</c:v>
                      </c:pt>
                      <c:pt idx="259">
                        <c:v>42968.899305555598</c:v>
                      </c:pt>
                      <c:pt idx="260">
                        <c:v>42968.902777777803</c:v>
                      </c:pt>
                      <c:pt idx="261">
                        <c:v>42968.90625</c:v>
                      </c:pt>
                      <c:pt idx="262">
                        <c:v>42968.909722222197</c:v>
                      </c:pt>
                      <c:pt idx="263">
                        <c:v>42968.913194444402</c:v>
                      </c:pt>
                      <c:pt idx="264">
                        <c:v>42968.916666666701</c:v>
                      </c:pt>
                      <c:pt idx="265">
                        <c:v>42968.920138888898</c:v>
                      </c:pt>
                      <c:pt idx="266">
                        <c:v>42968.923611111102</c:v>
                      </c:pt>
                      <c:pt idx="267">
                        <c:v>42968.927083333299</c:v>
                      </c:pt>
                      <c:pt idx="268">
                        <c:v>42968.930555555598</c:v>
                      </c:pt>
                      <c:pt idx="269">
                        <c:v>42968.934027777803</c:v>
                      </c:pt>
                      <c:pt idx="270">
                        <c:v>42968.9375</c:v>
                      </c:pt>
                      <c:pt idx="271">
                        <c:v>42968.940972222197</c:v>
                      </c:pt>
                      <c:pt idx="272">
                        <c:v>42968.944444444402</c:v>
                      </c:pt>
                      <c:pt idx="273">
                        <c:v>42968.947916666701</c:v>
                      </c:pt>
                      <c:pt idx="274">
                        <c:v>42968.951388888898</c:v>
                      </c:pt>
                      <c:pt idx="275">
                        <c:v>42968.954861111102</c:v>
                      </c:pt>
                      <c:pt idx="276">
                        <c:v>42968.958333333299</c:v>
                      </c:pt>
                      <c:pt idx="277">
                        <c:v>42968.961805555598</c:v>
                      </c:pt>
                      <c:pt idx="278">
                        <c:v>42968.965277777803</c:v>
                      </c:pt>
                      <c:pt idx="279">
                        <c:v>42968.96875</c:v>
                      </c:pt>
                      <c:pt idx="280">
                        <c:v>42968.972222222197</c:v>
                      </c:pt>
                      <c:pt idx="281">
                        <c:v>42968.975694444402</c:v>
                      </c:pt>
                      <c:pt idx="282">
                        <c:v>42968.979166666701</c:v>
                      </c:pt>
                      <c:pt idx="283">
                        <c:v>42968.982638888898</c:v>
                      </c:pt>
                      <c:pt idx="284">
                        <c:v>42968.986111111102</c:v>
                      </c:pt>
                      <c:pt idx="285">
                        <c:v>42968.989583333299</c:v>
                      </c:pt>
                      <c:pt idx="286">
                        <c:v>42968.993055555598</c:v>
                      </c:pt>
                      <c:pt idx="287">
                        <c:v>42968.996527777803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Sheet4!$B$6:$B$293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0.89997249841690097</c:v>
                      </c:pt>
                      <c:pt idx="1">
                        <c:v>0.89997249841690097</c:v>
                      </c:pt>
                      <c:pt idx="2">
                        <c:v>0.89997249841690097</c:v>
                      </c:pt>
                      <c:pt idx="3">
                        <c:v>0.89997249841690097</c:v>
                      </c:pt>
                      <c:pt idx="4">
                        <c:v>0.89997249841690097</c:v>
                      </c:pt>
                      <c:pt idx="5">
                        <c:v>0.89997249841690097</c:v>
                      </c:pt>
                      <c:pt idx="6">
                        <c:v>0.89997249841690097</c:v>
                      </c:pt>
                      <c:pt idx="7">
                        <c:v>0.89997249841690097</c:v>
                      </c:pt>
                      <c:pt idx="8">
                        <c:v>0.89997249841690097</c:v>
                      </c:pt>
                      <c:pt idx="9">
                        <c:v>0.89997249841690097</c:v>
                      </c:pt>
                      <c:pt idx="10">
                        <c:v>0.89997249841690097</c:v>
                      </c:pt>
                      <c:pt idx="11">
                        <c:v>0.89997249841690097</c:v>
                      </c:pt>
                      <c:pt idx="12">
                        <c:v>0.89997249841690097</c:v>
                      </c:pt>
                      <c:pt idx="13">
                        <c:v>0.89997249841690097</c:v>
                      </c:pt>
                      <c:pt idx="14">
                        <c:v>0.89997249841690097</c:v>
                      </c:pt>
                      <c:pt idx="15">
                        <c:v>0.89997249841690097</c:v>
                      </c:pt>
                      <c:pt idx="16">
                        <c:v>0.89997249841690097</c:v>
                      </c:pt>
                      <c:pt idx="17">
                        <c:v>0.89997249841690097</c:v>
                      </c:pt>
                      <c:pt idx="18">
                        <c:v>0.89997249841690097</c:v>
                      </c:pt>
                      <c:pt idx="19">
                        <c:v>0.89997249841690097</c:v>
                      </c:pt>
                      <c:pt idx="20">
                        <c:v>0.89997249841690097</c:v>
                      </c:pt>
                      <c:pt idx="21">
                        <c:v>0.89997249841690097</c:v>
                      </c:pt>
                      <c:pt idx="22">
                        <c:v>0.89997249841690097</c:v>
                      </c:pt>
                      <c:pt idx="23">
                        <c:v>0.89997249841690097</c:v>
                      </c:pt>
                      <c:pt idx="24">
                        <c:v>0.89997249841690097</c:v>
                      </c:pt>
                      <c:pt idx="25">
                        <c:v>0.89997249841690097</c:v>
                      </c:pt>
                      <c:pt idx="26">
                        <c:v>0.89997249841690097</c:v>
                      </c:pt>
                      <c:pt idx="27">
                        <c:v>0.89997249841690097</c:v>
                      </c:pt>
                      <c:pt idx="28">
                        <c:v>0.89997249841690097</c:v>
                      </c:pt>
                      <c:pt idx="29">
                        <c:v>0.89997249841690097</c:v>
                      </c:pt>
                      <c:pt idx="30">
                        <c:v>0.89997249841690097</c:v>
                      </c:pt>
                      <c:pt idx="31">
                        <c:v>0.89997249841690097</c:v>
                      </c:pt>
                      <c:pt idx="32">
                        <c:v>0.89997249841690097</c:v>
                      </c:pt>
                      <c:pt idx="33">
                        <c:v>0.89997249841690097</c:v>
                      </c:pt>
                      <c:pt idx="34">
                        <c:v>0.89997249841690097</c:v>
                      </c:pt>
                      <c:pt idx="35">
                        <c:v>0.89997249841690097</c:v>
                      </c:pt>
                      <c:pt idx="36">
                        <c:v>0.89997249841690097</c:v>
                      </c:pt>
                      <c:pt idx="37">
                        <c:v>0.89997249841690097</c:v>
                      </c:pt>
                      <c:pt idx="38">
                        <c:v>0.89997249841690097</c:v>
                      </c:pt>
                      <c:pt idx="39">
                        <c:v>0.89997249841690097</c:v>
                      </c:pt>
                      <c:pt idx="40">
                        <c:v>0.89997249841690097</c:v>
                      </c:pt>
                      <c:pt idx="41">
                        <c:v>0.89997249841690097</c:v>
                      </c:pt>
                      <c:pt idx="42">
                        <c:v>0.89997249841690097</c:v>
                      </c:pt>
                      <c:pt idx="43">
                        <c:v>0.89997249841690097</c:v>
                      </c:pt>
                      <c:pt idx="44">
                        <c:v>0.89997249841690097</c:v>
                      </c:pt>
                      <c:pt idx="45">
                        <c:v>0.89997249841690097</c:v>
                      </c:pt>
                      <c:pt idx="46">
                        <c:v>0.89997249841690097</c:v>
                      </c:pt>
                      <c:pt idx="47">
                        <c:v>0.89997249841690097</c:v>
                      </c:pt>
                      <c:pt idx="48">
                        <c:v>0.89997249841690097</c:v>
                      </c:pt>
                      <c:pt idx="49">
                        <c:v>0.89997249841690097</c:v>
                      </c:pt>
                      <c:pt idx="50">
                        <c:v>0.89997249841690097</c:v>
                      </c:pt>
                      <c:pt idx="51">
                        <c:v>0.89997249841690097</c:v>
                      </c:pt>
                      <c:pt idx="52">
                        <c:v>0.89997249841690097</c:v>
                      </c:pt>
                      <c:pt idx="53">
                        <c:v>0.89997249841690097</c:v>
                      </c:pt>
                      <c:pt idx="54">
                        <c:v>0.89997249841690097</c:v>
                      </c:pt>
                      <c:pt idx="55">
                        <c:v>0.89997249841690097</c:v>
                      </c:pt>
                      <c:pt idx="56">
                        <c:v>0.89997249841690097</c:v>
                      </c:pt>
                      <c:pt idx="57">
                        <c:v>0.89997249841690097</c:v>
                      </c:pt>
                      <c:pt idx="58">
                        <c:v>0.89997249841690097</c:v>
                      </c:pt>
                      <c:pt idx="59">
                        <c:v>0.89997249841690097</c:v>
                      </c:pt>
                      <c:pt idx="60">
                        <c:v>0.89997249841690097</c:v>
                      </c:pt>
                      <c:pt idx="61">
                        <c:v>0.89997249841690097</c:v>
                      </c:pt>
                      <c:pt idx="62">
                        <c:v>0.89997249841690097</c:v>
                      </c:pt>
                      <c:pt idx="63">
                        <c:v>0.89997249841690097</c:v>
                      </c:pt>
                      <c:pt idx="64">
                        <c:v>0.89997249841690097</c:v>
                      </c:pt>
                      <c:pt idx="65">
                        <c:v>0.89997249841690097</c:v>
                      </c:pt>
                      <c:pt idx="66">
                        <c:v>0.89997249841690097</c:v>
                      </c:pt>
                      <c:pt idx="67">
                        <c:v>0.89997249841690097</c:v>
                      </c:pt>
                      <c:pt idx="68">
                        <c:v>0.89997249841690097</c:v>
                      </c:pt>
                      <c:pt idx="69">
                        <c:v>0.89997249841690097</c:v>
                      </c:pt>
                      <c:pt idx="70">
                        <c:v>0.89997249841690097</c:v>
                      </c:pt>
                      <c:pt idx="71">
                        <c:v>0.89997249841690097</c:v>
                      </c:pt>
                      <c:pt idx="72">
                        <c:v>0.89997249841690097</c:v>
                      </c:pt>
                      <c:pt idx="73">
                        <c:v>0.89997249841690097</c:v>
                      </c:pt>
                      <c:pt idx="74">
                        <c:v>0.89997249841690097</c:v>
                      </c:pt>
                      <c:pt idx="75">
                        <c:v>0.89997249841690097</c:v>
                      </c:pt>
                      <c:pt idx="76">
                        <c:v>0.89997249841690097</c:v>
                      </c:pt>
                      <c:pt idx="77">
                        <c:v>0.89997249841690097</c:v>
                      </c:pt>
                      <c:pt idx="78">
                        <c:v>0.89997249841690097</c:v>
                      </c:pt>
                      <c:pt idx="79">
                        <c:v>0.89997249841690097</c:v>
                      </c:pt>
                      <c:pt idx="80">
                        <c:v>0.89997249841690097</c:v>
                      </c:pt>
                      <c:pt idx="81">
                        <c:v>0.89997249841690097</c:v>
                      </c:pt>
                      <c:pt idx="82">
                        <c:v>0.89997249841690097</c:v>
                      </c:pt>
                      <c:pt idx="83">
                        <c:v>0.89997249841690097</c:v>
                      </c:pt>
                      <c:pt idx="84">
                        <c:v>0.89997249841690097</c:v>
                      </c:pt>
                      <c:pt idx="85">
                        <c:v>0.89997249841690097</c:v>
                      </c:pt>
                      <c:pt idx="86">
                        <c:v>0.89997249841690097</c:v>
                      </c:pt>
                      <c:pt idx="87">
                        <c:v>0.89997249841690097</c:v>
                      </c:pt>
                      <c:pt idx="88">
                        <c:v>1.29671311378479</c:v>
                      </c:pt>
                      <c:pt idx="89">
                        <c:v>2.2210028171539302</c:v>
                      </c:pt>
                      <c:pt idx="90">
                        <c:v>12.070559501647899</c:v>
                      </c:pt>
                      <c:pt idx="91">
                        <c:v>24.653507232666001</c:v>
                      </c:pt>
                      <c:pt idx="92">
                        <c:v>34.5240669250488</c:v>
                      </c:pt>
                      <c:pt idx="93">
                        <c:v>43.727005004882798</c:v>
                      </c:pt>
                      <c:pt idx="94">
                        <c:v>62.555656433105497</c:v>
                      </c:pt>
                      <c:pt idx="95">
                        <c:v>72.177032470703097</c:v>
                      </c:pt>
                      <c:pt idx="96">
                        <c:v>94.867599487304702</c:v>
                      </c:pt>
                      <c:pt idx="97">
                        <c:v>116.23044586181599</c:v>
                      </c:pt>
                      <c:pt idx="98">
                        <c:v>142.60908508300801</c:v>
                      </c:pt>
                      <c:pt idx="99">
                        <c:v>152.46577453613301</c:v>
                      </c:pt>
                      <c:pt idx="100">
                        <c:v>208.02313232421901</c:v>
                      </c:pt>
                      <c:pt idx="101">
                        <c:v>318.88156127929699</c:v>
                      </c:pt>
                      <c:pt idx="102">
                        <c:v>371.43362426757801</c:v>
                      </c:pt>
                      <c:pt idx="103">
                        <c:v>465.39236450195301</c:v>
                      </c:pt>
                      <c:pt idx="104">
                        <c:v>546.20916748046898</c:v>
                      </c:pt>
                      <c:pt idx="105">
                        <c:v>595.35144042968795</c:v>
                      </c:pt>
                      <c:pt idx="106">
                        <c:v>678.11529541015602</c:v>
                      </c:pt>
                      <c:pt idx="107">
                        <c:v>717.85675048828102</c:v>
                      </c:pt>
                      <c:pt idx="108">
                        <c:v>663.73077392578102</c:v>
                      </c:pt>
                      <c:pt idx="109">
                        <c:v>586.988037109375</c:v>
                      </c:pt>
                      <c:pt idx="110">
                        <c:v>626.64862060546898</c:v>
                      </c:pt>
                      <c:pt idx="111">
                        <c:v>699.267578125</c:v>
                      </c:pt>
                      <c:pt idx="112">
                        <c:v>688.98303222656295</c:v>
                      </c:pt>
                      <c:pt idx="113">
                        <c:v>674.61968994140602</c:v>
                      </c:pt>
                      <c:pt idx="114">
                        <c:v>677.94714355468795</c:v>
                      </c:pt>
                      <c:pt idx="115">
                        <c:v>749.87194824218795</c:v>
                      </c:pt>
                      <c:pt idx="116">
                        <c:v>726.97375488281295</c:v>
                      </c:pt>
                      <c:pt idx="117">
                        <c:v>708.401611328125</c:v>
                      </c:pt>
                      <c:pt idx="118">
                        <c:v>713.61602783203102</c:v>
                      </c:pt>
                      <c:pt idx="119">
                        <c:v>717.18829345703102</c:v>
                      </c:pt>
                      <c:pt idx="120">
                        <c:v>750.36193847656295</c:v>
                      </c:pt>
                      <c:pt idx="121">
                        <c:v>760.28167724609398</c:v>
                      </c:pt>
                      <c:pt idx="122">
                        <c:v>763.41851806640602</c:v>
                      </c:pt>
                      <c:pt idx="123">
                        <c:v>760.22790527343795</c:v>
                      </c:pt>
                      <c:pt idx="124">
                        <c:v>754.05401611328102</c:v>
                      </c:pt>
                      <c:pt idx="125">
                        <c:v>730.22814941406295</c:v>
                      </c:pt>
                      <c:pt idx="126">
                        <c:v>708.85168457031295</c:v>
                      </c:pt>
                      <c:pt idx="127">
                        <c:v>705.85223388671898</c:v>
                      </c:pt>
                      <c:pt idx="128">
                        <c:v>720.29455566406295</c:v>
                      </c:pt>
                      <c:pt idx="129">
                        <c:v>719.924072265625</c:v>
                      </c:pt>
                      <c:pt idx="130">
                        <c:v>743.48004150390602</c:v>
                      </c:pt>
                      <c:pt idx="131">
                        <c:v>721.4248046875</c:v>
                      </c:pt>
                      <c:pt idx="132">
                        <c:v>737.353759765625</c:v>
                      </c:pt>
                      <c:pt idx="133">
                        <c:v>752.029296875</c:v>
                      </c:pt>
                      <c:pt idx="134">
                        <c:v>772.89245605468795</c:v>
                      </c:pt>
                      <c:pt idx="135">
                        <c:v>788.38800048828102</c:v>
                      </c:pt>
                      <c:pt idx="136">
                        <c:v>772.86676025390602</c:v>
                      </c:pt>
                      <c:pt idx="137">
                        <c:v>719.25262451171898</c:v>
                      </c:pt>
                      <c:pt idx="138">
                        <c:v>742.21246337890602</c:v>
                      </c:pt>
                      <c:pt idx="139">
                        <c:v>729.534423828125</c:v>
                      </c:pt>
                      <c:pt idx="140">
                        <c:v>730.14733886718795</c:v>
                      </c:pt>
                      <c:pt idx="141">
                        <c:v>759.3984375</c:v>
                      </c:pt>
                      <c:pt idx="142">
                        <c:v>724.19982910156295</c:v>
                      </c:pt>
                      <c:pt idx="143">
                        <c:v>657.94201660156295</c:v>
                      </c:pt>
                      <c:pt idx="144">
                        <c:v>621.40771484375</c:v>
                      </c:pt>
                      <c:pt idx="145">
                        <c:v>587.76531982421898</c:v>
                      </c:pt>
                      <c:pt idx="146">
                        <c:v>561.31341552734398</c:v>
                      </c:pt>
                      <c:pt idx="147">
                        <c:v>559.39978027343795</c:v>
                      </c:pt>
                      <c:pt idx="148">
                        <c:v>492.42437744140602</c:v>
                      </c:pt>
                      <c:pt idx="149">
                        <c:v>492.11004638671898</c:v>
                      </c:pt>
                      <c:pt idx="150">
                        <c:v>459.77792358398398</c:v>
                      </c:pt>
                      <c:pt idx="151">
                        <c:v>403.549560546875</c:v>
                      </c:pt>
                      <c:pt idx="152">
                        <c:v>343.69497680664102</c:v>
                      </c:pt>
                      <c:pt idx="153">
                        <c:v>319.56771850585898</c:v>
                      </c:pt>
                      <c:pt idx="154">
                        <c:v>309.42892456054699</c:v>
                      </c:pt>
                      <c:pt idx="155">
                        <c:v>305.36843872070301</c:v>
                      </c:pt>
                      <c:pt idx="156">
                        <c:v>297.14440917968801</c:v>
                      </c:pt>
                      <c:pt idx="157">
                        <c:v>313.57940673828102</c:v>
                      </c:pt>
                      <c:pt idx="158">
                        <c:v>348.81915283203102</c:v>
                      </c:pt>
                      <c:pt idx="159">
                        <c:v>377.92120361328102</c:v>
                      </c:pt>
                      <c:pt idx="160">
                        <c:v>400.30117797851602</c:v>
                      </c:pt>
                      <c:pt idx="161">
                        <c:v>441.04959106445301</c:v>
                      </c:pt>
                      <c:pt idx="162">
                        <c:v>466.10565185546898</c:v>
                      </c:pt>
                      <c:pt idx="163">
                        <c:v>550.06658935546898</c:v>
                      </c:pt>
                      <c:pt idx="164">
                        <c:v>565.60119628906295</c:v>
                      </c:pt>
                      <c:pt idx="165">
                        <c:v>650.67224121093795</c:v>
                      </c:pt>
                      <c:pt idx="166">
                        <c:v>687.97137451171898</c:v>
                      </c:pt>
                      <c:pt idx="167">
                        <c:v>769.94177246093795</c:v>
                      </c:pt>
                      <c:pt idx="168">
                        <c:v>795.24053955078102</c:v>
                      </c:pt>
                      <c:pt idx="169">
                        <c:v>829.48699951171898</c:v>
                      </c:pt>
                      <c:pt idx="170">
                        <c:v>851.46502685546898</c:v>
                      </c:pt>
                      <c:pt idx="171">
                        <c:v>867.41955566406295</c:v>
                      </c:pt>
                      <c:pt idx="172">
                        <c:v>906.0576171875</c:v>
                      </c:pt>
                      <c:pt idx="173">
                        <c:v>904.52917480468795</c:v>
                      </c:pt>
                      <c:pt idx="174">
                        <c:v>909.83825683593795</c:v>
                      </c:pt>
                      <c:pt idx="175">
                        <c:v>873.84796142578102</c:v>
                      </c:pt>
                      <c:pt idx="176">
                        <c:v>894.15594482421898</c:v>
                      </c:pt>
                      <c:pt idx="177">
                        <c:v>803.01513671875</c:v>
                      </c:pt>
                      <c:pt idx="178">
                        <c:v>852.79943847656295</c:v>
                      </c:pt>
                      <c:pt idx="179">
                        <c:v>839.43524169921898</c:v>
                      </c:pt>
                      <c:pt idx="180">
                        <c:v>795.85412597656295</c:v>
                      </c:pt>
                      <c:pt idx="181">
                        <c:v>788.78863525390602</c:v>
                      </c:pt>
                      <c:pt idx="182">
                        <c:v>745.30242919921898</c:v>
                      </c:pt>
                      <c:pt idx="183">
                        <c:v>708.992431640625</c:v>
                      </c:pt>
                      <c:pt idx="184">
                        <c:v>703.33215332031295</c:v>
                      </c:pt>
                      <c:pt idx="185">
                        <c:v>724.533203125</c:v>
                      </c:pt>
                      <c:pt idx="186">
                        <c:v>784.24377441406295</c:v>
                      </c:pt>
                      <c:pt idx="187">
                        <c:v>791.87646484375</c:v>
                      </c:pt>
                      <c:pt idx="188">
                        <c:v>578.44879150390602</c:v>
                      </c:pt>
                      <c:pt idx="189">
                        <c:v>778.101806640625</c:v>
                      </c:pt>
                      <c:pt idx="190">
                        <c:v>804.832763671875</c:v>
                      </c:pt>
                      <c:pt idx="191">
                        <c:v>755.16735839843795</c:v>
                      </c:pt>
                      <c:pt idx="192">
                        <c:v>671.482177734375</c:v>
                      </c:pt>
                      <c:pt idx="193">
                        <c:v>719.02459716796898</c:v>
                      </c:pt>
                      <c:pt idx="194">
                        <c:v>726.20361328125</c:v>
                      </c:pt>
                      <c:pt idx="195">
                        <c:v>729.43737792968795</c:v>
                      </c:pt>
                      <c:pt idx="196">
                        <c:v>710.564208984375</c:v>
                      </c:pt>
                      <c:pt idx="197">
                        <c:v>723.98687744140602</c:v>
                      </c:pt>
                      <c:pt idx="198">
                        <c:v>743.20098876953102</c:v>
                      </c:pt>
                      <c:pt idx="199">
                        <c:v>748.2744140625</c:v>
                      </c:pt>
                      <c:pt idx="200">
                        <c:v>757.7919921875</c:v>
                      </c:pt>
                      <c:pt idx="201">
                        <c:v>709.60430908203102</c:v>
                      </c:pt>
                      <c:pt idx="202">
                        <c:v>711.923583984375</c:v>
                      </c:pt>
                      <c:pt idx="203">
                        <c:v>681.37689208984398</c:v>
                      </c:pt>
                      <c:pt idx="204">
                        <c:v>676.23687744140602</c:v>
                      </c:pt>
                      <c:pt idx="205">
                        <c:v>641.47161865234398</c:v>
                      </c:pt>
                      <c:pt idx="206">
                        <c:v>656.29943847656295</c:v>
                      </c:pt>
                      <c:pt idx="207">
                        <c:v>671.21032714843795</c:v>
                      </c:pt>
                      <c:pt idx="208">
                        <c:v>708.82244873046898</c:v>
                      </c:pt>
                      <c:pt idx="209">
                        <c:v>649.989501953125</c:v>
                      </c:pt>
                      <c:pt idx="210">
                        <c:v>613.10217285156295</c:v>
                      </c:pt>
                      <c:pt idx="211">
                        <c:v>587.11706542968795</c:v>
                      </c:pt>
                      <c:pt idx="212">
                        <c:v>646.509765625</c:v>
                      </c:pt>
                      <c:pt idx="213">
                        <c:v>639.131103515625</c:v>
                      </c:pt>
                      <c:pt idx="214">
                        <c:v>600.75750732421898</c:v>
                      </c:pt>
                      <c:pt idx="215">
                        <c:v>629.05621337890602</c:v>
                      </c:pt>
                      <c:pt idx="216">
                        <c:v>631.8857421875</c:v>
                      </c:pt>
                      <c:pt idx="217">
                        <c:v>586.27423095703102</c:v>
                      </c:pt>
                      <c:pt idx="218">
                        <c:v>619.512451171875</c:v>
                      </c:pt>
                      <c:pt idx="219">
                        <c:v>598.84906005859398</c:v>
                      </c:pt>
                      <c:pt idx="220">
                        <c:v>597.40283203125</c:v>
                      </c:pt>
                      <c:pt idx="221">
                        <c:v>567.39630126953102</c:v>
                      </c:pt>
                      <c:pt idx="222">
                        <c:v>539.850830078125</c:v>
                      </c:pt>
                      <c:pt idx="223">
                        <c:v>476.82241821289102</c:v>
                      </c:pt>
                      <c:pt idx="224">
                        <c:v>449.30300903320301</c:v>
                      </c:pt>
                      <c:pt idx="225">
                        <c:v>368.62326049804699</c:v>
                      </c:pt>
                      <c:pt idx="226">
                        <c:v>332.46588134765602</c:v>
                      </c:pt>
                      <c:pt idx="227">
                        <c:v>249.32969665527301</c:v>
                      </c:pt>
                      <c:pt idx="228">
                        <c:v>235.56259155273401</c:v>
                      </c:pt>
                      <c:pt idx="229">
                        <c:v>216.99819946289099</c:v>
                      </c:pt>
                      <c:pt idx="230">
                        <c:v>185.57850646972699</c:v>
                      </c:pt>
                      <c:pt idx="231">
                        <c:v>175.91665649414099</c:v>
                      </c:pt>
                      <c:pt idx="232">
                        <c:v>126.58294677734401</c:v>
                      </c:pt>
                      <c:pt idx="233">
                        <c:v>81.8258056640625</c:v>
                      </c:pt>
                      <c:pt idx="234">
                        <c:v>53.178695678710902</c:v>
                      </c:pt>
                      <c:pt idx="235">
                        <c:v>43.086257934570298</c:v>
                      </c:pt>
                      <c:pt idx="236">
                        <c:v>35.167160034179702</c:v>
                      </c:pt>
                      <c:pt idx="237">
                        <c:v>29.992500305175799</c:v>
                      </c:pt>
                      <c:pt idx="238">
                        <c:v>27.768264770507798</c:v>
                      </c:pt>
                      <c:pt idx="239">
                        <c:v>23.8857727050781</c:v>
                      </c:pt>
                      <c:pt idx="240">
                        <c:v>17.8670463562012</c:v>
                      </c:pt>
                      <c:pt idx="241">
                        <c:v>9.5082006454467791</c:v>
                      </c:pt>
                      <c:pt idx="242">
                        <c:v>5.5869817733764604</c:v>
                      </c:pt>
                      <c:pt idx="243">
                        <c:v>2.96124219894409</c:v>
                      </c:pt>
                      <c:pt idx="244">
                        <c:v>1.4333627223968499</c:v>
                      </c:pt>
                      <c:pt idx="245">
                        <c:v>0.59998166561126698</c:v>
                      </c:pt>
                      <c:pt idx="246">
                        <c:v>0.59998166561126698</c:v>
                      </c:pt>
                      <c:pt idx="247">
                        <c:v>0.59998166561126698</c:v>
                      </c:pt>
                      <c:pt idx="248">
                        <c:v>0.59998166561126698</c:v>
                      </c:pt>
                      <c:pt idx="249">
                        <c:v>0.59998166561126698</c:v>
                      </c:pt>
                      <c:pt idx="250">
                        <c:v>0.59998166561126698</c:v>
                      </c:pt>
                      <c:pt idx="251">
                        <c:v>0.59998166561126698</c:v>
                      </c:pt>
                      <c:pt idx="252">
                        <c:v>0.59998166561126698</c:v>
                      </c:pt>
                      <c:pt idx="253">
                        <c:v>0.59998166561126698</c:v>
                      </c:pt>
                      <c:pt idx="254">
                        <c:v>0.59998166561126698</c:v>
                      </c:pt>
                      <c:pt idx="255">
                        <c:v>0.59998166561126698</c:v>
                      </c:pt>
                      <c:pt idx="256">
                        <c:v>0.59998166561126698</c:v>
                      </c:pt>
                      <c:pt idx="257">
                        <c:v>0.59998166561126698</c:v>
                      </c:pt>
                      <c:pt idx="258">
                        <c:v>0.59998166561126698</c:v>
                      </c:pt>
                      <c:pt idx="259">
                        <c:v>0.59998166561126698</c:v>
                      </c:pt>
                      <c:pt idx="260">
                        <c:v>0.59998166561126698</c:v>
                      </c:pt>
                      <c:pt idx="261">
                        <c:v>0.59998166561126698</c:v>
                      </c:pt>
                      <c:pt idx="262">
                        <c:v>0.59998166561126698</c:v>
                      </c:pt>
                      <c:pt idx="263">
                        <c:v>0.59998166561126698</c:v>
                      </c:pt>
                      <c:pt idx="264">
                        <c:v>0.59998166561126698</c:v>
                      </c:pt>
                      <c:pt idx="265">
                        <c:v>0.59998166561126698</c:v>
                      </c:pt>
                      <c:pt idx="266">
                        <c:v>0.59998166561126698</c:v>
                      </c:pt>
                      <c:pt idx="267">
                        <c:v>0.59998166561126698</c:v>
                      </c:pt>
                      <c:pt idx="268">
                        <c:v>0.59998166561126698</c:v>
                      </c:pt>
                      <c:pt idx="269">
                        <c:v>0.59998166561126698</c:v>
                      </c:pt>
                      <c:pt idx="270">
                        <c:v>0.59998166561126698</c:v>
                      </c:pt>
                      <c:pt idx="271">
                        <c:v>0.59998166561126698</c:v>
                      </c:pt>
                      <c:pt idx="272">
                        <c:v>0.59998166561126698</c:v>
                      </c:pt>
                      <c:pt idx="273">
                        <c:v>0.59998166561126698</c:v>
                      </c:pt>
                      <c:pt idx="274">
                        <c:v>0.59998166561126698</c:v>
                      </c:pt>
                      <c:pt idx="275">
                        <c:v>0.59998166561126698</c:v>
                      </c:pt>
                      <c:pt idx="276">
                        <c:v>0.59998166561126698</c:v>
                      </c:pt>
                      <c:pt idx="277">
                        <c:v>0.59998166561126698</c:v>
                      </c:pt>
                      <c:pt idx="278">
                        <c:v>0.59998166561126698</c:v>
                      </c:pt>
                      <c:pt idx="279">
                        <c:v>0.59998166561126698</c:v>
                      </c:pt>
                      <c:pt idx="280">
                        <c:v>0.59998166561126698</c:v>
                      </c:pt>
                      <c:pt idx="281">
                        <c:v>0.59998166561126698</c:v>
                      </c:pt>
                      <c:pt idx="282">
                        <c:v>0.59998166561126698</c:v>
                      </c:pt>
                      <c:pt idx="283">
                        <c:v>0.59998166561126698</c:v>
                      </c:pt>
                      <c:pt idx="284">
                        <c:v>0.59998166561126698</c:v>
                      </c:pt>
                      <c:pt idx="285">
                        <c:v>0.59998166561126698</c:v>
                      </c:pt>
                      <c:pt idx="286">
                        <c:v>0.59998166561126698</c:v>
                      </c:pt>
                      <c:pt idx="287">
                        <c:v>0.59998166561126698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Sheet4!$E$5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Sheet4!$A$6:$A$293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42968</c:v>
                      </c:pt>
                      <c:pt idx="1">
                        <c:v>42968.003472222197</c:v>
                      </c:pt>
                      <c:pt idx="2">
                        <c:v>42968.006944444402</c:v>
                      </c:pt>
                      <c:pt idx="3">
                        <c:v>42968.010416666701</c:v>
                      </c:pt>
                      <c:pt idx="4">
                        <c:v>42968.013888888898</c:v>
                      </c:pt>
                      <c:pt idx="5">
                        <c:v>42968.017361111102</c:v>
                      </c:pt>
                      <c:pt idx="6">
                        <c:v>42968.020833333299</c:v>
                      </c:pt>
                      <c:pt idx="7">
                        <c:v>42968.024305555598</c:v>
                      </c:pt>
                      <c:pt idx="8">
                        <c:v>42968.027777777803</c:v>
                      </c:pt>
                      <c:pt idx="9">
                        <c:v>42968.03125</c:v>
                      </c:pt>
                      <c:pt idx="10">
                        <c:v>42968.034722222197</c:v>
                      </c:pt>
                      <c:pt idx="11">
                        <c:v>42968.038194444402</c:v>
                      </c:pt>
                      <c:pt idx="12">
                        <c:v>42968.041666666701</c:v>
                      </c:pt>
                      <c:pt idx="13">
                        <c:v>42968.045138888898</c:v>
                      </c:pt>
                      <c:pt idx="14">
                        <c:v>42968.048611111102</c:v>
                      </c:pt>
                      <c:pt idx="15">
                        <c:v>42968.052083333299</c:v>
                      </c:pt>
                      <c:pt idx="16">
                        <c:v>42968.055555555598</c:v>
                      </c:pt>
                      <c:pt idx="17">
                        <c:v>42968.059027777803</c:v>
                      </c:pt>
                      <c:pt idx="18">
                        <c:v>42968.0625</c:v>
                      </c:pt>
                      <c:pt idx="19">
                        <c:v>42968.065972222197</c:v>
                      </c:pt>
                      <c:pt idx="20">
                        <c:v>42968.069444444402</c:v>
                      </c:pt>
                      <c:pt idx="21">
                        <c:v>42968.072916666701</c:v>
                      </c:pt>
                      <c:pt idx="22">
                        <c:v>42968.076388888898</c:v>
                      </c:pt>
                      <c:pt idx="23">
                        <c:v>42968.079861111102</c:v>
                      </c:pt>
                      <c:pt idx="24">
                        <c:v>42968.083333333299</c:v>
                      </c:pt>
                      <c:pt idx="25">
                        <c:v>42968.086805555598</c:v>
                      </c:pt>
                      <c:pt idx="26">
                        <c:v>42968.090277777803</c:v>
                      </c:pt>
                      <c:pt idx="27">
                        <c:v>42968.09375</c:v>
                      </c:pt>
                      <c:pt idx="28">
                        <c:v>42968.097222222197</c:v>
                      </c:pt>
                      <c:pt idx="29">
                        <c:v>42968.100694444402</c:v>
                      </c:pt>
                      <c:pt idx="30">
                        <c:v>42968.104166666701</c:v>
                      </c:pt>
                      <c:pt idx="31">
                        <c:v>42968.107638888898</c:v>
                      </c:pt>
                      <c:pt idx="32">
                        <c:v>42968.111111111102</c:v>
                      </c:pt>
                      <c:pt idx="33">
                        <c:v>42968.114583333299</c:v>
                      </c:pt>
                      <c:pt idx="34">
                        <c:v>42968.118055555598</c:v>
                      </c:pt>
                      <c:pt idx="35">
                        <c:v>42968.121527777803</c:v>
                      </c:pt>
                      <c:pt idx="36">
                        <c:v>42968.125</c:v>
                      </c:pt>
                      <c:pt idx="37">
                        <c:v>42968.128472222197</c:v>
                      </c:pt>
                      <c:pt idx="38">
                        <c:v>42968.131944444402</c:v>
                      </c:pt>
                      <c:pt idx="39">
                        <c:v>42968.135416666701</c:v>
                      </c:pt>
                      <c:pt idx="40">
                        <c:v>42968.138888888898</c:v>
                      </c:pt>
                      <c:pt idx="41">
                        <c:v>42968.142361111102</c:v>
                      </c:pt>
                      <c:pt idx="42">
                        <c:v>42968.145833333299</c:v>
                      </c:pt>
                      <c:pt idx="43">
                        <c:v>42968.149305555598</c:v>
                      </c:pt>
                      <c:pt idx="44">
                        <c:v>42968.152777777803</c:v>
                      </c:pt>
                      <c:pt idx="45">
                        <c:v>42968.15625</c:v>
                      </c:pt>
                      <c:pt idx="46">
                        <c:v>42968.159722222197</c:v>
                      </c:pt>
                      <c:pt idx="47">
                        <c:v>42968.163194444402</c:v>
                      </c:pt>
                      <c:pt idx="48">
                        <c:v>42968.166666666701</c:v>
                      </c:pt>
                      <c:pt idx="49">
                        <c:v>42968.170138888898</c:v>
                      </c:pt>
                      <c:pt idx="50">
                        <c:v>42968.173611111102</c:v>
                      </c:pt>
                      <c:pt idx="51">
                        <c:v>42968.177083333299</c:v>
                      </c:pt>
                      <c:pt idx="52">
                        <c:v>42968.180555555598</c:v>
                      </c:pt>
                      <c:pt idx="53">
                        <c:v>42968.184027777803</c:v>
                      </c:pt>
                      <c:pt idx="54">
                        <c:v>42968.1875</c:v>
                      </c:pt>
                      <c:pt idx="55">
                        <c:v>42968.190972222197</c:v>
                      </c:pt>
                      <c:pt idx="56">
                        <c:v>42968.194444444402</c:v>
                      </c:pt>
                      <c:pt idx="57">
                        <c:v>42968.197916666701</c:v>
                      </c:pt>
                      <c:pt idx="58">
                        <c:v>42968.201388888898</c:v>
                      </c:pt>
                      <c:pt idx="59">
                        <c:v>42968.204861111102</c:v>
                      </c:pt>
                      <c:pt idx="60">
                        <c:v>42968.208333333299</c:v>
                      </c:pt>
                      <c:pt idx="61">
                        <c:v>42968.211805555598</c:v>
                      </c:pt>
                      <c:pt idx="62">
                        <c:v>42968.215277777803</c:v>
                      </c:pt>
                      <c:pt idx="63">
                        <c:v>42968.21875</c:v>
                      </c:pt>
                      <c:pt idx="64">
                        <c:v>42968.222222222197</c:v>
                      </c:pt>
                      <c:pt idx="65">
                        <c:v>42968.225694444402</c:v>
                      </c:pt>
                      <c:pt idx="66">
                        <c:v>42968.229166666701</c:v>
                      </c:pt>
                      <c:pt idx="67">
                        <c:v>42968.232638888898</c:v>
                      </c:pt>
                      <c:pt idx="68">
                        <c:v>42968.236111111102</c:v>
                      </c:pt>
                      <c:pt idx="69">
                        <c:v>42968.239583333299</c:v>
                      </c:pt>
                      <c:pt idx="70">
                        <c:v>42968.243055555598</c:v>
                      </c:pt>
                      <c:pt idx="71">
                        <c:v>42968.246527777803</c:v>
                      </c:pt>
                      <c:pt idx="72">
                        <c:v>42968.25</c:v>
                      </c:pt>
                      <c:pt idx="73">
                        <c:v>42968.253472222197</c:v>
                      </c:pt>
                      <c:pt idx="74">
                        <c:v>42968.256944444402</c:v>
                      </c:pt>
                      <c:pt idx="75">
                        <c:v>42968.260416666701</c:v>
                      </c:pt>
                      <c:pt idx="76">
                        <c:v>42968.263888888898</c:v>
                      </c:pt>
                      <c:pt idx="77">
                        <c:v>42968.267361111102</c:v>
                      </c:pt>
                      <c:pt idx="78">
                        <c:v>42968.270833333299</c:v>
                      </c:pt>
                      <c:pt idx="79">
                        <c:v>42968.274305555598</c:v>
                      </c:pt>
                      <c:pt idx="80">
                        <c:v>42968.277777777803</c:v>
                      </c:pt>
                      <c:pt idx="81">
                        <c:v>42968.28125</c:v>
                      </c:pt>
                      <c:pt idx="82">
                        <c:v>42968.284722222197</c:v>
                      </c:pt>
                      <c:pt idx="83">
                        <c:v>42968.288194444402</c:v>
                      </c:pt>
                      <c:pt idx="84">
                        <c:v>42968.291666666701</c:v>
                      </c:pt>
                      <c:pt idx="85">
                        <c:v>42968.295138888898</c:v>
                      </c:pt>
                      <c:pt idx="86">
                        <c:v>42968.298611111102</c:v>
                      </c:pt>
                      <c:pt idx="87">
                        <c:v>42968.302083333299</c:v>
                      </c:pt>
                      <c:pt idx="88">
                        <c:v>42968.305555555598</c:v>
                      </c:pt>
                      <c:pt idx="89">
                        <c:v>42968.309027777803</c:v>
                      </c:pt>
                      <c:pt idx="90">
                        <c:v>42968.3125</c:v>
                      </c:pt>
                      <c:pt idx="91">
                        <c:v>42968.315972222197</c:v>
                      </c:pt>
                      <c:pt idx="92">
                        <c:v>42968.319444444402</c:v>
                      </c:pt>
                      <c:pt idx="93">
                        <c:v>42968.322916666701</c:v>
                      </c:pt>
                      <c:pt idx="94">
                        <c:v>42968.326388888898</c:v>
                      </c:pt>
                      <c:pt idx="95">
                        <c:v>42968.329861111102</c:v>
                      </c:pt>
                      <c:pt idx="96">
                        <c:v>42968.333333333299</c:v>
                      </c:pt>
                      <c:pt idx="97">
                        <c:v>42968.336805555598</c:v>
                      </c:pt>
                      <c:pt idx="98">
                        <c:v>42968.340277777803</c:v>
                      </c:pt>
                      <c:pt idx="99">
                        <c:v>42968.34375</c:v>
                      </c:pt>
                      <c:pt idx="100">
                        <c:v>42968.347222222197</c:v>
                      </c:pt>
                      <c:pt idx="101">
                        <c:v>42968.350694444402</c:v>
                      </c:pt>
                      <c:pt idx="102">
                        <c:v>42968.354166666701</c:v>
                      </c:pt>
                      <c:pt idx="103">
                        <c:v>42968.357638888898</c:v>
                      </c:pt>
                      <c:pt idx="104">
                        <c:v>42968.361111111102</c:v>
                      </c:pt>
                      <c:pt idx="105">
                        <c:v>42968.364583333299</c:v>
                      </c:pt>
                      <c:pt idx="106">
                        <c:v>42968.368055555598</c:v>
                      </c:pt>
                      <c:pt idx="107">
                        <c:v>42968.371527777803</c:v>
                      </c:pt>
                      <c:pt idx="108">
                        <c:v>42968.375</c:v>
                      </c:pt>
                      <c:pt idx="109">
                        <c:v>42968.378472222197</c:v>
                      </c:pt>
                      <c:pt idx="110">
                        <c:v>42968.381944444402</c:v>
                      </c:pt>
                      <c:pt idx="111">
                        <c:v>42968.385416666701</c:v>
                      </c:pt>
                      <c:pt idx="112">
                        <c:v>42968.388888888898</c:v>
                      </c:pt>
                      <c:pt idx="113">
                        <c:v>42968.392361111102</c:v>
                      </c:pt>
                      <c:pt idx="114">
                        <c:v>42968.395833333299</c:v>
                      </c:pt>
                      <c:pt idx="115">
                        <c:v>42968.399305555598</c:v>
                      </c:pt>
                      <c:pt idx="116">
                        <c:v>42968.402777777803</c:v>
                      </c:pt>
                      <c:pt idx="117">
                        <c:v>42968.40625</c:v>
                      </c:pt>
                      <c:pt idx="118">
                        <c:v>42968.409722222197</c:v>
                      </c:pt>
                      <c:pt idx="119">
                        <c:v>42968.413194444402</c:v>
                      </c:pt>
                      <c:pt idx="120">
                        <c:v>42968.416666666701</c:v>
                      </c:pt>
                      <c:pt idx="121">
                        <c:v>42968.420138888898</c:v>
                      </c:pt>
                      <c:pt idx="122">
                        <c:v>42968.423611111102</c:v>
                      </c:pt>
                      <c:pt idx="123">
                        <c:v>42968.427083333299</c:v>
                      </c:pt>
                      <c:pt idx="124">
                        <c:v>42968.430555555598</c:v>
                      </c:pt>
                      <c:pt idx="125">
                        <c:v>42968.434027777803</c:v>
                      </c:pt>
                      <c:pt idx="126">
                        <c:v>42968.4375</c:v>
                      </c:pt>
                      <c:pt idx="127">
                        <c:v>42968.440972222197</c:v>
                      </c:pt>
                      <c:pt idx="128">
                        <c:v>42968.444444444402</c:v>
                      </c:pt>
                      <c:pt idx="129">
                        <c:v>42968.447916666701</c:v>
                      </c:pt>
                      <c:pt idx="130">
                        <c:v>42968.451388888898</c:v>
                      </c:pt>
                      <c:pt idx="131">
                        <c:v>42968.454861111102</c:v>
                      </c:pt>
                      <c:pt idx="132">
                        <c:v>42968.458333333299</c:v>
                      </c:pt>
                      <c:pt idx="133">
                        <c:v>42968.461805555598</c:v>
                      </c:pt>
                      <c:pt idx="134">
                        <c:v>42968.465277777803</c:v>
                      </c:pt>
                      <c:pt idx="135">
                        <c:v>42968.46875</c:v>
                      </c:pt>
                      <c:pt idx="136">
                        <c:v>42968.472222222197</c:v>
                      </c:pt>
                      <c:pt idx="137">
                        <c:v>42968.475694444402</c:v>
                      </c:pt>
                      <c:pt idx="138">
                        <c:v>42968.479166666701</c:v>
                      </c:pt>
                      <c:pt idx="139">
                        <c:v>42968.482638888898</c:v>
                      </c:pt>
                      <c:pt idx="140">
                        <c:v>42968.486111111102</c:v>
                      </c:pt>
                      <c:pt idx="141">
                        <c:v>42968.489583333299</c:v>
                      </c:pt>
                      <c:pt idx="142">
                        <c:v>42968.493055555598</c:v>
                      </c:pt>
                      <c:pt idx="143">
                        <c:v>42968.496527777803</c:v>
                      </c:pt>
                      <c:pt idx="144">
                        <c:v>42968.5</c:v>
                      </c:pt>
                      <c:pt idx="145">
                        <c:v>42968.503472222197</c:v>
                      </c:pt>
                      <c:pt idx="146">
                        <c:v>42968.506944444402</c:v>
                      </c:pt>
                      <c:pt idx="147">
                        <c:v>42968.510416666701</c:v>
                      </c:pt>
                      <c:pt idx="148">
                        <c:v>42968.513888888898</c:v>
                      </c:pt>
                      <c:pt idx="149">
                        <c:v>42968.517361111102</c:v>
                      </c:pt>
                      <c:pt idx="150">
                        <c:v>42968.520833333299</c:v>
                      </c:pt>
                      <c:pt idx="151">
                        <c:v>42968.524305555598</c:v>
                      </c:pt>
                      <c:pt idx="152">
                        <c:v>42968.527777777803</c:v>
                      </c:pt>
                      <c:pt idx="153">
                        <c:v>42968.53125</c:v>
                      </c:pt>
                      <c:pt idx="154">
                        <c:v>42968.534722222197</c:v>
                      </c:pt>
                      <c:pt idx="155">
                        <c:v>42968.538194444402</c:v>
                      </c:pt>
                      <c:pt idx="156">
                        <c:v>42968.541666666701</c:v>
                      </c:pt>
                      <c:pt idx="157">
                        <c:v>42968.545138888898</c:v>
                      </c:pt>
                      <c:pt idx="158">
                        <c:v>42968.548611111102</c:v>
                      </c:pt>
                      <c:pt idx="159">
                        <c:v>42968.552083333299</c:v>
                      </c:pt>
                      <c:pt idx="160">
                        <c:v>42968.555555555598</c:v>
                      </c:pt>
                      <c:pt idx="161">
                        <c:v>42968.559027777803</c:v>
                      </c:pt>
                      <c:pt idx="162">
                        <c:v>42968.5625</c:v>
                      </c:pt>
                      <c:pt idx="163">
                        <c:v>42968.565972222197</c:v>
                      </c:pt>
                      <c:pt idx="164">
                        <c:v>42968.569444444402</c:v>
                      </c:pt>
                      <c:pt idx="165">
                        <c:v>42968.572916666701</c:v>
                      </c:pt>
                      <c:pt idx="166">
                        <c:v>42968.576388888898</c:v>
                      </c:pt>
                      <c:pt idx="167">
                        <c:v>42968.579861111102</c:v>
                      </c:pt>
                      <c:pt idx="168">
                        <c:v>42968.583333333299</c:v>
                      </c:pt>
                      <c:pt idx="169">
                        <c:v>42968.586805555598</c:v>
                      </c:pt>
                      <c:pt idx="170">
                        <c:v>42968.590277777803</c:v>
                      </c:pt>
                      <c:pt idx="171">
                        <c:v>42968.59375</c:v>
                      </c:pt>
                      <c:pt idx="172">
                        <c:v>42968.597222222197</c:v>
                      </c:pt>
                      <c:pt idx="173">
                        <c:v>42968.600694444402</c:v>
                      </c:pt>
                      <c:pt idx="174">
                        <c:v>42968.604166666701</c:v>
                      </c:pt>
                      <c:pt idx="175">
                        <c:v>42968.607638888898</c:v>
                      </c:pt>
                      <c:pt idx="176">
                        <c:v>42968.611111111102</c:v>
                      </c:pt>
                      <c:pt idx="177">
                        <c:v>42968.614583333299</c:v>
                      </c:pt>
                      <c:pt idx="178">
                        <c:v>42968.618055555598</c:v>
                      </c:pt>
                      <c:pt idx="179">
                        <c:v>42968.621527777803</c:v>
                      </c:pt>
                      <c:pt idx="180">
                        <c:v>42968.625</c:v>
                      </c:pt>
                      <c:pt idx="181">
                        <c:v>42968.628472222197</c:v>
                      </c:pt>
                      <c:pt idx="182">
                        <c:v>42968.631944444402</c:v>
                      </c:pt>
                      <c:pt idx="183">
                        <c:v>42968.635416666701</c:v>
                      </c:pt>
                      <c:pt idx="184">
                        <c:v>42968.638888888898</c:v>
                      </c:pt>
                      <c:pt idx="185">
                        <c:v>42968.642361111102</c:v>
                      </c:pt>
                      <c:pt idx="186">
                        <c:v>42968.645833333299</c:v>
                      </c:pt>
                      <c:pt idx="187">
                        <c:v>42968.649305555598</c:v>
                      </c:pt>
                      <c:pt idx="188">
                        <c:v>42968.652777777803</c:v>
                      </c:pt>
                      <c:pt idx="189">
                        <c:v>42968.65625</c:v>
                      </c:pt>
                      <c:pt idx="190">
                        <c:v>42968.659722222197</c:v>
                      </c:pt>
                      <c:pt idx="191">
                        <c:v>42968.663194444402</c:v>
                      </c:pt>
                      <c:pt idx="192">
                        <c:v>42968.666666666701</c:v>
                      </c:pt>
                      <c:pt idx="193">
                        <c:v>42968.670138888898</c:v>
                      </c:pt>
                      <c:pt idx="194">
                        <c:v>42968.673611111102</c:v>
                      </c:pt>
                      <c:pt idx="195">
                        <c:v>42968.677083333299</c:v>
                      </c:pt>
                      <c:pt idx="196">
                        <c:v>42968.680555555598</c:v>
                      </c:pt>
                      <c:pt idx="197">
                        <c:v>42968.684027777803</c:v>
                      </c:pt>
                      <c:pt idx="198">
                        <c:v>42968.6875</c:v>
                      </c:pt>
                      <c:pt idx="199">
                        <c:v>42968.690972222197</c:v>
                      </c:pt>
                      <c:pt idx="200">
                        <c:v>42968.694444444402</c:v>
                      </c:pt>
                      <c:pt idx="201">
                        <c:v>42968.697916666701</c:v>
                      </c:pt>
                      <c:pt idx="202">
                        <c:v>42968.701388888898</c:v>
                      </c:pt>
                      <c:pt idx="203">
                        <c:v>42968.704861111102</c:v>
                      </c:pt>
                      <c:pt idx="204">
                        <c:v>42968.708333333299</c:v>
                      </c:pt>
                      <c:pt idx="205">
                        <c:v>42968.711805555598</c:v>
                      </c:pt>
                      <c:pt idx="206">
                        <c:v>42968.715277777803</c:v>
                      </c:pt>
                      <c:pt idx="207">
                        <c:v>42968.71875</c:v>
                      </c:pt>
                      <c:pt idx="208">
                        <c:v>42968.722222222197</c:v>
                      </c:pt>
                      <c:pt idx="209">
                        <c:v>42968.725694444402</c:v>
                      </c:pt>
                      <c:pt idx="210">
                        <c:v>42968.729166666701</c:v>
                      </c:pt>
                      <c:pt idx="211">
                        <c:v>42968.732638888898</c:v>
                      </c:pt>
                      <c:pt idx="212">
                        <c:v>42968.736111111102</c:v>
                      </c:pt>
                      <c:pt idx="213">
                        <c:v>42968.739583333299</c:v>
                      </c:pt>
                      <c:pt idx="214">
                        <c:v>42968.743055555598</c:v>
                      </c:pt>
                      <c:pt idx="215">
                        <c:v>42968.746527777803</c:v>
                      </c:pt>
                      <c:pt idx="216">
                        <c:v>42968.75</c:v>
                      </c:pt>
                      <c:pt idx="217">
                        <c:v>42968.753472222197</c:v>
                      </c:pt>
                      <c:pt idx="218">
                        <c:v>42968.756944444402</c:v>
                      </c:pt>
                      <c:pt idx="219">
                        <c:v>42968.760416666701</c:v>
                      </c:pt>
                      <c:pt idx="220">
                        <c:v>42968.763888888898</c:v>
                      </c:pt>
                      <c:pt idx="221">
                        <c:v>42968.767361111102</c:v>
                      </c:pt>
                      <c:pt idx="222">
                        <c:v>42968.770833333299</c:v>
                      </c:pt>
                      <c:pt idx="223">
                        <c:v>42968.774305555598</c:v>
                      </c:pt>
                      <c:pt idx="224">
                        <c:v>42968.777777777803</c:v>
                      </c:pt>
                      <c:pt idx="225">
                        <c:v>42968.78125</c:v>
                      </c:pt>
                      <c:pt idx="226">
                        <c:v>42968.784722222197</c:v>
                      </c:pt>
                      <c:pt idx="227">
                        <c:v>42968.788194444402</c:v>
                      </c:pt>
                      <c:pt idx="228">
                        <c:v>42968.791666666701</c:v>
                      </c:pt>
                      <c:pt idx="229">
                        <c:v>42968.795138888898</c:v>
                      </c:pt>
                      <c:pt idx="230">
                        <c:v>42968.798611111102</c:v>
                      </c:pt>
                      <c:pt idx="231">
                        <c:v>42968.802083333299</c:v>
                      </c:pt>
                      <c:pt idx="232">
                        <c:v>42968.805555555598</c:v>
                      </c:pt>
                      <c:pt idx="233">
                        <c:v>42968.809027777803</c:v>
                      </c:pt>
                      <c:pt idx="234">
                        <c:v>42968.8125</c:v>
                      </c:pt>
                      <c:pt idx="235">
                        <c:v>42968.815972222197</c:v>
                      </c:pt>
                      <c:pt idx="236">
                        <c:v>42968.819444444402</c:v>
                      </c:pt>
                      <c:pt idx="237">
                        <c:v>42968.822916666701</c:v>
                      </c:pt>
                      <c:pt idx="238">
                        <c:v>42968.826388888898</c:v>
                      </c:pt>
                      <c:pt idx="239">
                        <c:v>42968.829861111102</c:v>
                      </c:pt>
                      <c:pt idx="240">
                        <c:v>42968.833333333299</c:v>
                      </c:pt>
                      <c:pt idx="241">
                        <c:v>42968.836805555598</c:v>
                      </c:pt>
                      <c:pt idx="242">
                        <c:v>42968.840277777803</c:v>
                      </c:pt>
                      <c:pt idx="243">
                        <c:v>42968.84375</c:v>
                      </c:pt>
                      <c:pt idx="244">
                        <c:v>42968.847222222197</c:v>
                      </c:pt>
                      <c:pt idx="245">
                        <c:v>42968.850694444402</c:v>
                      </c:pt>
                      <c:pt idx="246">
                        <c:v>42968.854166666701</c:v>
                      </c:pt>
                      <c:pt idx="247">
                        <c:v>42968.857638888898</c:v>
                      </c:pt>
                      <c:pt idx="248">
                        <c:v>42968.861111111102</c:v>
                      </c:pt>
                      <c:pt idx="249">
                        <c:v>42968.864583333299</c:v>
                      </c:pt>
                      <c:pt idx="250">
                        <c:v>42968.868055555598</c:v>
                      </c:pt>
                      <c:pt idx="251">
                        <c:v>42968.871527777803</c:v>
                      </c:pt>
                      <c:pt idx="252">
                        <c:v>42968.875</c:v>
                      </c:pt>
                      <c:pt idx="253">
                        <c:v>42968.878472222197</c:v>
                      </c:pt>
                      <c:pt idx="254">
                        <c:v>42968.881944444402</c:v>
                      </c:pt>
                      <c:pt idx="255">
                        <c:v>42968.885416666701</c:v>
                      </c:pt>
                      <c:pt idx="256">
                        <c:v>42968.888888888898</c:v>
                      </c:pt>
                      <c:pt idx="257">
                        <c:v>42968.892361111102</c:v>
                      </c:pt>
                      <c:pt idx="258">
                        <c:v>42968.895833333299</c:v>
                      </c:pt>
                      <c:pt idx="259">
                        <c:v>42968.899305555598</c:v>
                      </c:pt>
                      <c:pt idx="260">
                        <c:v>42968.902777777803</c:v>
                      </c:pt>
                      <c:pt idx="261">
                        <c:v>42968.90625</c:v>
                      </c:pt>
                      <c:pt idx="262">
                        <c:v>42968.909722222197</c:v>
                      </c:pt>
                      <c:pt idx="263">
                        <c:v>42968.913194444402</c:v>
                      </c:pt>
                      <c:pt idx="264">
                        <c:v>42968.916666666701</c:v>
                      </c:pt>
                      <c:pt idx="265">
                        <c:v>42968.920138888898</c:v>
                      </c:pt>
                      <c:pt idx="266">
                        <c:v>42968.923611111102</c:v>
                      </c:pt>
                      <c:pt idx="267">
                        <c:v>42968.927083333299</c:v>
                      </c:pt>
                      <c:pt idx="268">
                        <c:v>42968.930555555598</c:v>
                      </c:pt>
                      <c:pt idx="269">
                        <c:v>42968.934027777803</c:v>
                      </c:pt>
                      <c:pt idx="270">
                        <c:v>42968.9375</c:v>
                      </c:pt>
                      <c:pt idx="271">
                        <c:v>42968.940972222197</c:v>
                      </c:pt>
                      <c:pt idx="272">
                        <c:v>42968.944444444402</c:v>
                      </c:pt>
                      <c:pt idx="273">
                        <c:v>42968.947916666701</c:v>
                      </c:pt>
                      <c:pt idx="274">
                        <c:v>42968.951388888898</c:v>
                      </c:pt>
                      <c:pt idx="275">
                        <c:v>42968.954861111102</c:v>
                      </c:pt>
                      <c:pt idx="276">
                        <c:v>42968.958333333299</c:v>
                      </c:pt>
                      <c:pt idx="277">
                        <c:v>42968.961805555598</c:v>
                      </c:pt>
                      <c:pt idx="278">
                        <c:v>42968.965277777803</c:v>
                      </c:pt>
                      <c:pt idx="279">
                        <c:v>42968.96875</c:v>
                      </c:pt>
                      <c:pt idx="280">
                        <c:v>42968.972222222197</c:v>
                      </c:pt>
                      <c:pt idx="281">
                        <c:v>42968.975694444402</c:v>
                      </c:pt>
                      <c:pt idx="282">
                        <c:v>42968.979166666701</c:v>
                      </c:pt>
                      <c:pt idx="283">
                        <c:v>42968.982638888898</c:v>
                      </c:pt>
                      <c:pt idx="284">
                        <c:v>42968.986111111102</c:v>
                      </c:pt>
                      <c:pt idx="285">
                        <c:v>42968.989583333299</c:v>
                      </c:pt>
                      <c:pt idx="286">
                        <c:v>42968.993055555598</c:v>
                      </c:pt>
                      <c:pt idx="287">
                        <c:v>42968.996527777803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Sheet4!$E$6:$E$293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Sheet4!$F$5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Sheet4!$A$6:$A$293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42968</c:v>
                      </c:pt>
                      <c:pt idx="1">
                        <c:v>42968.003472222197</c:v>
                      </c:pt>
                      <c:pt idx="2">
                        <c:v>42968.006944444402</c:v>
                      </c:pt>
                      <c:pt idx="3">
                        <c:v>42968.010416666701</c:v>
                      </c:pt>
                      <c:pt idx="4">
                        <c:v>42968.013888888898</c:v>
                      </c:pt>
                      <c:pt idx="5">
                        <c:v>42968.017361111102</c:v>
                      </c:pt>
                      <c:pt idx="6">
                        <c:v>42968.020833333299</c:v>
                      </c:pt>
                      <c:pt idx="7">
                        <c:v>42968.024305555598</c:v>
                      </c:pt>
                      <c:pt idx="8">
                        <c:v>42968.027777777803</c:v>
                      </c:pt>
                      <c:pt idx="9">
                        <c:v>42968.03125</c:v>
                      </c:pt>
                      <c:pt idx="10">
                        <c:v>42968.034722222197</c:v>
                      </c:pt>
                      <c:pt idx="11">
                        <c:v>42968.038194444402</c:v>
                      </c:pt>
                      <c:pt idx="12">
                        <c:v>42968.041666666701</c:v>
                      </c:pt>
                      <c:pt idx="13">
                        <c:v>42968.045138888898</c:v>
                      </c:pt>
                      <c:pt idx="14">
                        <c:v>42968.048611111102</c:v>
                      </c:pt>
                      <c:pt idx="15">
                        <c:v>42968.052083333299</c:v>
                      </c:pt>
                      <c:pt idx="16">
                        <c:v>42968.055555555598</c:v>
                      </c:pt>
                      <c:pt idx="17">
                        <c:v>42968.059027777803</c:v>
                      </c:pt>
                      <c:pt idx="18">
                        <c:v>42968.0625</c:v>
                      </c:pt>
                      <c:pt idx="19">
                        <c:v>42968.065972222197</c:v>
                      </c:pt>
                      <c:pt idx="20">
                        <c:v>42968.069444444402</c:v>
                      </c:pt>
                      <c:pt idx="21">
                        <c:v>42968.072916666701</c:v>
                      </c:pt>
                      <c:pt idx="22">
                        <c:v>42968.076388888898</c:v>
                      </c:pt>
                      <c:pt idx="23">
                        <c:v>42968.079861111102</c:v>
                      </c:pt>
                      <c:pt idx="24">
                        <c:v>42968.083333333299</c:v>
                      </c:pt>
                      <c:pt idx="25">
                        <c:v>42968.086805555598</c:v>
                      </c:pt>
                      <c:pt idx="26">
                        <c:v>42968.090277777803</c:v>
                      </c:pt>
                      <c:pt idx="27">
                        <c:v>42968.09375</c:v>
                      </c:pt>
                      <c:pt idx="28">
                        <c:v>42968.097222222197</c:v>
                      </c:pt>
                      <c:pt idx="29">
                        <c:v>42968.100694444402</c:v>
                      </c:pt>
                      <c:pt idx="30">
                        <c:v>42968.104166666701</c:v>
                      </c:pt>
                      <c:pt idx="31">
                        <c:v>42968.107638888898</c:v>
                      </c:pt>
                      <c:pt idx="32">
                        <c:v>42968.111111111102</c:v>
                      </c:pt>
                      <c:pt idx="33">
                        <c:v>42968.114583333299</c:v>
                      </c:pt>
                      <c:pt idx="34">
                        <c:v>42968.118055555598</c:v>
                      </c:pt>
                      <c:pt idx="35">
                        <c:v>42968.121527777803</c:v>
                      </c:pt>
                      <c:pt idx="36">
                        <c:v>42968.125</c:v>
                      </c:pt>
                      <c:pt idx="37">
                        <c:v>42968.128472222197</c:v>
                      </c:pt>
                      <c:pt idx="38">
                        <c:v>42968.131944444402</c:v>
                      </c:pt>
                      <c:pt idx="39">
                        <c:v>42968.135416666701</c:v>
                      </c:pt>
                      <c:pt idx="40">
                        <c:v>42968.138888888898</c:v>
                      </c:pt>
                      <c:pt idx="41">
                        <c:v>42968.142361111102</c:v>
                      </c:pt>
                      <c:pt idx="42">
                        <c:v>42968.145833333299</c:v>
                      </c:pt>
                      <c:pt idx="43">
                        <c:v>42968.149305555598</c:v>
                      </c:pt>
                      <c:pt idx="44">
                        <c:v>42968.152777777803</c:v>
                      </c:pt>
                      <c:pt idx="45">
                        <c:v>42968.15625</c:v>
                      </c:pt>
                      <c:pt idx="46">
                        <c:v>42968.159722222197</c:v>
                      </c:pt>
                      <c:pt idx="47">
                        <c:v>42968.163194444402</c:v>
                      </c:pt>
                      <c:pt idx="48">
                        <c:v>42968.166666666701</c:v>
                      </c:pt>
                      <c:pt idx="49">
                        <c:v>42968.170138888898</c:v>
                      </c:pt>
                      <c:pt idx="50">
                        <c:v>42968.173611111102</c:v>
                      </c:pt>
                      <c:pt idx="51">
                        <c:v>42968.177083333299</c:v>
                      </c:pt>
                      <c:pt idx="52">
                        <c:v>42968.180555555598</c:v>
                      </c:pt>
                      <c:pt idx="53">
                        <c:v>42968.184027777803</c:v>
                      </c:pt>
                      <c:pt idx="54">
                        <c:v>42968.1875</c:v>
                      </c:pt>
                      <c:pt idx="55">
                        <c:v>42968.190972222197</c:v>
                      </c:pt>
                      <c:pt idx="56">
                        <c:v>42968.194444444402</c:v>
                      </c:pt>
                      <c:pt idx="57">
                        <c:v>42968.197916666701</c:v>
                      </c:pt>
                      <c:pt idx="58">
                        <c:v>42968.201388888898</c:v>
                      </c:pt>
                      <c:pt idx="59">
                        <c:v>42968.204861111102</c:v>
                      </c:pt>
                      <c:pt idx="60">
                        <c:v>42968.208333333299</c:v>
                      </c:pt>
                      <c:pt idx="61">
                        <c:v>42968.211805555598</c:v>
                      </c:pt>
                      <c:pt idx="62">
                        <c:v>42968.215277777803</c:v>
                      </c:pt>
                      <c:pt idx="63">
                        <c:v>42968.21875</c:v>
                      </c:pt>
                      <c:pt idx="64">
                        <c:v>42968.222222222197</c:v>
                      </c:pt>
                      <c:pt idx="65">
                        <c:v>42968.225694444402</c:v>
                      </c:pt>
                      <c:pt idx="66">
                        <c:v>42968.229166666701</c:v>
                      </c:pt>
                      <c:pt idx="67">
                        <c:v>42968.232638888898</c:v>
                      </c:pt>
                      <c:pt idx="68">
                        <c:v>42968.236111111102</c:v>
                      </c:pt>
                      <c:pt idx="69">
                        <c:v>42968.239583333299</c:v>
                      </c:pt>
                      <c:pt idx="70">
                        <c:v>42968.243055555598</c:v>
                      </c:pt>
                      <c:pt idx="71">
                        <c:v>42968.246527777803</c:v>
                      </c:pt>
                      <c:pt idx="72">
                        <c:v>42968.25</c:v>
                      </c:pt>
                      <c:pt idx="73">
                        <c:v>42968.253472222197</c:v>
                      </c:pt>
                      <c:pt idx="74">
                        <c:v>42968.256944444402</c:v>
                      </c:pt>
                      <c:pt idx="75">
                        <c:v>42968.260416666701</c:v>
                      </c:pt>
                      <c:pt idx="76">
                        <c:v>42968.263888888898</c:v>
                      </c:pt>
                      <c:pt idx="77">
                        <c:v>42968.267361111102</c:v>
                      </c:pt>
                      <c:pt idx="78">
                        <c:v>42968.270833333299</c:v>
                      </c:pt>
                      <c:pt idx="79">
                        <c:v>42968.274305555598</c:v>
                      </c:pt>
                      <c:pt idx="80">
                        <c:v>42968.277777777803</c:v>
                      </c:pt>
                      <c:pt idx="81">
                        <c:v>42968.28125</c:v>
                      </c:pt>
                      <c:pt idx="82">
                        <c:v>42968.284722222197</c:v>
                      </c:pt>
                      <c:pt idx="83">
                        <c:v>42968.288194444402</c:v>
                      </c:pt>
                      <c:pt idx="84">
                        <c:v>42968.291666666701</c:v>
                      </c:pt>
                      <c:pt idx="85">
                        <c:v>42968.295138888898</c:v>
                      </c:pt>
                      <c:pt idx="86">
                        <c:v>42968.298611111102</c:v>
                      </c:pt>
                      <c:pt idx="87">
                        <c:v>42968.302083333299</c:v>
                      </c:pt>
                      <c:pt idx="88">
                        <c:v>42968.305555555598</c:v>
                      </c:pt>
                      <c:pt idx="89">
                        <c:v>42968.309027777803</c:v>
                      </c:pt>
                      <c:pt idx="90">
                        <c:v>42968.3125</c:v>
                      </c:pt>
                      <c:pt idx="91">
                        <c:v>42968.315972222197</c:v>
                      </c:pt>
                      <c:pt idx="92">
                        <c:v>42968.319444444402</c:v>
                      </c:pt>
                      <c:pt idx="93">
                        <c:v>42968.322916666701</c:v>
                      </c:pt>
                      <c:pt idx="94">
                        <c:v>42968.326388888898</c:v>
                      </c:pt>
                      <c:pt idx="95">
                        <c:v>42968.329861111102</c:v>
                      </c:pt>
                      <c:pt idx="96">
                        <c:v>42968.333333333299</c:v>
                      </c:pt>
                      <c:pt idx="97">
                        <c:v>42968.336805555598</c:v>
                      </c:pt>
                      <c:pt idx="98">
                        <c:v>42968.340277777803</c:v>
                      </c:pt>
                      <c:pt idx="99">
                        <c:v>42968.34375</c:v>
                      </c:pt>
                      <c:pt idx="100">
                        <c:v>42968.347222222197</c:v>
                      </c:pt>
                      <c:pt idx="101">
                        <c:v>42968.350694444402</c:v>
                      </c:pt>
                      <c:pt idx="102">
                        <c:v>42968.354166666701</c:v>
                      </c:pt>
                      <c:pt idx="103">
                        <c:v>42968.357638888898</c:v>
                      </c:pt>
                      <c:pt idx="104">
                        <c:v>42968.361111111102</c:v>
                      </c:pt>
                      <c:pt idx="105">
                        <c:v>42968.364583333299</c:v>
                      </c:pt>
                      <c:pt idx="106">
                        <c:v>42968.368055555598</c:v>
                      </c:pt>
                      <c:pt idx="107">
                        <c:v>42968.371527777803</c:v>
                      </c:pt>
                      <c:pt idx="108">
                        <c:v>42968.375</c:v>
                      </c:pt>
                      <c:pt idx="109">
                        <c:v>42968.378472222197</c:v>
                      </c:pt>
                      <c:pt idx="110">
                        <c:v>42968.381944444402</c:v>
                      </c:pt>
                      <c:pt idx="111">
                        <c:v>42968.385416666701</c:v>
                      </c:pt>
                      <c:pt idx="112">
                        <c:v>42968.388888888898</c:v>
                      </c:pt>
                      <c:pt idx="113">
                        <c:v>42968.392361111102</c:v>
                      </c:pt>
                      <c:pt idx="114">
                        <c:v>42968.395833333299</c:v>
                      </c:pt>
                      <c:pt idx="115">
                        <c:v>42968.399305555598</c:v>
                      </c:pt>
                      <c:pt idx="116">
                        <c:v>42968.402777777803</c:v>
                      </c:pt>
                      <c:pt idx="117">
                        <c:v>42968.40625</c:v>
                      </c:pt>
                      <c:pt idx="118">
                        <c:v>42968.409722222197</c:v>
                      </c:pt>
                      <c:pt idx="119">
                        <c:v>42968.413194444402</c:v>
                      </c:pt>
                      <c:pt idx="120">
                        <c:v>42968.416666666701</c:v>
                      </c:pt>
                      <c:pt idx="121">
                        <c:v>42968.420138888898</c:v>
                      </c:pt>
                      <c:pt idx="122">
                        <c:v>42968.423611111102</c:v>
                      </c:pt>
                      <c:pt idx="123">
                        <c:v>42968.427083333299</c:v>
                      </c:pt>
                      <c:pt idx="124">
                        <c:v>42968.430555555598</c:v>
                      </c:pt>
                      <c:pt idx="125">
                        <c:v>42968.434027777803</c:v>
                      </c:pt>
                      <c:pt idx="126">
                        <c:v>42968.4375</c:v>
                      </c:pt>
                      <c:pt idx="127">
                        <c:v>42968.440972222197</c:v>
                      </c:pt>
                      <c:pt idx="128">
                        <c:v>42968.444444444402</c:v>
                      </c:pt>
                      <c:pt idx="129">
                        <c:v>42968.447916666701</c:v>
                      </c:pt>
                      <c:pt idx="130">
                        <c:v>42968.451388888898</c:v>
                      </c:pt>
                      <c:pt idx="131">
                        <c:v>42968.454861111102</c:v>
                      </c:pt>
                      <c:pt idx="132">
                        <c:v>42968.458333333299</c:v>
                      </c:pt>
                      <c:pt idx="133">
                        <c:v>42968.461805555598</c:v>
                      </c:pt>
                      <c:pt idx="134">
                        <c:v>42968.465277777803</c:v>
                      </c:pt>
                      <c:pt idx="135">
                        <c:v>42968.46875</c:v>
                      </c:pt>
                      <c:pt idx="136">
                        <c:v>42968.472222222197</c:v>
                      </c:pt>
                      <c:pt idx="137">
                        <c:v>42968.475694444402</c:v>
                      </c:pt>
                      <c:pt idx="138">
                        <c:v>42968.479166666701</c:v>
                      </c:pt>
                      <c:pt idx="139">
                        <c:v>42968.482638888898</c:v>
                      </c:pt>
                      <c:pt idx="140">
                        <c:v>42968.486111111102</c:v>
                      </c:pt>
                      <c:pt idx="141">
                        <c:v>42968.489583333299</c:v>
                      </c:pt>
                      <c:pt idx="142">
                        <c:v>42968.493055555598</c:v>
                      </c:pt>
                      <c:pt idx="143">
                        <c:v>42968.496527777803</c:v>
                      </c:pt>
                      <c:pt idx="144">
                        <c:v>42968.5</c:v>
                      </c:pt>
                      <c:pt idx="145">
                        <c:v>42968.503472222197</c:v>
                      </c:pt>
                      <c:pt idx="146">
                        <c:v>42968.506944444402</c:v>
                      </c:pt>
                      <c:pt idx="147">
                        <c:v>42968.510416666701</c:v>
                      </c:pt>
                      <c:pt idx="148">
                        <c:v>42968.513888888898</c:v>
                      </c:pt>
                      <c:pt idx="149">
                        <c:v>42968.517361111102</c:v>
                      </c:pt>
                      <c:pt idx="150">
                        <c:v>42968.520833333299</c:v>
                      </c:pt>
                      <c:pt idx="151">
                        <c:v>42968.524305555598</c:v>
                      </c:pt>
                      <c:pt idx="152">
                        <c:v>42968.527777777803</c:v>
                      </c:pt>
                      <c:pt idx="153">
                        <c:v>42968.53125</c:v>
                      </c:pt>
                      <c:pt idx="154">
                        <c:v>42968.534722222197</c:v>
                      </c:pt>
                      <c:pt idx="155">
                        <c:v>42968.538194444402</c:v>
                      </c:pt>
                      <c:pt idx="156">
                        <c:v>42968.541666666701</c:v>
                      </c:pt>
                      <c:pt idx="157">
                        <c:v>42968.545138888898</c:v>
                      </c:pt>
                      <c:pt idx="158">
                        <c:v>42968.548611111102</c:v>
                      </c:pt>
                      <c:pt idx="159">
                        <c:v>42968.552083333299</c:v>
                      </c:pt>
                      <c:pt idx="160">
                        <c:v>42968.555555555598</c:v>
                      </c:pt>
                      <c:pt idx="161">
                        <c:v>42968.559027777803</c:v>
                      </c:pt>
                      <c:pt idx="162">
                        <c:v>42968.5625</c:v>
                      </c:pt>
                      <c:pt idx="163">
                        <c:v>42968.565972222197</c:v>
                      </c:pt>
                      <c:pt idx="164">
                        <c:v>42968.569444444402</c:v>
                      </c:pt>
                      <c:pt idx="165">
                        <c:v>42968.572916666701</c:v>
                      </c:pt>
                      <c:pt idx="166">
                        <c:v>42968.576388888898</c:v>
                      </c:pt>
                      <c:pt idx="167">
                        <c:v>42968.579861111102</c:v>
                      </c:pt>
                      <c:pt idx="168">
                        <c:v>42968.583333333299</c:v>
                      </c:pt>
                      <c:pt idx="169">
                        <c:v>42968.586805555598</c:v>
                      </c:pt>
                      <c:pt idx="170">
                        <c:v>42968.590277777803</c:v>
                      </c:pt>
                      <c:pt idx="171">
                        <c:v>42968.59375</c:v>
                      </c:pt>
                      <c:pt idx="172">
                        <c:v>42968.597222222197</c:v>
                      </c:pt>
                      <c:pt idx="173">
                        <c:v>42968.600694444402</c:v>
                      </c:pt>
                      <c:pt idx="174">
                        <c:v>42968.604166666701</c:v>
                      </c:pt>
                      <c:pt idx="175">
                        <c:v>42968.607638888898</c:v>
                      </c:pt>
                      <c:pt idx="176">
                        <c:v>42968.611111111102</c:v>
                      </c:pt>
                      <c:pt idx="177">
                        <c:v>42968.614583333299</c:v>
                      </c:pt>
                      <c:pt idx="178">
                        <c:v>42968.618055555598</c:v>
                      </c:pt>
                      <c:pt idx="179">
                        <c:v>42968.621527777803</c:v>
                      </c:pt>
                      <c:pt idx="180">
                        <c:v>42968.625</c:v>
                      </c:pt>
                      <c:pt idx="181">
                        <c:v>42968.628472222197</c:v>
                      </c:pt>
                      <c:pt idx="182">
                        <c:v>42968.631944444402</c:v>
                      </c:pt>
                      <c:pt idx="183">
                        <c:v>42968.635416666701</c:v>
                      </c:pt>
                      <c:pt idx="184">
                        <c:v>42968.638888888898</c:v>
                      </c:pt>
                      <c:pt idx="185">
                        <c:v>42968.642361111102</c:v>
                      </c:pt>
                      <c:pt idx="186">
                        <c:v>42968.645833333299</c:v>
                      </c:pt>
                      <c:pt idx="187">
                        <c:v>42968.649305555598</c:v>
                      </c:pt>
                      <c:pt idx="188">
                        <c:v>42968.652777777803</c:v>
                      </c:pt>
                      <c:pt idx="189">
                        <c:v>42968.65625</c:v>
                      </c:pt>
                      <c:pt idx="190">
                        <c:v>42968.659722222197</c:v>
                      </c:pt>
                      <c:pt idx="191">
                        <c:v>42968.663194444402</c:v>
                      </c:pt>
                      <c:pt idx="192">
                        <c:v>42968.666666666701</c:v>
                      </c:pt>
                      <c:pt idx="193">
                        <c:v>42968.670138888898</c:v>
                      </c:pt>
                      <c:pt idx="194">
                        <c:v>42968.673611111102</c:v>
                      </c:pt>
                      <c:pt idx="195">
                        <c:v>42968.677083333299</c:v>
                      </c:pt>
                      <c:pt idx="196">
                        <c:v>42968.680555555598</c:v>
                      </c:pt>
                      <c:pt idx="197">
                        <c:v>42968.684027777803</c:v>
                      </c:pt>
                      <c:pt idx="198">
                        <c:v>42968.6875</c:v>
                      </c:pt>
                      <c:pt idx="199">
                        <c:v>42968.690972222197</c:v>
                      </c:pt>
                      <c:pt idx="200">
                        <c:v>42968.694444444402</c:v>
                      </c:pt>
                      <c:pt idx="201">
                        <c:v>42968.697916666701</c:v>
                      </c:pt>
                      <c:pt idx="202">
                        <c:v>42968.701388888898</c:v>
                      </c:pt>
                      <c:pt idx="203">
                        <c:v>42968.704861111102</c:v>
                      </c:pt>
                      <c:pt idx="204">
                        <c:v>42968.708333333299</c:v>
                      </c:pt>
                      <c:pt idx="205">
                        <c:v>42968.711805555598</c:v>
                      </c:pt>
                      <c:pt idx="206">
                        <c:v>42968.715277777803</c:v>
                      </c:pt>
                      <c:pt idx="207">
                        <c:v>42968.71875</c:v>
                      </c:pt>
                      <c:pt idx="208">
                        <c:v>42968.722222222197</c:v>
                      </c:pt>
                      <c:pt idx="209">
                        <c:v>42968.725694444402</c:v>
                      </c:pt>
                      <c:pt idx="210">
                        <c:v>42968.729166666701</c:v>
                      </c:pt>
                      <c:pt idx="211">
                        <c:v>42968.732638888898</c:v>
                      </c:pt>
                      <c:pt idx="212">
                        <c:v>42968.736111111102</c:v>
                      </c:pt>
                      <c:pt idx="213">
                        <c:v>42968.739583333299</c:v>
                      </c:pt>
                      <c:pt idx="214">
                        <c:v>42968.743055555598</c:v>
                      </c:pt>
                      <c:pt idx="215">
                        <c:v>42968.746527777803</c:v>
                      </c:pt>
                      <c:pt idx="216">
                        <c:v>42968.75</c:v>
                      </c:pt>
                      <c:pt idx="217">
                        <c:v>42968.753472222197</c:v>
                      </c:pt>
                      <c:pt idx="218">
                        <c:v>42968.756944444402</c:v>
                      </c:pt>
                      <c:pt idx="219">
                        <c:v>42968.760416666701</c:v>
                      </c:pt>
                      <c:pt idx="220">
                        <c:v>42968.763888888898</c:v>
                      </c:pt>
                      <c:pt idx="221">
                        <c:v>42968.767361111102</c:v>
                      </c:pt>
                      <c:pt idx="222">
                        <c:v>42968.770833333299</c:v>
                      </c:pt>
                      <c:pt idx="223">
                        <c:v>42968.774305555598</c:v>
                      </c:pt>
                      <c:pt idx="224">
                        <c:v>42968.777777777803</c:v>
                      </c:pt>
                      <c:pt idx="225">
                        <c:v>42968.78125</c:v>
                      </c:pt>
                      <c:pt idx="226">
                        <c:v>42968.784722222197</c:v>
                      </c:pt>
                      <c:pt idx="227">
                        <c:v>42968.788194444402</c:v>
                      </c:pt>
                      <c:pt idx="228">
                        <c:v>42968.791666666701</c:v>
                      </c:pt>
                      <c:pt idx="229">
                        <c:v>42968.795138888898</c:v>
                      </c:pt>
                      <c:pt idx="230">
                        <c:v>42968.798611111102</c:v>
                      </c:pt>
                      <c:pt idx="231">
                        <c:v>42968.802083333299</c:v>
                      </c:pt>
                      <c:pt idx="232">
                        <c:v>42968.805555555598</c:v>
                      </c:pt>
                      <c:pt idx="233">
                        <c:v>42968.809027777803</c:v>
                      </c:pt>
                      <c:pt idx="234">
                        <c:v>42968.8125</c:v>
                      </c:pt>
                      <c:pt idx="235">
                        <c:v>42968.815972222197</c:v>
                      </c:pt>
                      <c:pt idx="236">
                        <c:v>42968.819444444402</c:v>
                      </c:pt>
                      <c:pt idx="237">
                        <c:v>42968.822916666701</c:v>
                      </c:pt>
                      <c:pt idx="238">
                        <c:v>42968.826388888898</c:v>
                      </c:pt>
                      <c:pt idx="239">
                        <c:v>42968.829861111102</c:v>
                      </c:pt>
                      <c:pt idx="240">
                        <c:v>42968.833333333299</c:v>
                      </c:pt>
                      <c:pt idx="241">
                        <c:v>42968.836805555598</c:v>
                      </c:pt>
                      <c:pt idx="242">
                        <c:v>42968.840277777803</c:v>
                      </c:pt>
                      <c:pt idx="243">
                        <c:v>42968.84375</c:v>
                      </c:pt>
                      <c:pt idx="244">
                        <c:v>42968.847222222197</c:v>
                      </c:pt>
                      <c:pt idx="245">
                        <c:v>42968.850694444402</c:v>
                      </c:pt>
                      <c:pt idx="246">
                        <c:v>42968.854166666701</c:v>
                      </c:pt>
                      <c:pt idx="247">
                        <c:v>42968.857638888898</c:v>
                      </c:pt>
                      <c:pt idx="248">
                        <c:v>42968.861111111102</c:v>
                      </c:pt>
                      <c:pt idx="249">
                        <c:v>42968.864583333299</c:v>
                      </c:pt>
                      <c:pt idx="250">
                        <c:v>42968.868055555598</c:v>
                      </c:pt>
                      <c:pt idx="251">
                        <c:v>42968.871527777803</c:v>
                      </c:pt>
                      <c:pt idx="252">
                        <c:v>42968.875</c:v>
                      </c:pt>
                      <c:pt idx="253">
                        <c:v>42968.878472222197</c:v>
                      </c:pt>
                      <c:pt idx="254">
                        <c:v>42968.881944444402</c:v>
                      </c:pt>
                      <c:pt idx="255">
                        <c:v>42968.885416666701</c:v>
                      </c:pt>
                      <c:pt idx="256">
                        <c:v>42968.888888888898</c:v>
                      </c:pt>
                      <c:pt idx="257">
                        <c:v>42968.892361111102</c:v>
                      </c:pt>
                      <c:pt idx="258">
                        <c:v>42968.895833333299</c:v>
                      </c:pt>
                      <c:pt idx="259">
                        <c:v>42968.899305555598</c:v>
                      </c:pt>
                      <c:pt idx="260">
                        <c:v>42968.902777777803</c:v>
                      </c:pt>
                      <c:pt idx="261">
                        <c:v>42968.90625</c:v>
                      </c:pt>
                      <c:pt idx="262">
                        <c:v>42968.909722222197</c:v>
                      </c:pt>
                      <c:pt idx="263">
                        <c:v>42968.913194444402</c:v>
                      </c:pt>
                      <c:pt idx="264">
                        <c:v>42968.916666666701</c:v>
                      </c:pt>
                      <c:pt idx="265">
                        <c:v>42968.920138888898</c:v>
                      </c:pt>
                      <c:pt idx="266">
                        <c:v>42968.923611111102</c:v>
                      </c:pt>
                      <c:pt idx="267">
                        <c:v>42968.927083333299</c:v>
                      </c:pt>
                      <c:pt idx="268">
                        <c:v>42968.930555555598</c:v>
                      </c:pt>
                      <c:pt idx="269">
                        <c:v>42968.934027777803</c:v>
                      </c:pt>
                      <c:pt idx="270">
                        <c:v>42968.9375</c:v>
                      </c:pt>
                      <c:pt idx="271">
                        <c:v>42968.940972222197</c:v>
                      </c:pt>
                      <c:pt idx="272">
                        <c:v>42968.944444444402</c:v>
                      </c:pt>
                      <c:pt idx="273">
                        <c:v>42968.947916666701</c:v>
                      </c:pt>
                      <c:pt idx="274">
                        <c:v>42968.951388888898</c:v>
                      </c:pt>
                      <c:pt idx="275">
                        <c:v>42968.954861111102</c:v>
                      </c:pt>
                      <c:pt idx="276">
                        <c:v>42968.958333333299</c:v>
                      </c:pt>
                      <c:pt idx="277">
                        <c:v>42968.961805555598</c:v>
                      </c:pt>
                      <c:pt idx="278">
                        <c:v>42968.965277777803</c:v>
                      </c:pt>
                      <c:pt idx="279">
                        <c:v>42968.96875</c:v>
                      </c:pt>
                      <c:pt idx="280">
                        <c:v>42968.972222222197</c:v>
                      </c:pt>
                      <c:pt idx="281">
                        <c:v>42968.975694444402</c:v>
                      </c:pt>
                      <c:pt idx="282">
                        <c:v>42968.979166666701</c:v>
                      </c:pt>
                      <c:pt idx="283">
                        <c:v>42968.982638888898</c:v>
                      </c:pt>
                      <c:pt idx="284">
                        <c:v>42968.986111111102</c:v>
                      </c:pt>
                      <c:pt idx="285">
                        <c:v>42968.989583333299</c:v>
                      </c:pt>
                      <c:pt idx="286">
                        <c:v>42968.993055555598</c:v>
                      </c:pt>
                      <c:pt idx="287">
                        <c:v>42968.996527777803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Sheet4!$F$6:$F$293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0.89997249841690097</c:v>
                      </c:pt>
                      <c:pt idx="1">
                        <c:v>0.89997249841690097</c:v>
                      </c:pt>
                      <c:pt idx="2">
                        <c:v>0.89997249841690097</c:v>
                      </c:pt>
                      <c:pt idx="3">
                        <c:v>0.89997249841690097</c:v>
                      </c:pt>
                      <c:pt idx="4">
                        <c:v>0.89997249841690097</c:v>
                      </c:pt>
                      <c:pt idx="5">
                        <c:v>0.89997249841690097</c:v>
                      </c:pt>
                      <c:pt idx="6">
                        <c:v>0.89997249841690097</c:v>
                      </c:pt>
                      <c:pt idx="7">
                        <c:v>0.89997249841690097</c:v>
                      </c:pt>
                      <c:pt idx="8">
                        <c:v>0.89997249841690097</c:v>
                      </c:pt>
                      <c:pt idx="9">
                        <c:v>0.89997249841690097</c:v>
                      </c:pt>
                      <c:pt idx="10">
                        <c:v>0.89997249841690097</c:v>
                      </c:pt>
                      <c:pt idx="11">
                        <c:v>0.89997249841690097</c:v>
                      </c:pt>
                      <c:pt idx="12">
                        <c:v>0.89997249841690097</c:v>
                      </c:pt>
                      <c:pt idx="13">
                        <c:v>0.89997249841690097</c:v>
                      </c:pt>
                      <c:pt idx="14">
                        <c:v>0.89997249841690097</c:v>
                      </c:pt>
                      <c:pt idx="15">
                        <c:v>0.89997249841690097</c:v>
                      </c:pt>
                      <c:pt idx="16">
                        <c:v>0.89997249841690097</c:v>
                      </c:pt>
                      <c:pt idx="17">
                        <c:v>0.89997249841690097</c:v>
                      </c:pt>
                      <c:pt idx="18">
                        <c:v>0.89997249841690097</c:v>
                      </c:pt>
                      <c:pt idx="19">
                        <c:v>0.89997249841690097</c:v>
                      </c:pt>
                      <c:pt idx="20">
                        <c:v>0.89997249841690097</c:v>
                      </c:pt>
                      <c:pt idx="21">
                        <c:v>0.89997249841690097</c:v>
                      </c:pt>
                      <c:pt idx="22">
                        <c:v>0.89997249841690097</c:v>
                      </c:pt>
                      <c:pt idx="23">
                        <c:v>0.89997249841690097</c:v>
                      </c:pt>
                      <c:pt idx="24">
                        <c:v>0.89997249841690097</c:v>
                      </c:pt>
                      <c:pt idx="25">
                        <c:v>0.89997249841690097</c:v>
                      </c:pt>
                      <c:pt idx="26">
                        <c:v>0.89997249841690097</c:v>
                      </c:pt>
                      <c:pt idx="27">
                        <c:v>0.89997249841690097</c:v>
                      </c:pt>
                      <c:pt idx="28">
                        <c:v>0.89997249841690097</c:v>
                      </c:pt>
                      <c:pt idx="29">
                        <c:v>0.89997249841690097</c:v>
                      </c:pt>
                      <c:pt idx="30">
                        <c:v>0.89997249841690097</c:v>
                      </c:pt>
                      <c:pt idx="31">
                        <c:v>0.89997249841690097</c:v>
                      </c:pt>
                      <c:pt idx="32">
                        <c:v>0.89997249841690097</c:v>
                      </c:pt>
                      <c:pt idx="33">
                        <c:v>0.89997249841690097</c:v>
                      </c:pt>
                      <c:pt idx="34">
                        <c:v>0.89997249841690097</c:v>
                      </c:pt>
                      <c:pt idx="35">
                        <c:v>0.89997249841690097</c:v>
                      </c:pt>
                      <c:pt idx="36">
                        <c:v>0.89997249841690097</c:v>
                      </c:pt>
                      <c:pt idx="37">
                        <c:v>0.89997249841690097</c:v>
                      </c:pt>
                      <c:pt idx="38">
                        <c:v>0.89997249841690097</c:v>
                      </c:pt>
                      <c:pt idx="39">
                        <c:v>0.89997249841690097</c:v>
                      </c:pt>
                      <c:pt idx="40">
                        <c:v>0.89997249841690097</c:v>
                      </c:pt>
                      <c:pt idx="41">
                        <c:v>0.89997249841690097</c:v>
                      </c:pt>
                      <c:pt idx="42">
                        <c:v>0.89997249841690097</c:v>
                      </c:pt>
                      <c:pt idx="43">
                        <c:v>0.89997249841690097</c:v>
                      </c:pt>
                      <c:pt idx="44">
                        <c:v>0.89997249841690097</c:v>
                      </c:pt>
                      <c:pt idx="45">
                        <c:v>0.89997249841690097</c:v>
                      </c:pt>
                      <c:pt idx="46">
                        <c:v>0.89997249841690097</c:v>
                      </c:pt>
                      <c:pt idx="47">
                        <c:v>0.89997249841690097</c:v>
                      </c:pt>
                      <c:pt idx="48">
                        <c:v>0.89997249841690097</c:v>
                      </c:pt>
                      <c:pt idx="49">
                        <c:v>0.89997249841690097</c:v>
                      </c:pt>
                      <c:pt idx="50">
                        <c:v>0.89997249841690097</c:v>
                      </c:pt>
                      <c:pt idx="51">
                        <c:v>0.89997249841690097</c:v>
                      </c:pt>
                      <c:pt idx="52">
                        <c:v>0.89997249841690097</c:v>
                      </c:pt>
                      <c:pt idx="53">
                        <c:v>0.89997249841690097</c:v>
                      </c:pt>
                      <c:pt idx="54">
                        <c:v>0.89997249841690097</c:v>
                      </c:pt>
                      <c:pt idx="55">
                        <c:v>0.89997249841690097</c:v>
                      </c:pt>
                      <c:pt idx="56">
                        <c:v>0.89997249841690097</c:v>
                      </c:pt>
                      <c:pt idx="57">
                        <c:v>0.89997249841690097</c:v>
                      </c:pt>
                      <c:pt idx="58">
                        <c:v>0.89997249841690097</c:v>
                      </c:pt>
                      <c:pt idx="59">
                        <c:v>0.89997249841690097</c:v>
                      </c:pt>
                      <c:pt idx="60">
                        <c:v>0.89997249841690097</c:v>
                      </c:pt>
                      <c:pt idx="61">
                        <c:v>0.89997249841690097</c:v>
                      </c:pt>
                      <c:pt idx="62">
                        <c:v>0.89997249841690097</c:v>
                      </c:pt>
                      <c:pt idx="63">
                        <c:v>0.89997249841690097</c:v>
                      </c:pt>
                      <c:pt idx="64">
                        <c:v>0.89997249841690097</c:v>
                      </c:pt>
                      <c:pt idx="65">
                        <c:v>0.89997249841690097</c:v>
                      </c:pt>
                      <c:pt idx="66">
                        <c:v>0.89997249841690097</c:v>
                      </c:pt>
                      <c:pt idx="67">
                        <c:v>0.89997249841690097</c:v>
                      </c:pt>
                      <c:pt idx="68">
                        <c:v>0.89997249841690097</c:v>
                      </c:pt>
                      <c:pt idx="69">
                        <c:v>0.89997249841690097</c:v>
                      </c:pt>
                      <c:pt idx="70">
                        <c:v>0.89997249841690097</c:v>
                      </c:pt>
                      <c:pt idx="71">
                        <c:v>0.89997249841690097</c:v>
                      </c:pt>
                      <c:pt idx="72">
                        <c:v>0.89997249841690097</c:v>
                      </c:pt>
                      <c:pt idx="73">
                        <c:v>0.89997249841690097</c:v>
                      </c:pt>
                      <c:pt idx="74">
                        <c:v>0.89997249841690097</c:v>
                      </c:pt>
                      <c:pt idx="75">
                        <c:v>0.89997249841690097</c:v>
                      </c:pt>
                      <c:pt idx="76">
                        <c:v>0.89997249841690097</c:v>
                      </c:pt>
                      <c:pt idx="77">
                        <c:v>0.89997249841690097</c:v>
                      </c:pt>
                      <c:pt idx="78">
                        <c:v>0.89997249841690097</c:v>
                      </c:pt>
                      <c:pt idx="79">
                        <c:v>0.89997249841690097</c:v>
                      </c:pt>
                      <c:pt idx="80">
                        <c:v>0.89997249841690097</c:v>
                      </c:pt>
                      <c:pt idx="81">
                        <c:v>0.89997249841690097</c:v>
                      </c:pt>
                      <c:pt idx="82">
                        <c:v>0.89997249841690097</c:v>
                      </c:pt>
                      <c:pt idx="83">
                        <c:v>0.89997249841690097</c:v>
                      </c:pt>
                      <c:pt idx="84">
                        <c:v>0.89997249841690097</c:v>
                      </c:pt>
                      <c:pt idx="85">
                        <c:v>0.89997249841690097</c:v>
                      </c:pt>
                      <c:pt idx="86">
                        <c:v>1.7385497093200699</c:v>
                      </c:pt>
                      <c:pt idx="87">
                        <c:v>3.0205225944518999</c:v>
                      </c:pt>
                      <c:pt idx="88">
                        <c:v>7.9963750839233398</c:v>
                      </c:pt>
                      <c:pt idx="89">
                        <c:v>17.3263034820557</c:v>
                      </c:pt>
                      <c:pt idx="90">
                        <c:v>29.761177062988299</c:v>
                      </c:pt>
                      <c:pt idx="91">
                        <c:v>45.538139343261697</c:v>
                      </c:pt>
                      <c:pt idx="92">
                        <c:v>63.887870788574197</c:v>
                      </c:pt>
                      <c:pt idx="93">
                        <c:v>87.454940795898395</c:v>
                      </c:pt>
                      <c:pt idx="94">
                        <c:v>120.131401062012</c:v>
                      </c:pt>
                      <c:pt idx="95">
                        <c:v>151.77996826171901</c:v>
                      </c:pt>
                      <c:pt idx="96">
                        <c:v>186.677490234375</c:v>
                      </c:pt>
                      <c:pt idx="97">
                        <c:v>229.22430419921901</c:v>
                      </c:pt>
                      <c:pt idx="98">
                        <c:v>267.46453857421898</c:v>
                      </c:pt>
                      <c:pt idx="99">
                        <c:v>304.01837158203102</c:v>
                      </c:pt>
                      <c:pt idx="100">
                        <c:v>351.66613769531301</c:v>
                      </c:pt>
                      <c:pt idx="101">
                        <c:v>400.35195922851602</c:v>
                      </c:pt>
                      <c:pt idx="102">
                        <c:v>446.12506103515602</c:v>
                      </c:pt>
                      <c:pt idx="103">
                        <c:v>491.48773193359398</c:v>
                      </c:pt>
                      <c:pt idx="104">
                        <c:v>566.78045654296898</c:v>
                      </c:pt>
                      <c:pt idx="105">
                        <c:v>608.583251953125</c:v>
                      </c:pt>
                      <c:pt idx="106">
                        <c:v>678.11529541015602</c:v>
                      </c:pt>
                      <c:pt idx="107">
                        <c:v>717.85675048828102</c:v>
                      </c:pt>
                      <c:pt idx="108">
                        <c:v>726.62689208984398</c:v>
                      </c:pt>
                      <c:pt idx="109">
                        <c:v>757.30859375</c:v>
                      </c:pt>
                      <c:pt idx="110">
                        <c:v>764.948974609375</c:v>
                      </c:pt>
                      <c:pt idx="111">
                        <c:v>774.685791015625</c:v>
                      </c:pt>
                      <c:pt idx="112">
                        <c:v>798.08056640625</c:v>
                      </c:pt>
                      <c:pt idx="113">
                        <c:v>814.65710449218795</c:v>
                      </c:pt>
                      <c:pt idx="114">
                        <c:v>824.44061279296898</c:v>
                      </c:pt>
                      <c:pt idx="115">
                        <c:v>862.87170410156295</c:v>
                      </c:pt>
                      <c:pt idx="116">
                        <c:v>859.43096923828102</c:v>
                      </c:pt>
                      <c:pt idx="117">
                        <c:v>879.39178466796898</c:v>
                      </c:pt>
                      <c:pt idx="118">
                        <c:v>911.51208496093795</c:v>
                      </c:pt>
                      <c:pt idx="119">
                        <c:v>884.44708251953102</c:v>
                      </c:pt>
                      <c:pt idx="120">
                        <c:v>885.301513671875</c:v>
                      </c:pt>
                      <c:pt idx="121">
                        <c:v>923.77630615234398</c:v>
                      </c:pt>
                      <c:pt idx="122">
                        <c:v>893.24761962890602</c:v>
                      </c:pt>
                      <c:pt idx="123">
                        <c:v>923.83386230468795</c:v>
                      </c:pt>
                      <c:pt idx="124">
                        <c:v>925.357666015625</c:v>
                      </c:pt>
                      <c:pt idx="125">
                        <c:v>931.765869140625</c:v>
                      </c:pt>
                      <c:pt idx="126">
                        <c:v>940.902099609375</c:v>
                      </c:pt>
                      <c:pt idx="127">
                        <c:v>941.94122314453102</c:v>
                      </c:pt>
                      <c:pt idx="128">
                        <c:v>942.68682861328102</c:v>
                      </c:pt>
                      <c:pt idx="129">
                        <c:v>935.47039794921898</c:v>
                      </c:pt>
                      <c:pt idx="130">
                        <c:v>941.31451416015602</c:v>
                      </c:pt>
                      <c:pt idx="131">
                        <c:v>946.52130126953102</c:v>
                      </c:pt>
                      <c:pt idx="132">
                        <c:v>946.48791503906295</c:v>
                      </c:pt>
                      <c:pt idx="133">
                        <c:v>946.61340332031295</c:v>
                      </c:pt>
                      <c:pt idx="134">
                        <c:v>954.00915527343795</c:v>
                      </c:pt>
                      <c:pt idx="135">
                        <c:v>951.00042724609398</c:v>
                      </c:pt>
                      <c:pt idx="136">
                        <c:v>944.644287109375</c:v>
                      </c:pt>
                      <c:pt idx="137">
                        <c:v>948.59606933593795</c:v>
                      </c:pt>
                      <c:pt idx="138">
                        <c:v>953.46875</c:v>
                      </c:pt>
                      <c:pt idx="139">
                        <c:v>950.181640625</c:v>
                      </c:pt>
                      <c:pt idx="140">
                        <c:v>951.841064453125</c:v>
                      </c:pt>
                      <c:pt idx="141">
                        <c:v>952.99066162109398</c:v>
                      </c:pt>
                      <c:pt idx="142">
                        <c:v>939.994140625</c:v>
                      </c:pt>
                      <c:pt idx="143">
                        <c:v>954.85656738281295</c:v>
                      </c:pt>
                      <c:pt idx="144">
                        <c:v>949.91564941406295</c:v>
                      </c:pt>
                      <c:pt idx="145">
                        <c:v>959.56744384765602</c:v>
                      </c:pt>
                      <c:pt idx="146">
                        <c:v>957.98211669921898</c:v>
                      </c:pt>
                      <c:pt idx="147">
                        <c:v>953.425537109375</c:v>
                      </c:pt>
                      <c:pt idx="148">
                        <c:v>945.92205810546898</c:v>
                      </c:pt>
                      <c:pt idx="149">
                        <c:v>956.96984863281295</c:v>
                      </c:pt>
                      <c:pt idx="150">
                        <c:v>944.48895263671898</c:v>
                      </c:pt>
                      <c:pt idx="151">
                        <c:v>947.29052734375</c:v>
                      </c:pt>
                      <c:pt idx="152">
                        <c:v>950.26239013671898</c:v>
                      </c:pt>
                      <c:pt idx="153">
                        <c:v>946.502685546875</c:v>
                      </c:pt>
                      <c:pt idx="154">
                        <c:v>944.697021484375</c:v>
                      </c:pt>
                      <c:pt idx="155">
                        <c:v>944.97326660156295</c:v>
                      </c:pt>
                      <c:pt idx="156">
                        <c:v>938.77093505859398</c:v>
                      </c:pt>
                      <c:pt idx="157">
                        <c:v>941.353759765625</c:v>
                      </c:pt>
                      <c:pt idx="158">
                        <c:v>942.04479980468795</c:v>
                      </c:pt>
                      <c:pt idx="159">
                        <c:v>943.82165527343795</c:v>
                      </c:pt>
                      <c:pt idx="160">
                        <c:v>938.473388671875</c:v>
                      </c:pt>
                      <c:pt idx="161">
                        <c:v>931.46087646484398</c:v>
                      </c:pt>
                      <c:pt idx="162">
                        <c:v>935.50158691406295</c:v>
                      </c:pt>
                      <c:pt idx="163">
                        <c:v>942.29052734375</c:v>
                      </c:pt>
                      <c:pt idx="164">
                        <c:v>940.81622314453102</c:v>
                      </c:pt>
                      <c:pt idx="165">
                        <c:v>918.418212890625</c:v>
                      </c:pt>
                      <c:pt idx="166">
                        <c:v>943.63873291015602</c:v>
                      </c:pt>
                      <c:pt idx="167">
                        <c:v>941.135498046875</c:v>
                      </c:pt>
                      <c:pt idx="168">
                        <c:v>959.513427734375</c:v>
                      </c:pt>
                      <c:pt idx="169">
                        <c:v>947.41174316406295</c:v>
                      </c:pt>
                      <c:pt idx="170">
                        <c:v>915.10699462890602</c:v>
                      </c:pt>
                      <c:pt idx="171">
                        <c:v>940.65008544921898</c:v>
                      </c:pt>
                      <c:pt idx="172">
                        <c:v>925.60656738281295</c:v>
                      </c:pt>
                      <c:pt idx="173">
                        <c:v>925.15692138671898</c:v>
                      </c:pt>
                      <c:pt idx="174">
                        <c:v>924.89642333984398</c:v>
                      </c:pt>
                      <c:pt idx="175">
                        <c:v>932.30169677734398</c:v>
                      </c:pt>
                      <c:pt idx="176">
                        <c:v>936.54016113281295</c:v>
                      </c:pt>
                      <c:pt idx="177">
                        <c:v>910.85333251953102</c:v>
                      </c:pt>
                      <c:pt idx="178">
                        <c:v>910.04150390625</c:v>
                      </c:pt>
                      <c:pt idx="179">
                        <c:v>900.29779052734398</c:v>
                      </c:pt>
                      <c:pt idx="180">
                        <c:v>909.28118896484398</c:v>
                      </c:pt>
                      <c:pt idx="181">
                        <c:v>885.91564941406295</c:v>
                      </c:pt>
                      <c:pt idx="182">
                        <c:v>896.878662109375</c:v>
                      </c:pt>
                      <c:pt idx="183">
                        <c:v>901.02551269531295</c:v>
                      </c:pt>
                      <c:pt idx="184">
                        <c:v>870.44744873046898</c:v>
                      </c:pt>
                      <c:pt idx="185">
                        <c:v>912.56494140625</c:v>
                      </c:pt>
                      <c:pt idx="186">
                        <c:v>887.31237792968795</c:v>
                      </c:pt>
                      <c:pt idx="187">
                        <c:v>860.607177734375</c:v>
                      </c:pt>
                      <c:pt idx="188">
                        <c:v>867.43157958984398</c:v>
                      </c:pt>
                      <c:pt idx="189">
                        <c:v>873.94177246093795</c:v>
                      </c:pt>
                      <c:pt idx="190">
                        <c:v>868.71630859375</c:v>
                      </c:pt>
                      <c:pt idx="191">
                        <c:v>848.60296630859398</c:v>
                      </c:pt>
                      <c:pt idx="192">
                        <c:v>875.13336181640602</c:v>
                      </c:pt>
                      <c:pt idx="193">
                        <c:v>844.05224609375</c:v>
                      </c:pt>
                      <c:pt idx="194">
                        <c:v>790.590576171875</c:v>
                      </c:pt>
                      <c:pt idx="195">
                        <c:v>810.24011230468795</c:v>
                      </c:pt>
                      <c:pt idx="196">
                        <c:v>825.01806640625</c:v>
                      </c:pt>
                      <c:pt idx="197">
                        <c:v>827.16259765625</c:v>
                      </c:pt>
                      <c:pt idx="198">
                        <c:v>862.35504150390602</c:v>
                      </c:pt>
                      <c:pt idx="199">
                        <c:v>862.3818359375</c:v>
                      </c:pt>
                      <c:pt idx="200">
                        <c:v>896.42352294921898</c:v>
                      </c:pt>
                      <c:pt idx="201">
                        <c:v>928.71783447265602</c:v>
                      </c:pt>
                      <c:pt idx="202">
                        <c:v>871.81280517578102</c:v>
                      </c:pt>
                      <c:pt idx="203">
                        <c:v>853.39306640625</c:v>
                      </c:pt>
                      <c:pt idx="204">
                        <c:v>868.042724609375</c:v>
                      </c:pt>
                      <c:pt idx="205">
                        <c:v>825.21539306640602</c:v>
                      </c:pt>
                      <c:pt idx="206">
                        <c:v>838.63134765625</c:v>
                      </c:pt>
                      <c:pt idx="207">
                        <c:v>921.875</c:v>
                      </c:pt>
                      <c:pt idx="208">
                        <c:v>801.63732910156295</c:v>
                      </c:pt>
                      <c:pt idx="209">
                        <c:v>805.87854003906295</c:v>
                      </c:pt>
                      <c:pt idx="210">
                        <c:v>803.03875732421898</c:v>
                      </c:pt>
                      <c:pt idx="211">
                        <c:v>804.65930175781295</c:v>
                      </c:pt>
                      <c:pt idx="212">
                        <c:v>765.86828613281295</c:v>
                      </c:pt>
                      <c:pt idx="213">
                        <c:v>813.41302490234398</c:v>
                      </c:pt>
                      <c:pt idx="214">
                        <c:v>805.07824707031295</c:v>
                      </c:pt>
                      <c:pt idx="215">
                        <c:v>727.95745849609398</c:v>
                      </c:pt>
                      <c:pt idx="216">
                        <c:v>709.17974853515602</c:v>
                      </c:pt>
                      <c:pt idx="217">
                        <c:v>742.3486328125</c:v>
                      </c:pt>
                      <c:pt idx="218">
                        <c:v>738.941650390625</c:v>
                      </c:pt>
                      <c:pt idx="219">
                        <c:v>730.23504638671898</c:v>
                      </c:pt>
                      <c:pt idx="220">
                        <c:v>698.59063720703102</c:v>
                      </c:pt>
                      <c:pt idx="221">
                        <c:v>727.82293701171898</c:v>
                      </c:pt>
                      <c:pt idx="222">
                        <c:v>698.54583740234398</c:v>
                      </c:pt>
                      <c:pt idx="223">
                        <c:v>610.48565673828102</c:v>
                      </c:pt>
                      <c:pt idx="224">
                        <c:v>594.98297119140602</c:v>
                      </c:pt>
                      <c:pt idx="225">
                        <c:v>584.87457275390602</c:v>
                      </c:pt>
                      <c:pt idx="226">
                        <c:v>567.25860595703102</c:v>
                      </c:pt>
                      <c:pt idx="227">
                        <c:v>567.26092529296898</c:v>
                      </c:pt>
                      <c:pt idx="228">
                        <c:v>523.14324951171898</c:v>
                      </c:pt>
                      <c:pt idx="229">
                        <c:v>454.82806396484398</c:v>
                      </c:pt>
                      <c:pt idx="230">
                        <c:v>405.91641235351602</c:v>
                      </c:pt>
                      <c:pt idx="231">
                        <c:v>388.38131713867199</c:v>
                      </c:pt>
                      <c:pt idx="232">
                        <c:v>364.68472290039102</c:v>
                      </c:pt>
                      <c:pt idx="233">
                        <c:v>313.38125610351602</c:v>
                      </c:pt>
                      <c:pt idx="234">
                        <c:v>274.46109008789102</c:v>
                      </c:pt>
                      <c:pt idx="235">
                        <c:v>235.80931091308599</c:v>
                      </c:pt>
                      <c:pt idx="236">
                        <c:v>227.05270385742199</c:v>
                      </c:pt>
                      <c:pt idx="237">
                        <c:v>176.17572021484401</c:v>
                      </c:pt>
                      <c:pt idx="238">
                        <c:v>152.600021362305</c:v>
                      </c:pt>
                      <c:pt idx="239">
                        <c:v>123.34683227539099</c:v>
                      </c:pt>
                      <c:pt idx="240">
                        <c:v>100.697891235352</c:v>
                      </c:pt>
                      <c:pt idx="241">
                        <c:v>87.555526733398395</c:v>
                      </c:pt>
                      <c:pt idx="242">
                        <c:v>72.947448730468693</c:v>
                      </c:pt>
                      <c:pt idx="243">
                        <c:v>59.281471252441399</c:v>
                      </c:pt>
                      <c:pt idx="244">
                        <c:v>27.666955947876001</c:v>
                      </c:pt>
                      <c:pt idx="245">
                        <c:v>24.662258148193398</c:v>
                      </c:pt>
                      <c:pt idx="246">
                        <c:v>5.5164594650268599</c:v>
                      </c:pt>
                      <c:pt idx="247">
                        <c:v>2.18026971817017</c:v>
                      </c:pt>
                      <c:pt idx="248">
                        <c:v>1.1999938488006601</c:v>
                      </c:pt>
                      <c:pt idx="249">
                        <c:v>1.1999938488006601</c:v>
                      </c:pt>
                      <c:pt idx="250">
                        <c:v>1.1999938488006601</c:v>
                      </c:pt>
                      <c:pt idx="251">
                        <c:v>0.999969482421875</c:v>
                      </c:pt>
                      <c:pt idx="252">
                        <c:v>0.999969482421875</c:v>
                      </c:pt>
                      <c:pt idx="253">
                        <c:v>0.999969482421875</c:v>
                      </c:pt>
                      <c:pt idx="254">
                        <c:v>0.999969482421875</c:v>
                      </c:pt>
                      <c:pt idx="255">
                        <c:v>0.999969482421875</c:v>
                      </c:pt>
                      <c:pt idx="256">
                        <c:v>0.999969482421875</c:v>
                      </c:pt>
                      <c:pt idx="257">
                        <c:v>0.999969482421875</c:v>
                      </c:pt>
                      <c:pt idx="258">
                        <c:v>0.90997219085693404</c:v>
                      </c:pt>
                      <c:pt idx="259">
                        <c:v>0.90997219085693404</c:v>
                      </c:pt>
                      <c:pt idx="260">
                        <c:v>0.90997219085693404</c:v>
                      </c:pt>
                      <c:pt idx="261">
                        <c:v>0.90997219085693404</c:v>
                      </c:pt>
                      <c:pt idx="262">
                        <c:v>0.90997219085693404</c:v>
                      </c:pt>
                      <c:pt idx="263">
                        <c:v>0.90997219085693404</c:v>
                      </c:pt>
                      <c:pt idx="264">
                        <c:v>0.90997219085693404</c:v>
                      </c:pt>
                      <c:pt idx="265">
                        <c:v>0.90997219085693404</c:v>
                      </c:pt>
                      <c:pt idx="266">
                        <c:v>0.90997219085693404</c:v>
                      </c:pt>
                      <c:pt idx="267">
                        <c:v>0.90997219085693404</c:v>
                      </c:pt>
                      <c:pt idx="268">
                        <c:v>0.90997219085693404</c:v>
                      </c:pt>
                      <c:pt idx="269">
                        <c:v>0.90997219085693404</c:v>
                      </c:pt>
                      <c:pt idx="270">
                        <c:v>0.90997219085693404</c:v>
                      </c:pt>
                      <c:pt idx="271">
                        <c:v>0.90997219085693404</c:v>
                      </c:pt>
                      <c:pt idx="272">
                        <c:v>0.90997219085693404</c:v>
                      </c:pt>
                      <c:pt idx="273">
                        <c:v>0.89997249841690097</c:v>
                      </c:pt>
                      <c:pt idx="274">
                        <c:v>0.89997249841690097</c:v>
                      </c:pt>
                      <c:pt idx="275">
                        <c:v>0.89997249841690097</c:v>
                      </c:pt>
                      <c:pt idx="276">
                        <c:v>0.89997249841690097</c:v>
                      </c:pt>
                      <c:pt idx="277">
                        <c:v>0.89997249841690097</c:v>
                      </c:pt>
                      <c:pt idx="278">
                        <c:v>0.89997249841690097</c:v>
                      </c:pt>
                      <c:pt idx="279">
                        <c:v>0.89997249841690097</c:v>
                      </c:pt>
                      <c:pt idx="280">
                        <c:v>0.89997249841690097</c:v>
                      </c:pt>
                      <c:pt idx="281">
                        <c:v>0.89997249841690097</c:v>
                      </c:pt>
                      <c:pt idx="282">
                        <c:v>0.89997249841690097</c:v>
                      </c:pt>
                      <c:pt idx="283">
                        <c:v>0.89997249841690097</c:v>
                      </c:pt>
                      <c:pt idx="284">
                        <c:v>0.89997249841690097</c:v>
                      </c:pt>
                      <c:pt idx="285">
                        <c:v>0.89997249841690097</c:v>
                      </c:pt>
                      <c:pt idx="286">
                        <c:v>0.89997249841690097</c:v>
                      </c:pt>
                      <c:pt idx="287">
                        <c:v>0.89997249841690097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Sheet4!$G$5</c15:sqref>
                        </c15:formulaRef>
                      </c:ext>
                    </c:extLst>
                    <c:strCache>
                      <c:ptCount val="1"/>
                      <c:pt idx="0">
                        <c:v>Historic  Max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Sheet4!$A$6:$A$293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42968</c:v>
                      </c:pt>
                      <c:pt idx="1">
                        <c:v>42968.003472222197</c:v>
                      </c:pt>
                      <c:pt idx="2">
                        <c:v>42968.006944444402</c:v>
                      </c:pt>
                      <c:pt idx="3">
                        <c:v>42968.010416666701</c:v>
                      </c:pt>
                      <c:pt idx="4">
                        <c:v>42968.013888888898</c:v>
                      </c:pt>
                      <c:pt idx="5">
                        <c:v>42968.017361111102</c:v>
                      </c:pt>
                      <c:pt idx="6">
                        <c:v>42968.020833333299</c:v>
                      </c:pt>
                      <c:pt idx="7">
                        <c:v>42968.024305555598</c:v>
                      </c:pt>
                      <c:pt idx="8">
                        <c:v>42968.027777777803</c:v>
                      </c:pt>
                      <c:pt idx="9">
                        <c:v>42968.03125</c:v>
                      </c:pt>
                      <c:pt idx="10">
                        <c:v>42968.034722222197</c:v>
                      </c:pt>
                      <c:pt idx="11">
                        <c:v>42968.038194444402</c:v>
                      </c:pt>
                      <c:pt idx="12">
                        <c:v>42968.041666666701</c:v>
                      </c:pt>
                      <c:pt idx="13">
                        <c:v>42968.045138888898</c:v>
                      </c:pt>
                      <c:pt idx="14">
                        <c:v>42968.048611111102</c:v>
                      </c:pt>
                      <c:pt idx="15">
                        <c:v>42968.052083333299</c:v>
                      </c:pt>
                      <c:pt idx="16">
                        <c:v>42968.055555555598</c:v>
                      </c:pt>
                      <c:pt idx="17">
                        <c:v>42968.059027777803</c:v>
                      </c:pt>
                      <c:pt idx="18">
                        <c:v>42968.0625</c:v>
                      </c:pt>
                      <c:pt idx="19">
                        <c:v>42968.065972222197</c:v>
                      </c:pt>
                      <c:pt idx="20">
                        <c:v>42968.069444444402</c:v>
                      </c:pt>
                      <c:pt idx="21">
                        <c:v>42968.072916666701</c:v>
                      </c:pt>
                      <c:pt idx="22">
                        <c:v>42968.076388888898</c:v>
                      </c:pt>
                      <c:pt idx="23">
                        <c:v>42968.079861111102</c:v>
                      </c:pt>
                      <c:pt idx="24">
                        <c:v>42968.083333333299</c:v>
                      </c:pt>
                      <c:pt idx="25">
                        <c:v>42968.086805555598</c:v>
                      </c:pt>
                      <c:pt idx="26">
                        <c:v>42968.090277777803</c:v>
                      </c:pt>
                      <c:pt idx="27">
                        <c:v>42968.09375</c:v>
                      </c:pt>
                      <c:pt idx="28">
                        <c:v>42968.097222222197</c:v>
                      </c:pt>
                      <c:pt idx="29">
                        <c:v>42968.100694444402</c:v>
                      </c:pt>
                      <c:pt idx="30">
                        <c:v>42968.104166666701</c:v>
                      </c:pt>
                      <c:pt idx="31">
                        <c:v>42968.107638888898</c:v>
                      </c:pt>
                      <c:pt idx="32">
                        <c:v>42968.111111111102</c:v>
                      </c:pt>
                      <c:pt idx="33">
                        <c:v>42968.114583333299</c:v>
                      </c:pt>
                      <c:pt idx="34">
                        <c:v>42968.118055555598</c:v>
                      </c:pt>
                      <c:pt idx="35">
                        <c:v>42968.121527777803</c:v>
                      </c:pt>
                      <c:pt idx="36">
                        <c:v>42968.125</c:v>
                      </c:pt>
                      <c:pt idx="37">
                        <c:v>42968.128472222197</c:v>
                      </c:pt>
                      <c:pt idx="38">
                        <c:v>42968.131944444402</c:v>
                      </c:pt>
                      <c:pt idx="39">
                        <c:v>42968.135416666701</c:v>
                      </c:pt>
                      <c:pt idx="40">
                        <c:v>42968.138888888898</c:v>
                      </c:pt>
                      <c:pt idx="41">
                        <c:v>42968.142361111102</c:v>
                      </c:pt>
                      <c:pt idx="42">
                        <c:v>42968.145833333299</c:v>
                      </c:pt>
                      <c:pt idx="43">
                        <c:v>42968.149305555598</c:v>
                      </c:pt>
                      <c:pt idx="44">
                        <c:v>42968.152777777803</c:v>
                      </c:pt>
                      <c:pt idx="45">
                        <c:v>42968.15625</c:v>
                      </c:pt>
                      <c:pt idx="46">
                        <c:v>42968.159722222197</c:v>
                      </c:pt>
                      <c:pt idx="47">
                        <c:v>42968.163194444402</c:v>
                      </c:pt>
                      <c:pt idx="48">
                        <c:v>42968.166666666701</c:v>
                      </c:pt>
                      <c:pt idx="49">
                        <c:v>42968.170138888898</c:v>
                      </c:pt>
                      <c:pt idx="50">
                        <c:v>42968.173611111102</c:v>
                      </c:pt>
                      <c:pt idx="51">
                        <c:v>42968.177083333299</c:v>
                      </c:pt>
                      <c:pt idx="52">
                        <c:v>42968.180555555598</c:v>
                      </c:pt>
                      <c:pt idx="53">
                        <c:v>42968.184027777803</c:v>
                      </c:pt>
                      <c:pt idx="54">
                        <c:v>42968.1875</c:v>
                      </c:pt>
                      <c:pt idx="55">
                        <c:v>42968.190972222197</c:v>
                      </c:pt>
                      <c:pt idx="56">
                        <c:v>42968.194444444402</c:v>
                      </c:pt>
                      <c:pt idx="57">
                        <c:v>42968.197916666701</c:v>
                      </c:pt>
                      <c:pt idx="58">
                        <c:v>42968.201388888898</c:v>
                      </c:pt>
                      <c:pt idx="59">
                        <c:v>42968.204861111102</c:v>
                      </c:pt>
                      <c:pt idx="60">
                        <c:v>42968.208333333299</c:v>
                      </c:pt>
                      <c:pt idx="61">
                        <c:v>42968.211805555598</c:v>
                      </c:pt>
                      <c:pt idx="62">
                        <c:v>42968.215277777803</c:v>
                      </c:pt>
                      <c:pt idx="63">
                        <c:v>42968.21875</c:v>
                      </c:pt>
                      <c:pt idx="64">
                        <c:v>42968.222222222197</c:v>
                      </c:pt>
                      <c:pt idx="65">
                        <c:v>42968.225694444402</c:v>
                      </c:pt>
                      <c:pt idx="66">
                        <c:v>42968.229166666701</c:v>
                      </c:pt>
                      <c:pt idx="67">
                        <c:v>42968.232638888898</c:v>
                      </c:pt>
                      <c:pt idx="68">
                        <c:v>42968.236111111102</c:v>
                      </c:pt>
                      <c:pt idx="69">
                        <c:v>42968.239583333299</c:v>
                      </c:pt>
                      <c:pt idx="70">
                        <c:v>42968.243055555598</c:v>
                      </c:pt>
                      <c:pt idx="71">
                        <c:v>42968.246527777803</c:v>
                      </c:pt>
                      <c:pt idx="72">
                        <c:v>42968.25</c:v>
                      </c:pt>
                      <c:pt idx="73">
                        <c:v>42968.253472222197</c:v>
                      </c:pt>
                      <c:pt idx="74">
                        <c:v>42968.256944444402</c:v>
                      </c:pt>
                      <c:pt idx="75">
                        <c:v>42968.260416666701</c:v>
                      </c:pt>
                      <c:pt idx="76">
                        <c:v>42968.263888888898</c:v>
                      </c:pt>
                      <c:pt idx="77">
                        <c:v>42968.267361111102</c:v>
                      </c:pt>
                      <c:pt idx="78">
                        <c:v>42968.270833333299</c:v>
                      </c:pt>
                      <c:pt idx="79">
                        <c:v>42968.274305555598</c:v>
                      </c:pt>
                      <c:pt idx="80">
                        <c:v>42968.277777777803</c:v>
                      </c:pt>
                      <c:pt idx="81">
                        <c:v>42968.28125</c:v>
                      </c:pt>
                      <c:pt idx="82">
                        <c:v>42968.284722222197</c:v>
                      </c:pt>
                      <c:pt idx="83">
                        <c:v>42968.288194444402</c:v>
                      </c:pt>
                      <c:pt idx="84">
                        <c:v>42968.291666666701</c:v>
                      </c:pt>
                      <c:pt idx="85">
                        <c:v>42968.295138888898</c:v>
                      </c:pt>
                      <c:pt idx="86">
                        <c:v>42968.298611111102</c:v>
                      </c:pt>
                      <c:pt idx="87">
                        <c:v>42968.302083333299</c:v>
                      </c:pt>
                      <c:pt idx="88">
                        <c:v>42968.305555555598</c:v>
                      </c:pt>
                      <c:pt idx="89">
                        <c:v>42968.309027777803</c:v>
                      </c:pt>
                      <c:pt idx="90">
                        <c:v>42968.3125</c:v>
                      </c:pt>
                      <c:pt idx="91">
                        <c:v>42968.315972222197</c:v>
                      </c:pt>
                      <c:pt idx="92">
                        <c:v>42968.319444444402</c:v>
                      </c:pt>
                      <c:pt idx="93">
                        <c:v>42968.322916666701</c:v>
                      </c:pt>
                      <c:pt idx="94">
                        <c:v>42968.326388888898</c:v>
                      </c:pt>
                      <c:pt idx="95">
                        <c:v>42968.329861111102</c:v>
                      </c:pt>
                      <c:pt idx="96">
                        <c:v>42968.333333333299</c:v>
                      </c:pt>
                      <c:pt idx="97">
                        <c:v>42968.336805555598</c:v>
                      </c:pt>
                      <c:pt idx="98">
                        <c:v>42968.340277777803</c:v>
                      </c:pt>
                      <c:pt idx="99">
                        <c:v>42968.34375</c:v>
                      </c:pt>
                      <c:pt idx="100">
                        <c:v>42968.347222222197</c:v>
                      </c:pt>
                      <c:pt idx="101">
                        <c:v>42968.350694444402</c:v>
                      </c:pt>
                      <c:pt idx="102">
                        <c:v>42968.354166666701</c:v>
                      </c:pt>
                      <c:pt idx="103">
                        <c:v>42968.357638888898</c:v>
                      </c:pt>
                      <c:pt idx="104">
                        <c:v>42968.361111111102</c:v>
                      </c:pt>
                      <c:pt idx="105">
                        <c:v>42968.364583333299</c:v>
                      </c:pt>
                      <c:pt idx="106">
                        <c:v>42968.368055555598</c:v>
                      </c:pt>
                      <c:pt idx="107">
                        <c:v>42968.371527777803</c:v>
                      </c:pt>
                      <c:pt idx="108">
                        <c:v>42968.375</c:v>
                      </c:pt>
                      <c:pt idx="109">
                        <c:v>42968.378472222197</c:v>
                      </c:pt>
                      <c:pt idx="110">
                        <c:v>42968.381944444402</c:v>
                      </c:pt>
                      <c:pt idx="111">
                        <c:v>42968.385416666701</c:v>
                      </c:pt>
                      <c:pt idx="112">
                        <c:v>42968.388888888898</c:v>
                      </c:pt>
                      <c:pt idx="113">
                        <c:v>42968.392361111102</c:v>
                      </c:pt>
                      <c:pt idx="114">
                        <c:v>42968.395833333299</c:v>
                      </c:pt>
                      <c:pt idx="115">
                        <c:v>42968.399305555598</c:v>
                      </c:pt>
                      <c:pt idx="116">
                        <c:v>42968.402777777803</c:v>
                      </c:pt>
                      <c:pt idx="117">
                        <c:v>42968.40625</c:v>
                      </c:pt>
                      <c:pt idx="118">
                        <c:v>42968.409722222197</c:v>
                      </c:pt>
                      <c:pt idx="119">
                        <c:v>42968.413194444402</c:v>
                      </c:pt>
                      <c:pt idx="120">
                        <c:v>42968.416666666701</c:v>
                      </c:pt>
                      <c:pt idx="121">
                        <c:v>42968.420138888898</c:v>
                      </c:pt>
                      <c:pt idx="122">
                        <c:v>42968.423611111102</c:v>
                      </c:pt>
                      <c:pt idx="123">
                        <c:v>42968.427083333299</c:v>
                      </c:pt>
                      <c:pt idx="124">
                        <c:v>42968.430555555598</c:v>
                      </c:pt>
                      <c:pt idx="125">
                        <c:v>42968.434027777803</c:v>
                      </c:pt>
                      <c:pt idx="126">
                        <c:v>42968.4375</c:v>
                      </c:pt>
                      <c:pt idx="127">
                        <c:v>42968.440972222197</c:v>
                      </c:pt>
                      <c:pt idx="128">
                        <c:v>42968.444444444402</c:v>
                      </c:pt>
                      <c:pt idx="129">
                        <c:v>42968.447916666701</c:v>
                      </c:pt>
                      <c:pt idx="130">
                        <c:v>42968.451388888898</c:v>
                      </c:pt>
                      <c:pt idx="131">
                        <c:v>42968.454861111102</c:v>
                      </c:pt>
                      <c:pt idx="132">
                        <c:v>42968.458333333299</c:v>
                      </c:pt>
                      <c:pt idx="133">
                        <c:v>42968.461805555598</c:v>
                      </c:pt>
                      <c:pt idx="134">
                        <c:v>42968.465277777803</c:v>
                      </c:pt>
                      <c:pt idx="135">
                        <c:v>42968.46875</c:v>
                      </c:pt>
                      <c:pt idx="136">
                        <c:v>42968.472222222197</c:v>
                      </c:pt>
                      <c:pt idx="137">
                        <c:v>42968.475694444402</c:v>
                      </c:pt>
                      <c:pt idx="138">
                        <c:v>42968.479166666701</c:v>
                      </c:pt>
                      <c:pt idx="139">
                        <c:v>42968.482638888898</c:v>
                      </c:pt>
                      <c:pt idx="140">
                        <c:v>42968.486111111102</c:v>
                      </c:pt>
                      <c:pt idx="141">
                        <c:v>42968.489583333299</c:v>
                      </c:pt>
                      <c:pt idx="142">
                        <c:v>42968.493055555598</c:v>
                      </c:pt>
                      <c:pt idx="143">
                        <c:v>42968.496527777803</c:v>
                      </c:pt>
                      <c:pt idx="144">
                        <c:v>42968.5</c:v>
                      </c:pt>
                      <c:pt idx="145">
                        <c:v>42968.503472222197</c:v>
                      </c:pt>
                      <c:pt idx="146">
                        <c:v>42968.506944444402</c:v>
                      </c:pt>
                      <c:pt idx="147">
                        <c:v>42968.510416666701</c:v>
                      </c:pt>
                      <c:pt idx="148">
                        <c:v>42968.513888888898</c:v>
                      </c:pt>
                      <c:pt idx="149">
                        <c:v>42968.517361111102</c:v>
                      </c:pt>
                      <c:pt idx="150">
                        <c:v>42968.520833333299</c:v>
                      </c:pt>
                      <c:pt idx="151">
                        <c:v>42968.524305555598</c:v>
                      </c:pt>
                      <c:pt idx="152">
                        <c:v>42968.527777777803</c:v>
                      </c:pt>
                      <c:pt idx="153">
                        <c:v>42968.53125</c:v>
                      </c:pt>
                      <c:pt idx="154">
                        <c:v>42968.534722222197</c:v>
                      </c:pt>
                      <c:pt idx="155">
                        <c:v>42968.538194444402</c:v>
                      </c:pt>
                      <c:pt idx="156">
                        <c:v>42968.541666666701</c:v>
                      </c:pt>
                      <c:pt idx="157">
                        <c:v>42968.545138888898</c:v>
                      </c:pt>
                      <c:pt idx="158">
                        <c:v>42968.548611111102</c:v>
                      </c:pt>
                      <c:pt idx="159">
                        <c:v>42968.552083333299</c:v>
                      </c:pt>
                      <c:pt idx="160">
                        <c:v>42968.555555555598</c:v>
                      </c:pt>
                      <c:pt idx="161">
                        <c:v>42968.559027777803</c:v>
                      </c:pt>
                      <c:pt idx="162">
                        <c:v>42968.5625</c:v>
                      </c:pt>
                      <c:pt idx="163">
                        <c:v>42968.565972222197</c:v>
                      </c:pt>
                      <c:pt idx="164">
                        <c:v>42968.569444444402</c:v>
                      </c:pt>
                      <c:pt idx="165">
                        <c:v>42968.572916666701</c:v>
                      </c:pt>
                      <c:pt idx="166">
                        <c:v>42968.576388888898</c:v>
                      </c:pt>
                      <c:pt idx="167">
                        <c:v>42968.579861111102</c:v>
                      </c:pt>
                      <c:pt idx="168">
                        <c:v>42968.583333333299</c:v>
                      </c:pt>
                      <c:pt idx="169">
                        <c:v>42968.586805555598</c:v>
                      </c:pt>
                      <c:pt idx="170">
                        <c:v>42968.590277777803</c:v>
                      </c:pt>
                      <c:pt idx="171">
                        <c:v>42968.59375</c:v>
                      </c:pt>
                      <c:pt idx="172">
                        <c:v>42968.597222222197</c:v>
                      </c:pt>
                      <c:pt idx="173">
                        <c:v>42968.600694444402</c:v>
                      </c:pt>
                      <c:pt idx="174">
                        <c:v>42968.604166666701</c:v>
                      </c:pt>
                      <c:pt idx="175">
                        <c:v>42968.607638888898</c:v>
                      </c:pt>
                      <c:pt idx="176">
                        <c:v>42968.611111111102</c:v>
                      </c:pt>
                      <c:pt idx="177">
                        <c:v>42968.614583333299</c:v>
                      </c:pt>
                      <c:pt idx="178">
                        <c:v>42968.618055555598</c:v>
                      </c:pt>
                      <c:pt idx="179">
                        <c:v>42968.621527777803</c:v>
                      </c:pt>
                      <c:pt idx="180">
                        <c:v>42968.625</c:v>
                      </c:pt>
                      <c:pt idx="181">
                        <c:v>42968.628472222197</c:v>
                      </c:pt>
                      <c:pt idx="182">
                        <c:v>42968.631944444402</c:v>
                      </c:pt>
                      <c:pt idx="183">
                        <c:v>42968.635416666701</c:v>
                      </c:pt>
                      <c:pt idx="184">
                        <c:v>42968.638888888898</c:v>
                      </c:pt>
                      <c:pt idx="185">
                        <c:v>42968.642361111102</c:v>
                      </c:pt>
                      <c:pt idx="186">
                        <c:v>42968.645833333299</c:v>
                      </c:pt>
                      <c:pt idx="187">
                        <c:v>42968.649305555598</c:v>
                      </c:pt>
                      <c:pt idx="188">
                        <c:v>42968.652777777803</c:v>
                      </c:pt>
                      <c:pt idx="189">
                        <c:v>42968.65625</c:v>
                      </c:pt>
                      <c:pt idx="190">
                        <c:v>42968.659722222197</c:v>
                      </c:pt>
                      <c:pt idx="191">
                        <c:v>42968.663194444402</c:v>
                      </c:pt>
                      <c:pt idx="192">
                        <c:v>42968.666666666701</c:v>
                      </c:pt>
                      <c:pt idx="193">
                        <c:v>42968.670138888898</c:v>
                      </c:pt>
                      <c:pt idx="194">
                        <c:v>42968.673611111102</c:v>
                      </c:pt>
                      <c:pt idx="195">
                        <c:v>42968.677083333299</c:v>
                      </c:pt>
                      <c:pt idx="196">
                        <c:v>42968.680555555598</c:v>
                      </c:pt>
                      <c:pt idx="197">
                        <c:v>42968.684027777803</c:v>
                      </c:pt>
                      <c:pt idx="198">
                        <c:v>42968.6875</c:v>
                      </c:pt>
                      <c:pt idx="199">
                        <c:v>42968.690972222197</c:v>
                      </c:pt>
                      <c:pt idx="200">
                        <c:v>42968.694444444402</c:v>
                      </c:pt>
                      <c:pt idx="201">
                        <c:v>42968.697916666701</c:v>
                      </c:pt>
                      <c:pt idx="202">
                        <c:v>42968.701388888898</c:v>
                      </c:pt>
                      <c:pt idx="203">
                        <c:v>42968.704861111102</c:v>
                      </c:pt>
                      <c:pt idx="204">
                        <c:v>42968.708333333299</c:v>
                      </c:pt>
                      <c:pt idx="205">
                        <c:v>42968.711805555598</c:v>
                      </c:pt>
                      <c:pt idx="206">
                        <c:v>42968.715277777803</c:v>
                      </c:pt>
                      <c:pt idx="207">
                        <c:v>42968.71875</c:v>
                      </c:pt>
                      <c:pt idx="208">
                        <c:v>42968.722222222197</c:v>
                      </c:pt>
                      <c:pt idx="209">
                        <c:v>42968.725694444402</c:v>
                      </c:pt>
                      <c:pt idx="210">
                        <c:v>42968.729166666701</c:v>
                      </c:pt>
                      <c:pt idx="211">
                        <c:v>42968.732638888898</c:v>
                      </c:pt>
                      <c:pt idx="212">
                        <c:v>42968.736111111102</c:v>
                      </c:pt>
                      <c:pt idx="213">
                        <c:v>42968.739583333299</c:v>
                      </c:pt>
                      <c:pt idx="214">
                        <c:v>42968.743055555598</c:v>
                      </c:pt>
                      <c:pt idx="215">
                        <c:v>42968.746527777803</c:v>
                      </c:pt>
                      <c:pt idx="216">
                        <c:v>42968.75</c:v>
                      </c:pt>
                      <c:pt idx="217">
                        <c:v>42968.753472222197</c:v>
                      </c:pt>
                      <c:pt idx="218">
                        <c:v>42968.756944444402</c:v>
                      </c:pt>
                      <c:pt idx="219">
                        <c:v>42968.760416666701</c:v>
                      </c:pt>
                      <c:pt idx="220">
                        <c:v>42968.763888888898</c:v>
                      </c:pt>
                      <c:pt idx="221">
                        <c:v>42968.767361111102</c:v>
                      </c:pt>
                      <c:pt idx="222">
                        <c:v>42968.770833333299</c:v>
                      </c:pt>
                      <c:pt idx="223">
                        <c:v>42968.774305555598</c:v>
                      </c:pt>
                      <c:pt idx="224">
                        <c:v>42968.777777777803</c:v>
                      </c:pt>
                      <c:pt idx="225">
                        <c:v>42968.78125</c:v>
                      </c:pt>
                      <c:pt idx="226">
                        <c:v>42968.784722222197</c:v>
                      </c:pt>
                      <c:pt idx="227">
                        <c:v>42968.788194444402</c:v>
                      </c:pt>
                      <c:pt idx="228">
                        <c:v>42968.791666666701</c:v>
                      </c:pt>
                      <c:pt idx="229">
                        <c:v>42968.795138888898</c:v>
                      </c:pt>
                      <c:pt idx="230">
                        <c:v>42968.798611111102</c:v>
                      </c:pt>
                      <c:pt idx="231">
                        <c:v>42968.802083333299</c:v>
                      </c:pt>
                      <c:pt idx="232">
                        <c:v>42968.805555555598</c:v>
                      </c:pt>
                      <c:pt idx="233">
                        <c:v>42968.809027777803</c:v>
                      </c:pt>
                      <c:pt idx="234">
                        <c:v>42968.8125</c:v>
                      </c:pt>
                      <c:pt idx="235">
                        <c:v>42968.815972222197</c:v>
                      </c:pt>
                      <c:pt idx="236">
                        <c:v>42968.819444444402</c:v>
                      </c:pt>
                      <c:pt idx="237">
                        <c:v>42968.822916666701</c:v>
                      </c:pt>
                      <c:pt idx="238">
                        <c:v>42968.826388888898</c:v>
                      </c:pt>
                      <c:pt idx="239">
                        <c:v>42968.829861111102</c:v>
                      </c:pt>
                      <c:pt idx="240">
                        <c:v>42968.833333333299</c:v>
                      </c:pt>
                      <c:pt idx="241">
                        <c:v>42968.836805555598</c:v>
                      </c:pt>
                      <c:pt idx="242">
                        <c:v>42968.840277777803</c:v>
                      </c:pt>
                      <c:pt idx="243">
                        <c:v>42968.84375</c:v>
                      </c:pt>
                      <c:pt idx="244">
                        <c:v>42968.847222222197</c:v>
                      </c:pt>
                      <c:pt idx="245">
                        <c:v>42968.850694444402</c:v>
                      </c:pt>
                      <c:pt idx="246">
                        <c:v>42968.854166666701</c:v>
                      </c:pt>
                      <c:pt idx="247">
                        <c:v>42968.857638888898</c:v>
                      </c:pt>
                      <c:pt idx="248">
                        <c:v>42968.861111111102</c:v>
                      </c:pt>
                      <c:pt idx="249">
                        <c:v>42968.864583333299</c:v>
                      </c:pt>
                      <c:pt idx="250">
                        <c:v>42968.868055555598</c:v>
                      </c:pt>
                      <c:pt idx="251">
                        <c:v>42968.871527777803</c:v>
                      </c:pt>
                      <c:pt idx="252">
                        <c:v>42968.875</c:v>
                      </c:pt>
                      <c:pt idx="253">
                        <c:v>42968.878472222197</c:v>
                      </c:pt>
                      <c:pt idx="254">
                        <c:v>42968.881944444402</c:v>
                      </c:pt>
                      <c:pt idx="255">
                        <c:v>42968.885416666701</c:v>
                      </c:pt>
                      <c:pt idx="256">
                        <c:v>42968.888888888898</c:v>
                      </c:pt>
                      <c:pt idx="257">
                        <c:v>42968.892361111102</c:v>
                      </c:pt>
                      <c:pt idx="258">
                        <c:v>42968.895833333299</c:v>
                      </c:pt>
                      <c:pt idx="259">
                        <c:v>42968.899305555598</c:v>
                      </c:pt>
                      <c:pt idx="260">
                        <c:v>42968.902777777803</c:v>
                      </c:pt>
                      <c:pt idx="261">
                        <c:v>42968.90625</c:v>
                      </c:pt>
                      <c:pt idx="262">
                        <c:v>42968.909722222197</c:v>
                      </c:pt>
                      <c:pt idx="263">
                        <c:v>42968.913194444402</c:v>
                      </c:pt>
                      <c:pt idx="264">
                        <c:v>42968.916666666701</c:v>
                      </c:pt>
                      <c:pt idx="265">
                        <c:v>42968.920138888898</c:v>
                      </c:pt>
                      <c:pt idx="266">
                        <c:v>42968.923611111102</c:v>
                      </c:pt>
                      <c:pt idx="267">
                        <c:v>42968.927083333299</c:v>
                      </c:pt>
                      <c:pt idx="268">
                        <c:v>42968.930555555598</c:v>
                      </c:pt>
                      <c:pt idx="269">
                        <c:v>42968.934027777803</c:v>
                      </c:pt>
                      <c:pt idx="270">
                        <c:v>42968.9375</c:v>
                      </c:pt>
                      <c:pt idx="271">
                        <c:v>42968.940972222197</c:v>
                      </c:pt>
                      <c:pt idx="272">
                        <c:v>42968.944444444402</c:v>
                      </c:pt>
                      <c:pt idx="273">
                        <c:v>42968.947916666701</c:v>
                      </c:pt>
                      <c:pt idx="274">
                        <c:v>42968.951388888898</c:v>
                      </c:pt>
                      <c:pt idx="275">
                        <c:v>42968.954861111102</c:v>
                      </c:pt>
                      <c:pt idx="276">
                        <c:v>42968.958333333299</c:v>
                      </c:pt>
                      <c:pt idx="277">
                        <c:v>42968.961805555598</c:v>
                      </c:pt>
                      <c:pt idx="278">
                        <c:v>42968.965277777803</c:v>
                      </c:pt>
                      <c:pt idx="279">
                        <c:v>42968.96875</c:v>
                      </c:pt>
                      <c:pt idx="280">
                        <c:v>42968.972222222197</c:v>
                      </c:pt>
                      <c:pt idx="281">
                        <c:v>42968.975694444402</c:v>
                      </c:pt>
                      <c:pt idx="282">
                        <c:v>42968.979166666701</c:v>
                      </c:pt>
                      <c:pt idx="283">
                        <c:v>42968.982638888898</c:v>
                      </c:pt>
                      <c:pt idx="284">
                        <c:v>42968.986111111102</c:v>
                      </c:pt>
                      <c:pt idx="285">
                        <c:v>42968.989583333299</c:v>
                      </c:pt>
                      <c:pt idx="286">
                        <c:v>42968.993055555598</c:v>
                      </c:pt>
                      <c:pt idx="287">
                        <c:v>42968.996527777803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Sheet4!$G$6:$G$293</c15:sqref>
                        </c15:formulaRef>
                      </c:ext>
                    </c:extLst>
                    <c:numCache>
                      <c:formatCode>General</c:formatCode>
                      <c:ptCount val="28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1.7385497093200699</c:v>
                      </c:pt>
                      <c:pt idx="87">
                        <c:v>3.0205225944518999</c:v>
                      </c:pt>
                      <c:pt idx="88">
                        <c:v>7.9963750839233398</c:v>
                      </c:pt>
                      <c:pt idx="89">
                        <c:v>17.3263034820557</c:v>
                      </c:pt>
                      <c:pt idx="90">
                        <c:v>29.761177062988299</c:v>
                      </c:pt>
                      <c:pt idx="91">
                        <c:v>45.538139343261697</c:v>
                      </c:pt>
                      <c:pt idx="92">
                        <c:v>63.887870788574197</c:v>
                      </c:pt>
                      <c:pt idx="93">
                        <c:v>87.454940795898395</c:v>
                      </c:pt>
                      <c:pt idx="94">
                        <c:v>120.131401062012</c:v>
                      </c:pt>
                      <c:pt idx="95">
                        <c:v>151.77996826171901</c:v>
                      </c:pt>
                      <c:pt idx="96">
                        <c:v>186.677490234375</c:v>
                      </c:pt>
                      <c:pt idx="97">
                        <c:v>229.22430419921901</c:v>
                      </c:pt>
                      <c:pt idx="98">
                        <c:v>267.46453857421898</c:v>
                      </c:pt>
                      <c:pt idx="99">
                        <c:v>304.01837158203102</c:v>
                      </c:pt>
                      <c:pt idx="100">
                        <c:v>351.66613769531301</c:v>
                      </c:pt>
                      <c:pt idx="101">
                        <c:v>400.35195922851602</c:v>
                      </c:pt>
                      <c:pt idx="102">
                        <c:v>446.12506103515602</c:v>
                      </c:pt>
                      <c:pt idx="103">
                        <c:v>491.48773193359398</c:v>
                      </c:pt>
                      <c:pt idx="104">
                        <c:v>566.78045654296898</c:v>
                      </c:pt>
                      <c:pt idx="105">
                        <c:v>608.583251953125</c:v>
                      </c:pt>
                      <c:pt idx="106">
                        <c:v>678.11529541015602</c:v>
                      </c:pt>
                      <c:pt idx="107">
                        <c:v>717.85675048828102</c:v>
                      </c:pt>
                      <c:pt idx="108">
                        <c:v>726.62689208984398</c:v>
                      </c:pt>
                      <c:pt idx="109">
                        <c:v>757.30859375</c:v>
                      </c:pt>
                      <c:pt idx="110">
                        <c:v>764.948974609375</c:v>
                      </c:pt>
                      <c:pt idx="111">
                        <c:v>774.685791015625</c:v>
                      </c:pt>
                      <c:pt idx="112">
                        <c:v>798.08056640625</c:v>
                      </c:pt>
                      <c:pt idx="113">
                        <c:v>814.65710449218795</c:v>
                      </c:pt>
                      <c:pt idx="114">
                        <c:v>824.44061279296898</c:v>
                      </c:pt>
                      <c:pt idx="115">
                        <c:v>862.87170410156295</c:v>
                      </c:pt>
                      <c:pt idx="116">
                        <c:v>859.43096923828102</c:v>
                      </c:pt>
                      <c:pt idx="117">
                        <c:v>879.39178466796898</c:v>
                      </c:pt>
                      <c:pt idx="118">
                        <c:v>911.51208496093795</c:v>
                      </c:pt>
                      <c:pt idx="119">
                        <c:v>884.44708251953102</c:v>
                      </c:pt>
                      <c:pt idx="120">
                        <c:v>885.301513671875</c:v>
                      </c:pt>
                      <c:pt idx="121">
                        <c:v>923.77630615234398</c:v>
                      </c:pt>
                      <c:pt idx="122">
                        <c:v>893.24761962890602</c:v>
                      </c:pt>
                      <c:pt idx="123">
                        <c:v>923.83386230468795</c:v>
                      </c:pt>
                      <c:pt idx="124">
                        <c:v>925.357666015625</c:v>
                      </c:pt>
                      <c:pt idx="125">
                        <c:v>931.765869140625</c:v>
                      </c:pt>
                      <c:pt idx="126">
                        <c:v>940.902099609375</c:v>
                      </c:pt>
                      <c:pt idx="127">
                        <c:v>941.94122314453102</c:v>
                      </c:pt>
                      <c:pt idx="128">
                        <c:v>942.68682861328102</c:v>
                      </c:pt>
                      <c:pt idx="129">
                        <c:v>935.47039794921898</c:v>
                      </c:pt>
                      <c:pt idx="130">
                        <c:v>941.31451416015602</c:v>
                      </c:pt>
                      <c:pt idx="131">
                        <c:v>946.52130126953102</c:v>
                      </c:pt>
                      <c:pt idx="132">
                        <c:v>946.48791503906295</c:v>
                      </c:pt>
                      <c:pt idx="133">
                        <c:v>946.61340332031295</c:v>
                      </c:pt>
                      <c:pt idx="134">
                        <c:v>954.00915527343795</c:v>
                      </c:pt>
                      <c:pt idx="135">
                        <c:v>951.00042724609398</c:v>
                      </c:pt>
                      <c:pt idx="136">
                        <c:v>944.644287109375</c:v>
                      </c:pt>
                      <c:pt idx="137">
                        <c:v>948.59606933593795</c:v>
                      </c:pt>
                      <c:pt idx="138">
                        <c:v>953.46875</c:v>
                      </c:pt>
                      <c:pt idx="139">
                        <c:v>950.181640625</c:v>
                      </c:pt>
                      <c:pt idx="140">
                        <c:v>951.841064453125</c:v>
                      </c:pt>
                      <c:pt idx="141">
                        <c:v>952.99066162109398</c:v>
                      </c:pt>
                      <c:pt idx="142">
                        <c:v>939.994140625</c:v>
                      </c:pt>
                      <c:pt idx="143">
                        <c:v>954.85656738281295</c:v>
                      </c:pt>
                      <c:pt idx="144">
                        <c:v>949.91564941406295</c:v>
                      </c:pt>
                      <c:pt idx="145">
                        <c:v>959.56744384765602</c:v>
                      </c:pt>
                      <c:pt idx="146">
                        <c:v>957.98211669921898</c:v>
                      </c:pt>
                      <c:pt idx="147">
                        <c:v>953.425537109375</c:v>
                      </c:pt>
                      <c:pt idx="148">
                        <c:v>945.92205810546898</c:v>
                      </c:pt>
                      <c:pt idx="149">
                        <c:v>956.96984863281295</c:v>
                      </c:pt>
                      <c:pt idx="150">
                        <c:v>944.48895263671898</c:v>
                      </c:pt>
                      <c:pt idx="151">
                        <c:v>947.29052734375</c:v>
                      </c:pt>
                      <c:pt idx="152">
                        <c:v>950.26239013671898</c:v>
                      </c:pt>
                      <c:pt idx="153">
                        <c:v>946.502685546875</c:v>
                      </c:pt>
                      <c:pt idx="154">
                        <c:v>944.697021484375</c:v>
                      </c:pt>
                      <c:pt idx="155">
                        <c:v>944.97326660156295</c:v>
                      </c:pt>
                      <c:pt idx="156">
                        <c:v>938.77093505859398</c:v>
                      </c:pt>
                      <c:pt idx="157">
                        <c:v>941.353759765625</c:v>
                      </c:pt>
                      <c:pt idx="158">
                        <c:v>942.04479980468795</c:v>
                      </c:pt>
                      <c:pt idx="159">
                        <c:v>943.82165527343795</c:v>
                      </c:pt>
                      <c:pt idx="160">
                        <c:v>938.473388671875</c:v>
                      </c:pt>
                      <c:pt idx="161">
                        <c:v>931.46087646484398</c:v>
                      </c:pt>
                      <c:pt idx="162">
                        <c:v>935.50158691406295</c:v>
                      </c:pt>
                      <c:pt idx="163">
                        <c:v>942.29052734375</c:v>
                      </c:pt>
                      <c:pt idx="164">
                        <c:v>940.81622314453102</c:v>
                      </c:pt>
                      <c:pt idx="165">
                        <c:v>918.418212890625</c:v>
                      </c:pt>
                      <c:pt idx="166">
                        <c:v>943.63873291015602</c:v>
                      </c:pt>
                      <c:pt idx="167">
                        <c:v>941.135498046875</c:v>
                      </c:pt>
                      <c:pt idx="168">
                        <c:v>959.513427734375</c:v>
                      </c:pt>
                      <c:pt idx="169">
                        <c:v>947.41174316406295</c:v>
                      </c:pt>
                      <c:pt idx="170">
                        <c:v>915.10699462890602</c:v>
                      </c:pt>
                      <c:pt idx="171">
                        <c:v>940.65008544921898</c:v>
                      </c:pt>
                      <c:pt idx="172">
                        <c:v>925.60656738281295</c:v>
                      </c:pt>
                      <c:pt idx="173">
                        <c:v>925.15692138671898</c:v>
                      </c:pt>
                      <c:pt idx="174">
                        <c:v>924.89642333984398</c:v>
                      </c:pt>
                      <c:pt idx="175">
                        <c:v>932.30169677734398</c:v>
                      </c:pt>
                      <c:pt idx="176">
                        <c:v>936.54016113281295</c:v>
                      </c:pt>
                      <c:pt idx="177">
                        <c:v>910.85333251953102</c:v>
                      </c:pt>
                      <c:pt idx="178">
                        <c:v>910.04150390625</c:v>
                      </c:pt>
                      <c:pt idx="179">
                        <c:v>900.29779052734398</c:v>
                      </c:pt>
                      <c:pt idx="180">
                        <c:v>909.28118896484398</c:v>
                      </c:pt>
                      <c:pt idx="181">
                        <c:v>885.91564941406295</c:v>
                      </c:pt>
                      <c:pt idx="182">
                        <c:v>896.878662109375</c:v>
                      </c:pt>
                      <c:pt idx="183">
                        <c:v>901.02551269531295</c:v>
                      </c:pt>
                      <c:pt idx="184">
                        <c:v>870.44744873046898</c:v>
                      </c:pt>
                      <c:pt idx="185">
                        <c:v>912.56494140625</c:v>
                      </c:pt>
                      <c:pt idx="186">
                        <c:v>887.31237792968795</c:v>
                      </c:pt>
                      <c:pt idx="187">
                        <c:v>860.607177734375</c:v>
                      </c:pt>
                      <c:pt idx="188">
                        <c:v>867.43157958984398</c:v>
                      </c:pt>
                      <c:pt idx="189">
                        <c:v>873.94177246093795</c:v>
                      </c:pt>
                      <c:pt idx="190">
                        <c:v>868.71630859375</c:v>
                      </c:pt>
                      <c:pt idx="191">
                        <c:v>848.60296630859398</c:v>
                      </c:pt>
                      <c:pt idx="192">
                        <c:v>875.13336181640602</c:v>
                      </c:pt>
                      <c:pt idx="193">
                        <c:v>844.05224609375</c:v>
                      </c:pt>
                      <c:pt idx="194">
                        <c:v>790.590576171875</c:v>
                      </c:pt>
                      <c:pt idx="195">
                        <c:v>810.24011230468795</c:v>
                      </c:pt>
                      <c:pt idx="196">
                        <c:v>825.01806640625</c:v>
                      </c:pt>
                      <c:pt idx="197">
                        <c:v>827.16259765625</c:v>
                      </c:pt>
                      <c:pt idx="198">
                        <c:v>862.35504150390602</c:v>
                      </c:pt>
                      <c:pt idx="199">
                        <c:v>862.3818359375</c:v>
                      </c:pt>
                      <c:pt idx="200">
                        <c:v>896.42352294921898</c:v>
                      </c:pt>
                      <c:pt idx="201">
                        <c:v>928.71783447265602</c:v>
                      </c:pt>
                      <c:pt idx="202">
                        <c:v>871.81280517578102</c:v>
                      </c:pt>
                      <c:pt idx="203">
                        <c:v>853.39306640625</c:v>
                      </c:pt>
                      <c:pt idx="204">
                        <c:v>868.042724609375</c:v>
                      </c:pt>
                      <c:pt idx="205">
                        <c:v>825.21539306640602</c:v>
                      </c:pt>
                      <c:pt idx="206">
                        <c:v>838.63134765625</c:v>
                      </c:pt>
                      <c:pt idx="207">
                        <c:v>921.875</c:v>
                      </c:pt>
                      <c:pt idx="208">
                        <c:v>801.63732910156295</c:v>
                      </c:pt>
                      <c:pt idx="209">
                        <c:v>805.87854003906295</c:v>
                      </c:pt>
                      <c:pt idx="210">
                        <c:v>803.03875732421898</c:v>
                      </c:pt>
                      <c:pt idx="211">
                        <c:v>804.65930175781295</c:v>
                      </c:pt>
                      <c:pt idx="212">
                        <c:v>765.86828613281295</c:v>
                      </c:pt>
                      <c:pt idx="213">
                        <c:v>813.41302490234398</c:v>
                      </c:pt>
                      <c:pt idx="214">
                        <c:v>805.07824707031295</c:v>
                      </c:pt>
                      <c:pt idx="215">
                        <c:v>727.95745849609398</c:v>
                      </c:pt>
                      <c:pt idx="216">
                        <c:v>709.17974853515602</c:v>
                      </c:pt>
                      <c:pt idx="217">
                        <c:v>742.3486328125</c:v>
                      </c:pt>
                      <c:pt idx="218">
                        <c:v>738.941650390625</c:v>
                      </c:pt>
                      <c:pt idx="219">
                        <c:v>730.23504638671898</c:v>
                      </c:pt>
                      <c:pt idx="220">
                        <c:v>698.59063720703102</c:v>
                      </c:pt>
                      <c:pt idx="221">
                        <c:v>727.82293701171898</c:v>
                      </c:pt>
                      <c:pt idx="222">
                        <c:v>698.54583740234398</c:v>
                      </c:pt>
                      <c:pt idx="223">
                        <c:v>610.48565673828102</c:v>
                      </c:pt>
                      <c:pt idx="224">
                        <c:v>594.98297119140602</c:v>
                      </c:pt>
                      <c:pt idx="225">
                        <c:v>584.87457275390602</c:v>
                      </c:pt>
                      <c:pt idx="226">
                        <c:v>567.25860595703102</c:v>
                      </c:pt>
                      <c:pt idx="227">
                        <c:v>567.26092529296898</c:v>
                      </c:pt>
                      <c:pt idx="228">
                        <c:v>523.14324951171898</c:v>
                      </c:pt>
                      <c:pt idx="229">
                        <c:v>454.82806396484398</c:v>
                      </c:pt>
                      <c:pt idx="230">
                        <c:v>405.91641235351602</c:v>
                      </c:pt>
                      <c:pt idx="231">
                        <c:v>388.38131713867199</c:v>
                      </c:pt>
                      <c:pt idx="232">
                        <c:v>364.68472290039102</c:v>
                      </c:pt>
                      <c:pt idx="233">
                        <c:v>313.38125610351602</c:v>
                      </c:pt>
                      <c:pt idx="234">
                        <c:v>274.46109008789102</c:v>
                      </c:pt>
                      <c:pt idx="235">
                        <c:v>235.80931091308599</c:v>
                      </c:pt>
                      <c:pt idx="236">
                        <c:v>227.05270385742199</c:v>
                      </c:pt>
                      <c:pt idx="237">
                        <c:v>176.17572021484401</c:v>
                      </c:pt>
                      <c:pt idx="238">
                        <c:v>152.600021362305</c:v>
                      </c:pt>
                      <c:pt idx="239">
                        <c:v>123.34683227539099</c:v>
                      </c:pt>
                      <c:pt idx="240">
                        <c:v>100.697891235352</c:v>
                      </c:pt>
                      <c:pt idx="241">
                        <c:v>87.555526733398395</c:v>
                      </c:pt>
                      <c:pt idx="242">
                        <c:v>72.947448730468693</c:v>
                      </c:pt>
                      <c:pt idx="243">
                        <c:v>59.281471252441399</c:v>
                      </c:pt>
                      <c:pt idx="244">
                        <c:v>27.666955947876001</c:v>
                      </c:pt>
                      <c:pt idx="245">
                        <c:v>24.662258148193398</c:v>
                      </c:pt>
                      <c:pt idx="246">
                        <c:v>5.5164594650268599</c:v>
                      </c:pt>
                      <c:pt idx="247">
                        <c:v>2.18026971817017</c:v>
                      </c:pt>
                      <c:pt idx="248">
                        <c:v>1.1999938488006601</c:v>
                      </c:pt>
                      <c:pt idx="249">
                        <c:v>1.1999938488006601</c:v>
                      </c:pt>
                      <c:pt idx="250">
                        <c:v>1.1999938488006601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Sheet4!$H$5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Sheet4!$A$6:$A$293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42968</c:v>
                      </c:pt>
                      <c:pt idx="1">
                        <c:v>42968.003472222197</c:v>
                      </c:pt>
                      <c:pt idx="2">
                        <c:v>42968.006944444402</c:v>
                      </c:pt>
                      <c:pt idx="3">
                        <c:v>42968.010416666701</c:v>
                      </c:pt>
                      <c:pt idx="4">
                        <c:v>42968.013888888898</c:v>
                      </c:pt>
                      <c:pt idx="5">
                        <c:v>42968.017361111102</c:v>
                      </c:pt>
                      <c:pt idx="6">
                        <c:v>42968.020833333299</c:v>
                      </c:pt>
                      <c:pt idx="7">
                        <c:v>42968.024305555598</c:v>
                      </c:pt>
                      <c:pt idx="8">
                        <c:v>42968.027777777803</c:v>
                      </c:pt>
                      <c:pt idx="9">
                        <c:v>42968.03125</c:v>
                      </c:pt>
                      <c:pt idx="10">
                        <c:v>42968.034722222197</c:v>
                      </c:pt>
                      <c:pt idx="11">
                        <c:v>42968.038194444402</c:v>
                      </c:pt>
                      <c:pt idx="12">
                        <c:v>42968.041666666701</c:v>
                      </c:pt>
                      <c:pt idx="13">
                        <c:v>42968.045138888898</c:v>
                      </c:pt>
                      <c:pt idx="14">
                        <c:v>42968.048611111102</c:v>
                      </c:pt>
                      <c:pt idx="15">
                        <c:v>42968.052083333299</c:v>
                      </c:pt>
                      <c:pt idx="16">
                        <c:v>42968.055555555598</c:v>
                      </c:pt>
                      <c:pt idx="17">
                        <c:v>42968.059027777803</c:v>
                      </c:pt>
                      <c:pt idx="18">
                        <c:v>42968.0625</c:v>
                      </c:pt>
                      <c:pt idx="19">
                        <c:v>42968.065972222197</c:v>
                      </c:pt>
                      <c:pt idx="20">
                        <c:v>42968.069444444402</c:v>
                      </c:pt>
                      <c:pt idx="21">
                        <c:v>42968.072916666701</c:v>
                      </c:pt>
                      <c:pt idx="22">
                        <c:v>42968.076388888898</c:v>
                      </c:pt>
                      <c:pt idx="23">
                        <c:v>42968.079861111102</c:v>
                      </c:pt>
                      <c:pt idx="24">
                        <c:v>42968.083333333299</c:v>
                      </c:pt>
                      <c:pt idx="25">
                        <c:v>42968.086805555598</c:v>
                      </c:pt>
                      <c:pt idx="26">
                        <c:v>42968.090277777803</c:v>
                      </c:pt>
                      <c:pt idx="27">
                        <c:v>42968.09375</c:v>
                      </c:pt>
                      <c:pt idx="28">
                        <c:v>42968.097222222197</c:v>
                      </c:pt>
                      <c:pt idx="29">
                        <c:v>42968.100694444402</c:v>
                      </c:pt>
                      <c:pt idx="30">
                        <c:v>42968.104166666701</c:v>
                      </c:pt>
                      <c:pt idx="31">
                        <c:v>42968.107638888898</c:v>
                      </c:pt>
                      <c:pt idx="32">
                        <c:v>42968.111111111102</c:v>
                      </c:pt>
                      <c:pt idx="33">
                        <c:v>42968.114583333299</c:v>
                      </c:pt>
                      <c:pt idx="34">
                        <c:v>42968.118055555598</c:v>
                      </c:pt>
                      <c:pt idx="35">
                        <c:v>42968.121527777803</c:v>
                      </c:pt>
                      <c:pt idx="36">
                        <c:v>42968.125</c:v>
                      </c:pt>
                      <c:pt idx="37">
                        <c:v>42968.128472222197</c:v>
                      </c:pt>
                      <c:pt idx="38">
                        <c:v>42968.131944444402</c:v>
                      </c:pt>
                      <c:pt idx="39">
                        <c:v>42968.135416666701</c:v>
                      </c:pt>
                      <c:pt idx="40">
                        <c:v>42968.138888888898</c:v>
                      </c:pt>
                      <c:pt idx="41">
                        <c:v>42968.142361111102</c:v>
                      </c:pt>
                      <c:pt idx="42">
                        <c:v>42968.145833333299</c:v>
                      </c:pt>
                      <c:pt idx="43">
                        <c:v>42968.149305555598</c:v>
                      </c:pt>
                      <c:pt idx="44">
                        <c:v>42968.152777777803</c:v>
                      </c:pt>
                      <c:pt idx="45">
                        <c:v>42968.15625</c:v>
                      </c:pt>
                      <c:pt idx="46">
                        <c:v>42968.159722222197</c:v>
                      </c:pt>
                      <c:pt idx="47">
                        <c:v>42968.163194444402</c:v>
                      </c:pt>
                      <c:pt idx="48">
                        <c:v>42968.166666666701</c:v>
                      </c:pt>
                      <c:pt idx="49">
                        <c:v>42968.170138888898</c:v>
                      </c:pt>
                      <c:pt idx="50">
                        <c:v>42968.173611111102</c:v>
                      </c:pt>
                      <c:pt idx="51">
                        <c:v>42968.177083333299</c:v>
                      </c:pt>
                      <c:pt idx="52">
                        <c:v>42968.180555555598</c:v>
                      </c:pt>
                      <c:pt idx="53">
                        <c:v>42968.184027777803</c:v>
                      </c:pt>
                      <c:pt idx="54">
                        <c:v>42968.1875</c:v>
                      </c:pt>
                      <c:pt idx="55">
                        <c:v>42968.190972222197</c:v>
                      </c:pt>
                      <c:pt idx="56">
                        <c:v>42968.194444444402</c:v>
                      </c:pt>
                      <c:pt idx="57">
                        <c:v>42968.197916666701</c:v>
                      </c:pt>
                      <c:pt idx="58">
                        <c:v>42968.201388888898</c:v>
                      </c:pt>
                      <c:pt idx="59">
                        <c:v>42968.204861111102</c:v>
                      </c:pt>
                      <c:pt idx="60">
                        <c:v>42968.208333333299</c:v>
                      </c:pt>
                      <c:pt idx="61">
                        <c:v>42968.211805555598</c:v>
                      </c:pt>
                      <c:pt idx="62">
                        <c:v>42968.215277777803</c:v>
                      </c:pt>
                      <c:pt idx="63">
                        <c:v>42968.21875</c:v>
                      </c:pt>
                      <c:pt idx="64">
                        <c:v>42968.222222222197</c:v>
                      </c:pt>
                      <c:pt idx="65">
                        <c:v>42968.225694444402</c:v>
                      </c:pt>
                      <c:pt idx="66">
                        <c:v>42968.229166666701</c:v>
                      </c:pt>
                      <c:pt idx="67">
                        <c:v>42968.232638888898</c:v>
                      </c:pt>
                      <c:pt idx="68">
                        <c:v>42968.236111111102</c:v>
                      </c:pt>
                      <c:pt idx="69">
                        <c:v>42968.239583333299</c:v>
                      </c:pt>
                      <c:pt idx="70">
                        <c:v>42968.243055555598</c:v>
                      </c:pt>
                      <c:pt idx="71">
                        <c:v>42968.246527777803</c:v>
                      </c:pt>
                      <c:pt idx="72">
                        <c:v>42968.25</c:v>
                      </c:pt>
                      <c:pt idx="73">
                        <c:v>42968.253472222197</c:v>
                      </c:pt>
                      <c:pt idx="74">
                        <c:v>42968.256944444402</c:v>
                      </c:pt>
                      <c:pt idx="75">
                        <c:v>42968.260416666701</c:v>
                      </c:pt>
                      <c:pt idx="76">
                        <c:v>42968.263888888898</c:v>
                      </c:pt>
                      <c:pt idx="77">
                        <c:v>42968.267361111102</c:v>
                      </c:pt>
                      <c:pt idx="78">
                        <c:v>42968.270833333299</c:v>
                      </c:pt>
                      <c:pt idx="79">
                        <c:v>42968.274305555598</c:v>
                      </c:pt>
                      <c:pt idx="80">
                        <c:v>42968.277777777803</c:v>
                      </c:pt>
                      <c:pt idx="81">
                        <c:v>42968.28125</c:v>
                      </c:pt>
                      <c:pt idx="82">
                        <c:v>42968.284722222197</c:v>
                      </c:pt>
                      <c:pt idx="83">
                        <c:v>42968.288194444402</c:v>
                      </c:pt>
                      <c:pt idx="84">
                        <c:v>42968.291666666701</c:v>
                      </c:pt>
                      <c:pt idx="85">
                        <c:v>42968.295138888898</c:v>
                      </c:pt>
                      <c:pt idx="86">
                        <c:v>42968.298611111102</c:v>
                      </c:pt>
                      <c:pt idx="87">
                        <c:v>42968.302083333299</c:v>
                      </c:pt>
                      <c:pt idx="88">
                        <c:v>42968.305555555598</c:v>
                      </c:pt>
                      <c:pt idx="89">
                        <c:v>42968.309027777803</c:v>
                      </c:pt>
                      <c:pt idx="90">
                        <c:v>42968.3125</c:v>
                      </c:pt>
                      <c:pt idx="91">
                        <c:v>42968.315972222197</c:v>
                      </c:pt>
                      <c:pt idx="92">
                        <c:v>42968.319444444402</c:v>
                      </c:pt>
                      <c:pt idx="93">
                        <c:v>42968.322916666701</c:v>
                      </c:pt>
                      <c:pt idx="94">
                        <c:v>42968.326388888898</c:v>
                      </c:pt>
                      <c:pt idx="95">
                        <c:v>42968.329861111102</c:v>
                      </c:pt>
                      <c:pt idx="96">
                        <c:v>42968.333333333299</c:v>
                      </c:pt>
                      <c:pt idx="97">
                        <c:v>42968.336805555598</c:v>
                      </c:pt>
                      <c:pt idx="98">
                        <c:v>42968.340277777803</c:v>
                      </c:pt>
                      <c:pt idx="99">
                        <c:v>42968.34375</c:v>
                      </c:pt>
                      <c:pt idx="100">
                        <c:v>42968.347222222197</c:v>
                      </c:pt>
                      <c:pt idx="101">
                        <c:v>42968.350694444402</c:v>
                      </c:pt>
                      <c:pt idx="102">
                        <c:v>42968.354166666701</c:v>
                      </c:pt>
                      <c:pt idx="103">
                        <c:v>42968.357638888898</c:v>
                      </c:pt>
                      <c:pt idx="104">
                        <c:v>42968.361111111102</c:v>
                      </c:pt>
                      <c:pt idx="105">
                        <c:v>42968.364583333299</c:v>
                      </c:pt>
                      <c:pt idx="106">
                        <c:v>42968.368055555598</c:v>
                      </c:pt>
                      <c:pt idx="107">
                        <c:v>42968.371527777803</c:v>
                      </c:pt>
                      <c:pt idx="108">
                        <c:v>42968.375</c:v>
                      </c:pt>
                      <c:pt idx="109">
                        <c:v>42968.378472222197</c:v>
                      </c:pt>
                      <c:pt idx="110">
                        <c:v>42968.381944444402</c:v>
                      </c:pt>
                      <c:pt idx="111">
                        <c:v>42968.385416666701</c:v>
                      </c:pt>
                      <c:pt idx="112">
                        <c:v>42968.388888888898</c:v>
                      </c:pt>
                      <c:pt idx="113">
                        <c:v>42968.392361111102</c:v>
                      </c:pt>
                      <c:pt idx="114">
                        <c:v>42968.395833333299</c:v>
                      </c:pt>
                      <c:pt idx="115">
                        <c:v>42968.399305555598</c:v>
                      </c:pt>
                      <c:pt idx="116">
                        <c:v>42968.402777777803</c:v>
                      </c:pt>
                      <c:pt idx="117">
                        <c:v>42968.40625</c:v>
                      </c:pt>
                      <c:pt idx="118">
                        <c:v>42968.409722222197</c:v>
                      </c:pt>
                      <c:pt idx="119">
                        <c:v>42968.413194444402</c:v>
                      </c:pt>
                      <c:pt idx="120">
                        <c:v>42968.416666666701</c:v>
                      </c:pt>
                      <c:pt idx="121">
                        <c:v>42968.420138888898</c:v>
                      </c:pt>
                      <c:pt idx="122">
                        <c:v>42968.423611111102</c:v>
                      </c:pt>
                      <c:pt idx="123">
                        <c:v>42968.427083333299</c:v>
                      </c:pt>
                      <c:pt idx="124">
                        <c:v>42968.430555555598</c:v>
                      </c:pt>
                      <c:pt idx="125">
                        <c:v>42968.434027777803</c:v>
                      </c:pt>
                      <c:pt idx="126">
                        <c:v>42968.4375</c:v>
                      </c:pt>
                      <c:pt idx="127">
                        <c:v>42968.440972222197</c:v>
                      </c:pt>
                      <c:pt idx="128">
                        <c:v>42968.444444444402</c:v>
                      </c:pt>
                      <c:pt idx="129">
                        <c:v>42968.447916666701</c:v>
                      </c:pt>
                      <c:pt idx="130">
                        <c:v>42968.451388888898</c:v>
                      </c:pt>
                      <c:pt idx="131">
                        <c:v>42968.454861111102</c:v>
                      </c:pt>
                      <c:pt idx="132">
                        <c:v>42968.458333333299</c:v>
                      </c:pt>
                      <c:pt idx="133">
                        <c:v>42968.461805555598</c:v>
                      </c:pt>
                      <c:pt idx="134">
                        <c:v>42968.465277777803</c:v>
                      </c:pt>
                      <c:pt idx="135">
                        <c:v>42968.46875</c:v>
                      </c:pt>
                      <c:pt idx="136">
                        <c:v>42968.472222222197</c:v>
                      </c:pt>
                      <c:pt idx="137">
                        <c:v>42968.475694444402</c:v>
                      </c:pt>
                      <c:pt idx="138">
                        <c:v>42968.479166666701</c:v>
                      </c:pt>
                      <c:pt idx="139">
                        <c:v>42968.482638888898</c:v>
                      </c:pt>
                      <c:pt idx="140">
                        <c:v>42968.486111111102</c:v>
                      </c:pt>
                      <c:pt idx="141">
                        <c:v>42968.489583333299</c:v>
                      </c:pt>
                      <c:pt idx="142">
                        <c:v>42968.493055555598</c:v>
                      </c:pt>
                      <c:pt idx="143">
                        <c:v>42968.496527777803</c:v>
                      </c:pt>
                      <c:pt idx="144">
                        <c:v>42968.5</c:v>
                      </c:pt>
                      <c:pt idx="145">
                        <c:v>42968.503472222197</c:v>
                      </c:pt>
                      <c:pt idx="146">
                        <c:v>42968.506944444402</c:v>
                      </c:pt>
                      <c:pt idx="147">
                        <c:v>42968.510416666701</c:v>
                      </c:pt>
                      <c:pt idx="148">
                        <c:v>42968.513888888898</c:v>
                      </c:pt>
                      <c:pt idx="149">
                        <c:v>42968.517361111102</c:v>
                      </c:pt>
                      <c:pt idx="150">
                        <c:v>42968.520833333299</c:v>
                      </c:pt>
                      <c:pt idx="151">
                        <c:v>42968.524305555598</c:v>
                      </c:pt>
                      <c:pt idx="152">
                        <c:v>42968.527777777803</c:v>
                      </c:pt>
                      <c:pt idx="153">
                        <c:v>42968.53125</c:v>
                      </c:pt>
                      <c:pt idx="154">
                        <c:v>42968.534722222197</c:v>
                      </c:pt>
                      <c:pt idx="155">
                        <c:v>42968.538194444402</c:v>
                      </c:pt>
                      <c:pt idx="156">
                        <c:v>42968.541666666701</c:v>
                      </c:pt>
                      <c:pt idx="157">
                        <c:v>42968.545138888898</c:v>
                      </c:pt>
                      <c:pt idx="158">
                        <c:v>42968.548611111102</c:v>
                      </c:pt>
                      <c:pt idx="159">
                        <c:v>42968.552083333299</c:v>
                      </c:pt>
                      <c:pt idx="160">
                        <c:v>42968.555555555598</c:v>
                      </c:pt>
                      <c:pt idx="161">
                        <c:v>42968.559027777803</c:v>
                      </c:pt>
                      <c:pt idx="162">
                        <c:v>42968.5625</c:v>
                      </c:pt>
                      <c:pt idx="163">
                        <c:v>42968.565972222197</c:v>
                      </c:pt>
                      <c:pt idx="164">
                        <c:v>42968.569444444402</c:v>
                      </c:pt>
                      <c:pt idx="165">
                        <c:v>42968.572916666701</c:v>
                      </c:pt>
                      <c:pt idx="166">
                        <c:v>42968.576388888898</c:v>
                      </c:pt>
                      <c:pt idx="167">
                        <c:v>42968.579861111102</c:v>
                      </c:pt>
                      <c:pt idx="168">
                        <c:v>42968.583333333299</c:v>
                      </c:pt>
                      <c:pt idx="169">
                        <c:v>42968.586805555598</c:v>
                      </c:pt>
                      <c:pt idx="170">
                        <c:v>42968.590277777803</c:v>
                      </c:pt>
                      <c:pt idx="171">
                        <c:v>42968.59375</c:v>
                      </c:pt>
                      <c:pt idx="172">
                        <c:v>42968.597222222197</c:v>
                      </c:pt>
                      <c:pt idx="173">
                        <c:v>42968.600694444402</c:v>
                      </c:pt>
                      <c:pt idx="174">
                        <c:v>42968.604166666701</c:v>
                      </c:pt>
                      <c:pt idx="175">
                        <c:v>42968.607638888898</c:v>
                      </c:pt>
                      <c:pt idx="176">
                        <c:v>42968.611111111102</c:v>
                      </c:pt>
                      <c:pt idx="177">
                        <c:v>42968.614583333299</c:v>
                      </c:pt>
                      <c:pt idx="178">
                        <c:v>42968.618055555598</c:v>
                      </c:pt>
                      <c:pt idx="179">
                        <c:v>42968.621527777803</c:v>
                      </c:pt>
                      <c:pt idx="180">
                        <c:v>42968.625</c:v>
                      </c:pt>
                      <c:pt idx="181">
                        <c:v>42968.628472222197</c:v>
                      </c:pt>
                      <c:pt idx="182">
                        <c:v>42968.631944444402</c:v>
                      </c:pt>
                      <c:pt idx="183">
                        <c:v>42968.635416666701</c:v>
                      </c:pt>
                      <c:pt idx="184">
                        <c:v>42968.638888888898</c:v>
                      </c:pt>
                      <c:pt idx="185">
                        <c:v>42968.642361111102</c:v>
                      </c:pt>
                      <c:pt idx="186">
                        <c:v>42968.645833333299</c:v>
                      </c:pt>
                      <c:pt idx="187">
                        <c:v>42968.649305555598</c:v>
                      </c:pt>
                      <c:pt idx="188">
                        <c:v>42968.652777777803</c:v>
                      </c:pt>
                      <c:pt idx="189">
                        <c:v>42968.65625</c:v>
                      </c:pt>
                      <c:pt idx="190">
                        <c:v>42968.659722222197</c:v>
                      </c:pt>
                      <c:pt idx="191">
                        <c:v>42968.663194444402</c:v>
                      </c:pt>
                      <c:pt idx="192">
                        <c:v>42968.666666666701</c:v>
                      </c:pt>
                      <c:pt idx="193">
                        <c:v>42968.670138888898</c:v>
                      </c:pt>
                      <c:pt idx="194">
                        <c:v>42968.673611111102</c:v>
                      </c:pt>
                      <c:pt idx="195">
                        <c:v>42968.677083333299</c:v>
                      </c:pt>
                      <c:pt idx="196">
                        <c:v>42968.680555555598</c:v>
                      </c:pt>
                      <c:pt idx="197">
                        <c:v>42968.684027777803</c:v>
                      </c:pt>
                      <c:pt idx="198">
                        <c:v>42968.6875</c:v>
                      </c:pt>
                      <c:pt idx="199">
                        <c:v>42968.690972222197</c:v>
                      </c:pt>
                      <c:pt idx="200">
                        <c:v>42968.694444444402</c:v>
                      </c:pt>
                      <c:pt idx="201">
                        <c:v>42968.697916666701</c:v>
                      </c:pt>
                      <c:pt idx="202">
                        <c:v>42968.701388888898</c:v>
                      </c:pt>
                      <c:pt idx="203">
                        <c:v>42968.704861111102</c:v>
                      </c:pt>
                      <c:pt idx="204">
                        <c:v>42968.708333333299</c:v>
                      </c:pt>
                      <c:pt idx="205">
                        <c:v>42968.711805555598</c:v>
                      </c:pt>
                      <c:pt idx="206">
                        <c:v>42968.715277777803</c:v>
                      </c:pt>
                      <c:pt idx="207">
                        <c:v>42968.71875</c:v>
                      </c:pt>
                      <c:pt idx="208">
                        <c:v>42968.722222222197</c:v>
                      </c:pt>
                      <c:pt idx="209">
                        <c:v>42968.725694444402</c:v>
                      </c:pt>
                      <c:pt idx="210">
                        <c:v>42968.729166666701</c:v>
                      </c:pt>
                      <c:pt idx="211">
                        <c:v>42968.732638888898</c:v>
                      </c:pt>
                      <c:pt idx="212">
                        <c:v>42968.736111111102</c:v>
                      </c:pt>
                      <c:pt idx="213">
                        <c:v>42968.739583333299</c:v>
                      </c:pt>
                      <c:pt idx="214">
                        <c:v>42968.743055555598</c:v>
                      </c:pt>
                      <c:pt idx="215">
                        <c:v>42968.746527777803</c:v>
                      </c:pt>
                      <c:pt idx="216">
                        <c:v>42968.75</c:v>
                      </c:pt>
                      <c:pt idx="217">
                        <c:v>42968.753472222197</c:v>
                      </c:pt>
                      <c:pt idx="218">
                        <c:v>42968.756944444402</c:v>
                      </c:pt>
                      <c:pt idx="219">
                        <c:v>42968.760416666701</c:v>
                      </c:pt>
                      <c:pt idx="220">
                        <c:v>42968.763888888898</c:v>
                      </c:pt>
                      <c:pt idx="221">
                        <c:v>42968.767361111102</c:v>
                      </c:pt>
                      <c:pt idx="222">
                        <c:v>42968.770833333299</c:v>
                      </c:pt>
                      <c:pt idx="223">
                        <c:v>42968.774305555598</c:v>
                      </c:pt>
                      <c:pt idx="224">
                        <c:v>42968.777777777803</c:v>
                      </c:pt>
                      <c:pt idx="225">
                        <c:v>42968.78125</c:v>
                      </c:pt>
                      <c:pt idx="226">
                        <c:v>42968.784722222197</c:v>
                      </c:pt>
                      <c:pt idx="227">
                        <c:v>42968.788194444402</c:v>
                      </c:pt>
                      <c:pt idx="228">
                        <c:v>42968.791666666701</c:v>
                      </c:pt>
                      <c:pt idx="229">
                        <c:v>42968.795138888898</c:v>
                      </c:pt>
                      <c:pt idx="230">
                        <c:v>42968.798611111102</c:v>
                      </c:pt>
                      <c:pt idx="231">
                        <c:v>42968.802083333299</c:v>
                      </c:pt>
                      <c:pt idx="232">
                        <c:v>42968.805555555598</c:v>
                      </c:pt>
                      <c:pt idx="233">
                        <c:v>42968.809027777803</c:v>
                      </c:pt>
                      <c:pt idx="234">
                        <c:v>42968.8125</c:v>
                      </c:pt>
                      <c:pt idx="235">
                        <c:v>42968.815972222197</c:v>
                      </c:pt>
                      <c:pt idx="236">
                        <c:v>42968.819444444402</c:v>
                      </c:pt>
                      <c:pt idx="237">
                        <c:v>42968.822916666701</c:v>
                      </c:pt>
                      <c:pt idx="238">
                        <c:v>42968.826388888898</c:v>
                      </c:pt>
                      <c:pt idx="239">
                        <c:v>42968.829861111102</c:v>
                      </c:pt>
                      <c:pt idx="240">
                        <c:v>42968.833333333299</c:v>
                      </c:pt>
                      <c:pt idx="241">
                        <c:v>42968.836805555598</c:v>
                      </c:pt>
                      <c:pt idx="242">
                        <c:v>42968.840277777803</c:v>
                      </c:pt>
                      <c:pt idx="243">
                        <c:v>42968.84375</c:v>
                      </c:pt>
                      <c:pt idx="244">
                        <c:v>42968.847222222197</c:v>
                      </c:pt>
                      <c:pt idx="245">
                        <c:v>42968.850694444402</c:v>
                      </c:pt>
                      <c:pt idx="246">
                        <c:v>42968.854166666701</c:v>
                      </c:pt>
                      <c:pt idx="247">
                        <c:v>42968.857638888898</c:v>
                      </c:pt>
                      <c:pt idx="248">
                        <c:v>42968.861111111102</c:v>
                      </c:pt>
                      <c:pt idx="249">
                        <c:v>42968.864583333299</c:v>
                      </c:pt>
                      <c:pt idx="250">
                        <c:v>42968.868055555598</c:v>
                      </c:pt>
                      <c:pt idx="251">
                        <c:v>42968.871527777803</c:v>
                      </c:pt>
                      <c:pt idx="252">
                        <c:v>42968.875</c:v>
                      </c:pt>
                      <c:pt idx="253">
                        <c:v>42968.878472222197</c:v>
                      </c:pt>
                      <c:pt idx="254">
                        <c:v>42968.881944444402</c:v>
                      </c:pt>
                      <c:pt idx="255">
                        <c:v>42968.885416666701</c:v>
                      </c:pt>
                      <c:pt idx="256">
                        <c:v>42968.888888888898</c:v>
                      </c:pt>
                      <c:pt idx="257">
                        <c:v>42968.892361111102</c:v>
                      </c:pt>
                      <c:pt idx="258">
                        <c:v>42968.895833333299</c:v>
                      </c:pt>
                      <c:pt idx="259">
                        <c:v>42968.899305555598</c:v>
                      </c:pt>
                      <c:pt idx="260">
                        <c:v>42968.902777777803</c:v>
                      </c:pt>
                      <c:pt idx="261">
                        <c:v>42968.90625</c:v>
                      </c:pt>
                      <c:pt idx="262">
                        <c:v>42968.909722222197</c:v>
                      </c:pt>
                      <c:pt idx="263">
                        <c:v>42968.913194444402</c:v>
                      </c:pt>
                      <c:pt idx="264">
                        <c:v>42968.916666666701</c:v>
                      </c:pt>
                      <c:pt idx="265">
                        <c:v>42968.920138888898</c:v>
                      </c:pt>
                      <c:pt idx="266">
                        <c:v>42968.923611111102</c:v>
                      </c:pt>
                      <c:pt idx="267">
                        <c:v>42968.927083333299</c:v>
                      </c:pt>
                      <c:pt idx="268">
                        <c:v>42968.930555555598</c:v>
                      </c:pt>
                      <c:pt idx="269">
                        <c:v>42968.934027777803</c:v>
                      </c:pt>
                      <c:pt idx="270">
                        <c:v>42968.9375</c:v>
                      </c:pt>
                      <c:pt idx="271">
                        <c:v>42968.940972222197</c:v>
                      </c:pt>
                      <c:pt idx="272">
                        <c:v>42968.944444444402</c:v>
                      </c:pt>
                      <c:pt idx="273">
                        <c:v>42968.947916666701</c:v>
                      </c:pt>
                      <c:pt idx="274">
                        <c:v>42968.951388888898</c:v>
                      </c:pt>
                      <c:pt idx="275">
                        <c:v>42968.954861111102</c:v>
                      </c:pt>
                      <c:pt idx="276">
                        <c:v>42968.958333333299</c:v>
                      </c:pt>
                      <c:pt idx="277">
                        <c:v>42968.961805555598</c:v>
                      </c:pt>
                      <c:pt idx="278">
                        <c:v>42968.965277777803</c:v>
                      </c:pt>
                      <c:pt idx="279">
                        <c:v>42968.96875</c:v>
                      </c:pt>
                      <c:pt idx="280">
                        <c:v>42968.972222222197</c:v>
                      </c:pt>
                      <c:pt idx="281">
                        <c:v>42968.975694444402</c:v>
                      </c:pt>
                      <c:pt idx="282">
                        <c:v>42968.979166666701</c:v>
                      </c:pt>
                      <c:pt idx="283">
                        <c:v>42968.982638888898</c:v>
                      </c:pt>
                      <c:pt idx="284">
                        <c:v>42968.986111111102</c:v>
                      </c:pt>
                      <c:pt idx="285">
                        <c:v>42968.989583333299</c:v>
                      </c:pt>
                      <c:pt idx="286">
                        <c:v>42968.993055555598</c:v>
                      </c:pt>
                      <c:pt idx="287">
                        <c:v>42968.996527777803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Sheet4!$H$6:$H$293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42958</c:v>
                      </c:pt>
                      <c:pt idx="1">
                        <c:v>42958.003472222197</c:v>
                      </c:pt>
                      <c:pt idx="2">
                        <c:v>42958.006944444402</c:v>
                      </c:pt>
                      <c:pt idx="3">
                        <c:v>42958.010416666701</c:v>
                      </c:pt>
                      <c:pt idx="4">
                        <c:v>42958.013888888898</c:v>
                      </c:pt>
                      <c:pt idx="5">
                        <c:v>42958.017361111102</c:v>
                      </c:pt>
                      <c:pt idx="6">
                        <c:v>42958.020833333299</c:v>
                      </c:pt>
                      <c:pt idx="7">
                        <c:v>42958.024305555598</c:v>
                      </c:pt>
                      <c:pt idx="8">
                        <c:v>42958.027777777803</c:v>
                      </c:pt>
                      <c:pt idx="9">
                        <c:v>42958.03125</c:v>
                      </c:pt>
                      <c:pt idx="10">
                        <c:v>42958.034722222197</c:v>
                      </c:pt>
                      <c:pt idx="11">
                        <c:v>42958.038194444402</c:v>
                      </c:pt>
                      <c:pt idx="12">
                        <c:v>42958.041666666701</c:v>
                      </c:pt>
                      <c:pt idx="13">
                        <c:v>42958.045138888898</c:v>
                      </c:pt>
                      <c:pt idx="14">
                        <c:v>42958.048611111102</c:v>
                      </c:pt>
                      <c:pt idx="15">
                        <c:v>42958.052083333299</c:v>
                      </c:pt>
                      <c:pt idx="16">
                        <c:v>42958.055555555598</c:v>
                      </c:pt>
                      <c:pt idx="17">
                        <c:v>42958.059027777803</c:v>
                      </c:pt>
                      <c:pt idx="18">
                        <c:v>42958.0625</c:v>
                      </c:pt>
                      <c:pt idx="19">
                        <c:v>42958.065972222197</c:v>
                      </c:pt>
                      <c:pt idx="20">
                        <c:v>42958.069444444402</c:v>
                      </c:pt>
                      <c:pt idx="21">
                        <c:v>42958.072916666701</c:v>
                      </c:pt>
                      <c:pt idx="22">
                        <c:v>42958.076388888898</c:v>
                      </c:pt>
                      <c:pt idx="23">
                        <c:v>42958.079861111102</c:v>
                      </c:pt>
                      <c:pt idx="24">
                        <c:v>42958.083333333299</c:v>
                      </c:pt>
                      <c:pt idx="25">
                        <c:v>42958.086805555598</c:v>
                      </c:pt>
                      <c:pt idx="26">
                        <c:v>42958.090277777803</c:v>
                      </c:pt>
                      <c:pt idx="27">
                        <c:v>42958.09375</c:v>
                      </c:pt>
                      <c:pt idx="28">
                        <c:v>42958.097222222197</c:v>
                      </c:pt>
                      <c:pt idx="29">
                        <c:v>42958.100694444402</c:v>
                      </c:pt>
                      <c:pt idx="30">
                        <c:v>42958.104166666701</c:v>
                      </c:pt>
                      <c:pt idx="31">
                        <c:v>42958.107638888898</c:v>
                      </c:pt>
                      <c:pt idx="32">
                        <c:v>42958.111111111102</c:v>
                      </c:pt>
                      <c:pt idx="33">
                        <c:v>42958.114583333299</c:v>
                      </c:pt>
                      <c:pt idx="34">
                        <c:v>42958.118055555598</c:v>
                      </c:pt>
                      <c:pt idx="35">
                        <c:v>42958.121527777803</c:v>
                      </c:pt>
                      <c:pt idx="36">
                        <c:v>42958.125</c:v>
                      </c:pt>
                      <c:pt idx="37">
                        <c:v>42958.128472222197</c:v>
                      </c:pt>
                      <c:pt idx="38">
                        <c:v>42958.131944444402</c:v>
                      </c:pt>
                      <c:pt idx="39">
                        <c:v>42958.135416666701</c:v>
                      </c:pt>
                      <c:pt idx="40">
                        <c:v>42958.138888888898</c:v>
                      </c:pt>
                      <c:pt idx="41">
                        <c:v>42958.142361111102</c:v>
                      </c:pt>
                      <c:pt idx="42">
                        <c:v>42958.145833333299</c:v>
                      </c:pt>
                      <c:pt idx="43">
                        <c:v>42958.149305555598</c:v>
                      </c:pt>
                      <c:pt idx="44">
                        <c:v>42958.152777777803</c:v>
                      </c:pt>
                      <c:pt idx="45">
                        <c:v>42958.15625</c:v>
                      </c:pt>
                      <c:pt idx="46">
                        <c:v>42958.159722222197</c:v>
                      </c:pt>
                      <c:pt idx="47">
                        <c:v>42958.163194444402</c:v>
                      </c:pt>
                      <c:pt idx="48">
                        <c:v>42958.166666666701</c:v>
                      </c:pt>
                      <c:pt idx="49">
                        <c:v>42958.170138888898</c:v>
                      </c:pt>
                      <c:pt idx="50">
                        <c:v>42958.173611111102</c:v>
                      </c:pt>
                      <c:pt idx="51">
                        <c:v>42958.177083333299</c:v>
                      </c:pt>
                      <c:pt idx="52">
                        <c:v>42958.180555555598</c:v>
                      </c:pt>
                      <c:pt idx="53">
                        <c:v>42958.184027777803</c:v>
                      </c:pt>
                      <c:pt idx="54">
                        <c:v>42958.1875</c:v>
                      </c:pt>
                      <c:pt idx="55">
                        <c:v>42958.190972222197</c:v>
                      </c:pt>
                      <c:pt idx="56">
                        <c:v>42958.194444444402</c:v>
                      </c:pt>
                      <c:pt idx="57">
                        <c:v>42958.197916666701</c:v>
                      </c:pt>
                      <c:pt idx="58">
                        <c:v>42958.201388888898</c:v>
                      </c:pt>
                      <c:pt idx="59">
                        <c:v>42958.204861111102</c:v>
                      </c:pt>
                      <c:pt idx="60">
                        <c:v>42958.208333333299</c:v>
                      </c:pt>
                      <c:pt idx="61">
                        <c:v>42958.211805555598</c:v>
                      </c:pt>
                      <c:pt idx="62">
                        <c:v>42958.215277777803</c:v>
                      </c:pt>
                      <c:pt idx="63">
                        <c:v>42958.21875</c:v>
                      </c:pt>
                      <c:pt idx="64">
                        <c:v>42958.222222222197</c:v>
                      </c:pt>
                      <c:pt idx="65">
                        <c:v>42958.225694444402</c:v>
                      </c:pt>
                      <c:pt idx="66">
                        <c:v>42958.229166666701</c:v>
                      </c:pt>
                      <c:pt idx="67">
                        <c:v>42958.232638888898</c:v>
                      </c:pt>
                      <c:pt idx="68">
                        <c:v>42958.236111111102</c:v>
                      </c:pt>
                      <c:pt idx="69">
                        <c:v>42958.239583333299</c:v>
                      </c:pt>
                      <c:pt idx="70">
                        <c:v>42958.243055555598</c:v>
                      </c:pt>
                      <c:pt idx="71">
                        <c:v>42958.246527777803</c:v>
                      </c:pt>
                      <c:pt idx="72">
                        <c:v>42958.25</c:v>
                      </c:pt>
                      <c:pt idx="73">
                        <c:v>42958.253472222197</c:v>
                      </c:pt>
                      <c:pt idx="74">
                        <c:v>42958.256944444402</c:v>
                      </c:pt>
                      <c:pt idx="75">
                        <c:v>42958.260416666701</c:v>
                      </c:pt>
                      <c:pt idx="76">
                        <c:v>42958.263888888898</c:v>
                      </c:pt>
                      <c:pt idx="77">
                        <c:v>42958.267361111102</c:v>
                      </c:pt>
                      <c:pt idx="78">
                        <c:v>42958.270833333299</c:v>
                      </c:pt>
                      <c:pt idx="79">
                        <c:v>42958.274305555598</c:v>
                      </c:pt>
                      <c:pt idx="80">
                        <c:v>42958.277777777803</c:v>
                      </c:pt>
                      <c:pt idx="81">
                        <c:v>42958.28125</c:v>
                      </c:pt>
                      <c:pt idx="82">
                        <c:v>42958.284722222197</c:v>
                      </c:pt>
                      <c:pt idx="83">
                        <c:v>42958.288194444402</c:v>
                      </c:pt>
                      <c:pt idx="84">
                        <c:v>42958.291666666701</c:v>
                      </c:pt>
                      <c:pt idx="85">
                        <c:v>42958.295138888898</c:v>
                      </c:pt>
                      <c:pt idx="86">
                        <c:v>42958.298611111102</c:v>
                      </c:pt>
                      <c:pt idx="87">
                        <c:v>42958.302083333299</c:v>
                      </c:pt>
                      <c:pt idx="88">
                        <c:v>42958.305555555598</c:v>
                      </c:pt>
                      <c:pt idx="89">
                        <c:v>42958.309027777803</c:v>
                      </c:pt>
                      <c:pt idx="90">
                        <c:v>42958.3125</c:v>
                      </c:pt>
                      <c:pt idx="91">
                        <c:v>42958.315972222197</c:v>
                      </c:pt>
                      <c:pt idx="92">
                        <c:v>42958.319444444402</c:v>
                      </c:pt>
                      <c:pt idx="93">
                        <c:v>42958.322916666701</c:v>
                      </c:pt>
                      <c:pt idx="94">
                        <c:v>42958.326388888898</c:v>
                      </c:pt>
                      <c:pt idx="95">
                        <c:v>42958.329861111102</c:v>
                      </c:pt>
                      <c:pt idx="96">
                        <c:v>42958.333333333299</c:v>
                      </c:pt>
                      <c:pt idx="97">
                        <c:v>42958.336805555598</c:v>
                      </c:pt>
                      <c:pt idx="98">
                        <c:v>42958.340277777803</c:v>
                      </c:pt>
                      <c:pt idx="99">
                        <c:v>42958.34375</c:v>
                      </c:pt>
                      <c:pt idx="100">
                        <c:v>42958.347222222197</c:v>
                      </c:pt>
                      <c:pt idx="101">
                        <c:v>42958.350694444402</c:v>
                      </c:pt>
                      <c:pt idx="102">
                        <c:v>42958.354166666701</c:v>
                      </c:pt>
                      <c:pt idx="103">
                        <c:v>42958.357638888898</c:v>
                      </c:pt>
                      <c:pt idx="104">
                        <c:v>42958.361111111102</c:v>
                      </c:pt>
                      <c:pt idx="105">
                        <c:v>42958.364583333299</c:v>
                      </c:pt>
                      <c:pt idx="106">
                        <c:v>42958.368055555598</c:v>
                      </c:pt>
                      <c:pt idx="107">
                        <c:v>42958.371527777803</c:v>
                      </c:pt>
                      <c:pt idx="108">
                        <c:v>42958.375</c:v>
                      </c:pt>
                      <c:pt idx="109">
                        <c:v>42958.378472222197</c:v>
                      </c:pt>
                      <c:pt idx="110">
                        <c:v>42958.381944444402</c:v>
                      </c:pt>
                      <c:pt idx="111">
                        <c:v>42958.385416666701</c:v>
                      </c:pt>
                      <c:pt idx="112">
                        <c:v>42958.388888888898</c:v>
                      </c:pt>
                      <c:pt idx="113">
                        <c:v>42958.392361111102</c:v>
                      </c:pt>
                      <c:pt idx="114">
                        <c:v>42958.395833333299</c:v>
                      </c:pt>
                      <c:pt idx="115">
                        <c:v>42958.399305555598</c:v>
                      </c:pt>
                      <c:pt idx="116">
                        <c:v>42958.402777777803</c:v>
                      </c:pt>
                      <c:pt idx="117">
                        <c:v>42958.40625</c:v>
                      </c:pt>
                      <c:pt idx="118">
                        <c:v>42958.409722222197</c:v>
                      </c:pt>
                      <c:pt idx="119">
                        <c:v>42958.413194444402</c:v>
                      </c:pt>
                      <c:pt idx="120">
                        <c:v>42958.416666666701</c:v>
                      </c:pt>
                      <c:pt idx="121">
                        <c:v>42958.420138888898</c:v>
                      </c:pt>
                      <c:pt idx="122">
                        <c:v>42958.423611111102</c:v>
                      </c:pt>
                      <c:pt idx="123">
                        <c:v>42958.427083333299</c:v>
                      </c:pt>
                      <c:pt idx="124">
                        <c:v>42958.430555555598</c:v>
                      </c:pt>
                      <c:pt idx="125">
                        <c:v>42958.434027777803</c:v>
                      </c:pt>
                      <c:pt idx="126">
                        <c:v>42958.4375</c:v>
                      </c:pt>
                      <c:pt idx="127">
                        <c:v>42958.440972222197</c:v>
                      </c:pt>
                      <c:pt idx="128">
                        <c:v>42958.444444444402</c:v>
                      </c:pt>
                      <c:pt idx="129">
                        <c:v>42958.447916666701</c:v>
                      </c:pt>
                      <c:pt idx="130">
                        <c:v>42958.451388888898</c:v>
                      </c:pt>
                      <c:pt idx="131">
                        <c:v>42958.454861111102</c:v>
                      </c:pt>
                      <c:pt idx="132">
                        <c:v>42958.458333333299</c:v>
                      </c:pt>
                      <c:pt idx="133">
                        <c:v>42958.461805555598</c:v>
                      </c:pt>
                      <c:pt idx="134">
                        <c:v>42958.465277777803</c:v>
                      </c:pt>
                      <c:pt idx="135">
                        <c:v>42958.46875</c:v>
                      </c:pt>
                      <c:pt idx="136">
                        <c:v>42958.472222222197</c:v>
                      </c:pt>
                      <c:pt idx="137">
                        <c:v>42958.475694444402</c:v>
                      </c:pt>
                      <c:pt idx="138">
                        <c:v>42958.479166666701</c:v>
                      </c:pt>
                      <c:pt idx="139">
                        <c:v>42958.482638888898</c:v>
                      </c:pt>
                      <c:pt idx="140">
                        <c:v>42958.486111111102</c:v>
                      </c:pt>
                      <c:pt idx="141">
                        <c:v>42958.489583333299</c:v>
                      </c:pt>
                      <c:pt idx="142">
                        <c:v>42958.493055555598</c:v>
                      </c:pt>
                      <c:pt idx="143">
                        <c:v>42958.496527777803</c:v>
                      </c:pt>
                      <c:pt idx="144">
                        <c:v>42958.5</c:v>
                      </c:pt>
                      <c:pt idx="145">
                        <c:v>42958.503472222197</c:v>
                      </c:pt>
                      <c:pt idx="146">
                        <c:v>42958.506944444402</c:v>
                      </c:pt>
                      <c:pt idx="147">
                        <c:v>42958.510416666701</c:v>
                      </c:pt>
                      <c:pt idx="148">
                        <c:v>42958.513888888898</c:v>
                      </c:pt>
                      <c:pt idx="149">
                        <c:v>42958.517361111102</c:v>
                      </c:pt>
                      <c:pt idx="150">
                        <c:v>42958.520833333299</c:v>
                      </c:pt>
                      <c:pt idx="151">
                        <c:v>42958.524305555598</c:v>
                      </c:pt>
                      <c:pt idx="152">
                        <c:v>42958.527777777803</c:v>
                      </c:pt>
                      <c:pt idx="153">
                        <c:v>42958.53125</c:v>
                      </c:pt>
                      <c:pt idx="154">
                        <c:v>42958.534722222197</c:v>
                      </c:pt>
                      <c:pt idx="155">
                        <c:v>42958.538194444402</c:v>
                      </c:pt>
                      <c:pt idx="156">
                        <c:v>42958.541666666701</c:v>
                      </c:pt>
                      <c:pt idx="157">
                        <c:v>42958.545138888898</c:v>
                      </c:pt>
                      <c:pt idx="158">
                        <c:v>42958.548611111102</c:v>
                      </c:pt>
                      <c:pt idx="159">
                        <c:v>42958.552083333299</c:v>
                      </c:pt>
                      <c:pt idx="160">
                        <c:v>42958.555555555598</c:v>
                      </c:pt>
                      <c:pt idx="161">
                        <c:v>42958.559027777803</c:v>
                      </c:pt>
                      <c:pt idx="162">
                        <c:v>42958.5625</c:v>
                      </c:pt>
                      <c:pt idx="163">
                        <c:v>42958.565972222197</c:v>
                      </c:pt>
                      <c:pt idx="164">
                        <c:v>42958.569444444402</c:v>
                      </c:pt>
                      <c:pt idx="165">
                        <c:v>42958.572916666701</c:v>
                      </c:pt>
                      <c:pt idx="166">
                        <c:v>42958.576388888898</c:v>
                      </c:pt>
                      <c:pt idx="167">
                        <c:v>42958.579861111102</c:v>
                      </c:pt>
                      <c:pt idx="168">
                        <c:v>42958.583333333299</c:v>
                      </c:pt>
                      <c:pt idx="169">
                        <c:v>42958.586805555598</c:v>
                      </c:pt>
                      <c:pt idx="170">
                        <c:v>42958.590277777803</c:v>
                      </c:pt>
                      <c:pt idx="171">
                        <c:v>42958.59375</c:v>
                      </c:pt>
                      <c:pt idx="172">
                        <c:v>42958.597222222197</c:v>
                      </c:pt>
                      <c:pt idx="173">
                        <c:v>42958.600694444402</c:v>
                      </c:pt>
                      <c:pt idx="174">
                        <c:v>42958.604166666701</c:v>
                      </c:pt>
                      <c:pt idx="175">
                        <c:v>42958.607638888898</c:v>
                      </c:pt>
                      <c:pt idx="176">
                        <c:v>42958.611111111102</c:v>
                      </c:pt>
                      <c:pt idx="177">
                        <c:v>42958.614583333299</c:v>
                      </c:pt>
                      <c:pt idx="178">
                        <c:v>42958.618055555598</c:v>
                      </c:pt>
                      <c:pt idx="179">
                        <c:v>42958.621527777803</c:v>
                      </c:pt>
                      <c:pt idx="180">
                        <c:v>42958.625</c:v>
                      </c:pt>
                      <c:pt idx="181">
                        <c:v>42958.628472222197</c:v>
                      </c:pt>
                      <c:pt idx="182">
                        <c:v>42958.631944444402</c:v>
                      </c:pt>
                      <c:pt idx="183">
                        <c:v>42958.635416666701</c:v>
                      </c:pt>
                      <c:pt idx="184">
                        <c:v>42958.638888888898</c:v>
                      </c:pt>
                      <c:pt idx="185">
                        <c:v>42958.642361111102</c:v>
                      </c:pt>
                      <c:pt idx="186">
                        <c:v>42958.645833333299</c:v>
                      </c:pt>
                      <c:pt idx="187">
                        <c:v>42958.649305555598</c:v>
                      </c:pt>
                      <c:pt idx="188">
                        <c:v>42958.652777777803</c:v>
                      </c:pt>
                      <c:pt idx="189">
                        <c:v>42958.65625</c:v>
                      </c:pt>
                      <c:pt idx="190">
                        <c:v>42958.659722222197</c:v>
                      </c:pt>
                      <c:pt idx="191">
                        <c:v>42958.663194444402</c:v>
                      </c:pt>
                      <c:pt idx="192">
                        <c:v>42958.666666666701</c:v>
                      </c:pt>
                      <c:pt idx="193">
                        <c:v>42958.670138888898</c:v>
                      </c:pt>
                      <c:pt idx="194">
                        <c:v>42958.673611111102</c:v>
                      </c:pt>
                      <c:pt idx="195">
                        <c:v>42958.677083333299</c:v>
                      </c:pt>
                      <c:pt idx="196">
                        <c:v>42958.680555555598</c:v>
                      </c:pt>
                      <c:pt idx="197">
                        <c:v>42958.684027777803</c:v>
                      </c:pt>
                      <c:pt idx="198">
                        <c:v>42958.6875</c:v>
                      </c:pt>
                      <c:pt idx="199">
                        <c:v>42958.690972222197</c:v>
                      </c:pt>
                      <c:pt idx="200">
                        <c:v>42958.694444444402</c:v>
                      </c:pt>
                      <c:pt idx="201">
                        <c:v>42958.697916666701</c:v>
                      </c:pt>
                      <c:pt idx="202">
                        <c:v>42958.701388888898</c:v>
                      </c:pt>
                      <c:pt idx="203">
                        <c:v>42958.704861111102</c:v>
                      </c:pt>
                      <c:pt idx="204">
                        <c:v>42958.708333333299</c:v>
                      </c:pt>
                      <c:pt idx="205">
                        <c:v>42958.711805555598</c:v>
                      </c:pt>
                      <c:pt idx="206">
                        <c:v>42958.715277777803</c:v>
                      </c:pt>
                      <c:pt idx="207">
                        <c:v>42958.71875</c:v>
                      </c:pt>
                      <c:pt idx="208">
                        <c:v>42958.722222222197</c:v>
                      </c:pt>
                      <c:pt idx="209">
                        <c:v>42958.725694444402</c:v>
                      </c:pt>
                      <c:pt idx="210">
                        <c:v>42958.729166666701</c:v>
                      </c:pt>
                      <c:pt idx="211">
                        <c:v>42958.732638888898</c:v>
                      </c:pt>
                      <c:pt idx="212">
                        <c:v>42958.736111111102</c:v>
                      </c:pt>
                      <c:pt idx="213">
                        <c:v>42958.739583333299</c:v>
                      </c:pt>
                      <c:pt idx="214">
                        <c:v>42958.743055555598</c:v>
                      </c:pt>
                      <c:pt idx="215">
                        <c:v>42958.746527777803</c:v>
                      </c:pt>
                      <c:pt idx="216">
                        <c:v>42958.75</c:v>
                      </c:pt>
                      <c:pt idx="217">
                        <c:v>42958.753472222197</c:v>
                      </c:pt>
                      <c:pt idx="218">
                        <c:v>42958.756944444402</c:v>
                      </c:pt>
                      <c:pt idx="219">
                        <c:v>42958.760416666701</c:v>
                      </c:pt>
                      <c:pt idx="220">
                        <c:v>42958.763888888898</c:v>
                      </c:pt>
                      <c:pt idx="221">
                        <c:v>42958.767361111102</c:v>
                      </c:pt>
                      <c:pt idx="222">
                        <c:v>42958.770833333299</c:v>
                      </c:pt>
                      <c:pt idx="223">
                        <c:v>42958.774305555598</c:v>
                      </c:pt>
                      <c:pt idx="224">
                        <c:v>42958.777777777803</c:v>
                      </c:pt>
                      <c:pt idx="225">
                        <c:v>42958.78125</c:v>
                      </c:pt>
                      <c:pt idx="226">
                        <c:v>42958.784722222197</c:v>
                      </c:pt>
                      <c:pt idx="227">
                        <c:v>42958.788194444402</c:v>
                      </c:pt>
                      <c:pt idx="228">
                        <c:v>42958.791666666701</c:v>
                      </c:pt>
                      <c:pt idx="229">
                        <c:v>42958.795138888898</c:v>
                      </c:pt>
                      <c:pt idx="230">
                        <c:v>42958.798611111102</c:v>
                      </c:pt>
                      <c:pt idx="231">
                        <c:v>42958.802083333299</c:v>
                      </c:pt>
                      <c:pt idx="232">
                        <c:v>42958.805555555598</c:v>
                      </c:pt>
                      <c:pt idx="233">
                        <c:v>42958.809027777803</c:v>
                      </c:pt>
                      <c:pt idx="234">
                        <c:v>42958.8125</c:v>
                      </c:pt>
                      <c:pt idx="235">
                        <c:v>42958.815972222197</c:v>
                      </c:pt>
                      <c:pt idx="236">
                        <c:v>42958.819444444402</c:v>
                      </c:pt>
                      <c:pt idx="237">
                        <c:v>42958.822916666701</c:v>
                      </c:pt>
                      <c:pt idx="238">
                        <c:v>42958.826388888898</c:v>
                      </c:pt>
                      <c:pt idx="239">
                        <c:v>42958.829861111102</c:v>
                      </c:pt>
                      <c:pt idx="240">
                        <c:v>42958.833333333299</c:v>
                      </c:pt>
                      <c:pt idx="241">
                        <c:v>42958.836805555598</c:v>
                      </c:pt>
                      <c:pt idx="242">
                        <c:v>42958.840277777803</c:v>
                      </c:pt>
                      <c:pt idx="243">
                        <c:v>42958.84375</c:v>
                      </c:pt>
                      <c:pt idx="244">
                        <c:v>42958.847222222197</c:v>
                      </c:pt>
                      <c:pt idx="245">
                        <c:v>42958.850694444402</c:v>
                      </c:pt>
                      <c:pt idx="246">
                        <c:v>42958.854166666701</c:v>
                      </c:pt>
                      <c:pt idx="247">
                        <c:v>42958.857638888898</c:v>
                      </c:pt>
                      <c:pt idx="248">
                        <c:v>42958.861111111102</c:v>
                      </c:pt>
                      <c:pt idx="249">
                        <c:v>42958.864583333299</c:v>
                      </c:pt>
                      <c:pt idx="250">
                        <c:v>42958.868055555598</c:v>
                      </c:pt>
                      <c:pt idx="251">
                        <c:v>42958.871527777803</c:v>
                      </c:pt>
                      <c:pt idx="252">
                        <c:v>42958.875</c:v>
                      </c:pt>
                      <c:pt idx="253">
                        <c:v>42958.878472222197</c:v>
                      </c:pt>
                      <c:pt idx="254">
                        <c:v>42958.881944444402</c:v>
                      </c:pt>
                      <c:pt idx="255">
                        <c:v>42958.885416666701</c:v>
                      </c:pt>
                      <c:pt idx="256">
                        <c:v>42958.888888888898</c:v>
                      </c:pt>
                      <c:pt idx="257">
                        <c:v>42958.892361111102</c:v>
                      </c:pt>
                      <c:pt idx="258">
                        <c:v>42958.895833333299</c:v>
                      </c:pt>
                      <c:pt idx="259">
                        <c:v>42958.899305555598</c:v>
                      </c:pt>
                      <c:pt idx="260">
                        <c:v>42958.902777777803</c:v>
                      </c:pt>
                      <c:pt idx="261">
                        <c:v>42958.90625</c:v>
                      </c:pt>
                      <c:pt idx="262">
                        <c:v>42958.909722222197</c:v>
                      </c:pt>
                      <c:pt idx="263">
                        <c:v>42958.913194444402</c:v>
                      </c:pt>
                      <c:pt idx="264">
                        <c:v>42958.916666666701</c:v>
                      </c:pt>
                      <c:pt idx="265">
                        <c:v>42958.920138888898</c:v>
                      </c:pt>
                      <c:pt idx="266">
                        <c:v>42958.923611111102</c:v>
                      </c:pt>
                      <c:pt idx="267">
                        <c:v>42958.927083333299</c:v>
                      </c:pt>
                      <c:pt idx="268">
                        <c:v>42958.930555555598</c:v>
                      </c:pt>
                      <c:pt idx="269">
                        <c:v>42958.934027777803</c:v>
                      </c:pt>
                      <c:pt idx="270">
                        <c:v>42958.9375</c:v>
                      </c:pt>
                      <c:pt idx="271">
                        <c:v>42958.940972222197</c:v>
                      </c:pt>
                      <c:pt idx="272">
                        <c:v>42958.944444444402</c:v>
                      </c:pt>
                      <c:pt idx="273">
                        <c:v>42958.947916666701</c:v>
                      </c:pt>
                      <c:pt idx="274">
                        <c:v>42958.951388888898</c:v>
                      </c:pt>
                      <c:pt idx="275">
                        <c:v>42958.954861111102</c:v>
                      </c:pt>
                      <c:pt idx="276">
                        <c:v>42958.958333333299</c:v>
                      </c:pt>
                      <c:pt idx="277">
                        <c:v>42958.961805555598</c:v>
                      </c:pt>
                      <c:pt idx="278">
                        <c:v>42958.965277777803</c:v>
                      </c:pt>
                      <c:pt idx="279">
                        <c:v>42958.96875</c:v>
                      </c:pt>
                      <c:pt idx="280">
                        <c:v>42958.972222222197</c:v>
                      </c:pt>
                      <c:pt idx="281">
                        <c:v>42958.975694444402</c:v>
                      </c:pt>
                      <c:pt idx="282">
                        <c:v>42958.979166666701</c:v>
                      </c:pt>
                      <c:pt idx="283">
                        <c:v>42958.982638888898</c:v>
                      </c:pt>
                      <c:pt idx="284">
                        <c:v>42958.986111111102</c:v>
                      </c:pt>
                      <c:pt idx="285">
                        <c:v>42958.989583333299</c:v>
                      </c:pt>
                      <c:pt idx="286">
                        <c:v>42958.993055555598</c:v>
                      </c:pt>
                      <c:pt idx="287">
                        <c:v>42958.996527777803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Sheet4!$J$5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Sheet4!$A$6:$A$293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42968</c:v>
                      </c:pt>
                      <c:pt idx="1">
                        <c:v>42968.003472222197</c:v>
                      </c:pt>
                      <c:pt idx="2">
                        <c:v>42968.006944444402</c:v>
                      </c:pt>
                      <c:pt idx="3">
                        <c:v>42968.010416666701</c:v>
                      </c:pt>
                      <c:pt idx="4">
                        <c:v>42968.013888888898</c:v>
                      </c:pt>
                      <c:pt idx="5">
                        <c:v>42968.017361111102</c:v>
                      </c:pt>
                      <c:pt idx="6">
                        <c:v>42968.020833333299</c:v>
                      </c:pt>
                      <c:pt idx="7">
                        <c:v>42968.024305555598</c:v>
                      </c:pt>
                      <c:pt idx="8">
                        <c:v>42968.027777777803</c:v>
                      </c:pt>
                      <c:pt idx="9">
                        <c:v>42968.03125</c:v>
                      </c:pt>
                      <c:pt idx="10">
                        <c:v>42968.034722222197</c:v>
                      </c:pt>
                      <c:pt idx="11">
                        <c:v>42968.038194444402</c:v>
                      </c:pt>
                      <c:pt idx="12">
                        <c:v>42968.041666666701</c:v>
                      </c:pt>
                      <c:pt idx="13">
                        <c:v>42968.045138888898</c:v>
                      </c:pt>
                      <c:pt idx="14">
                        <c:v>42968.048611111102</c:v>
                      </c:pt>
                      <c:pt idx="15">
                        <c:v>42968.052083333299</c:v>
                      </c:pt>
                      <c:pt idx="16">
                        <c:v>42968.055555555598</c:v>
                      </c:pt>
                      <c:pt idx="17">
                        <c:v>42968.059027777803</c:v>
                      </c:pt>
                      <c:pt idx="18">
                        <c:v>42968.0625</c:v>
                      </c:pt>
                      <c:pt idx="19">
                        <c:v>42968.065972222197</c:v>
                      </c:pt>
                      <c:pt idx="20">
                        <c:v>42968.069444444402</c:v>
                      </c:pt>
                      <c:pt idx="21">
                        <c:v>42968.072916666701</c:v>
                      </c:pt>
                      <c:pt idx="22">
                        <c:v>42968.076388888898</c:v>
                      </c:pt>
                      <c:pt idx="23">
                        <c:v>42968.079861111102</c:v>
                      </c:pt>
                      <c:pt idx="24">
                        <c:v>42968.083333333299</c:v>
                      </c:pt>
                      <c:pt idx="25">
                        <c:v>42968.086805555598</c:v>
                      </c:pt>
                      <c:pt idx="26">
                        <c:v>42968.090277777803</c:v>
                      </c:pt>
                      <c:pt idx="27">
                        <c:v>42968.09375</c:v>
                      </c:pt>
                      <c:pt idx="28">
                        <c:v>42968.097222222197</c:v>
                      </c:pt>
                      <c:pt idx="29">
                        <c:v>42968.100694444402</c:v>
                      </c:pt>
                      <c:pt idx="30">
                        <c:v>42968.104166666701</c:v>
                      </c:pt>
                      <c:pt idx="31">
                        <c:v>42968.107638888898</c:v>
                      </c:pt>
                      <c:pt idx="32">
                        <c:v>42968.111111111102</c:v>
                      </c:pt>
                      <c:pt idx="33">
                        <c:v>42968.114583333299</c:v>
                      </c:pt>
                      <c:pt idx="34">
                        <c:v>42968.118055555598</c:v>
                      </c:pt>
                      <c:pt idx="35">
                        <c:v>42968.121527777803</c:v>
                      </c:pt>
                      <c:pt idx="36">
                        <c:v>42968.125</c:v>
                      </c:pt>
                      <c:pt idx="37">
                        <c:v>42968.128472222197</c:v>
                      </c:pt>
                      <c:pt idx="38">
                        <c:v>42968.131944444402</c:v>
                      </c:pt>
                      <c:pt idx="39">
                        <c:v>42968.135416666701</c:v>
                      </c:pt>
                      <c:pt idx="40">
                        <c:v>42968.138888888898</c:v>
                      </c:pt>
                      <c:pt idx="41">
                        <c:v>42968.142361111102</c:v>
                      </c:pt>
                      <c:pt idx="42">
                        <c:v>42968.145833333299</c:v>
                      </c:pt>
                      <c:pt idx="43">
                        <c:v>42968.149305555598</c:v>
                      </c:pt>
                      <c:pt idx="44">
                        <c:v>42968.152777777803</c:v>
                      </c:pt>
                      <c:pt idx="45">
                        <c:v>42968.15625</c:v>
                      </c:pt>
                      <c:pt idx="46">
                        <c:v>42968.159722222197</c:v>
                      </c:pt>
                      <c:pt idx="47">
                        <c:v>42968.163194444402</c:v>
                      </c:pt>
                      <c:pt idx="48">
                        <c:v>42968.166666666701</c:v>
                      </c:pt>
                      <c:pt idx="49">
                        <c:v>42968.170138888898</c:v>
                      </c:pt>
                      <c:pt idx="50">
                        <c:v>42968.173611111102</c:v>
                      </c:pt>
                      <c:pt idx="51">
                        <c:v>42968.177083333299</c:v>
                      </c:pt>
                      <c:pt idx="52">
                        <c:v>42968.180555555598</c:v>
                      </c:pt>
                      <c:pt idx="53">
                        <c:v>42968.184027777803</c:v>
                      </c:pt>
                      <c:pt idx="54">
                        <c:v>42968.1875</c:v>
                      </c:pt>
                      <c:pt idx="55">
                        <c:v>42968.190972222197</c:v>
                      </c:pt>
                      <c:pt idx="56">
                        <c:v>42968.194444444402</c:v>
                      </c:pt>
                      <c:pt idx="57">
                        <c:v>42968.197916666701</c:v>
                      </c:pt>
                      <c:pt idx="58">
                        <c:v>42968.201388888898</c:v>
                      </c:pt>
                      <c:pt idx="59">
                        <c:v>42968.204861111102</c:v>
                      </c:pt>
                      <c:pt idx="60">
                        <c:v>42968.208333333299</c:v>
                      </c:pt>
                      <c:pt idx="61">
                        <c:v>42968.211805555598</c:v>
                      </c:pt>
                      <c:pt idx="62">
                        <c:v>42968.215277777803</c:v>
                      </c:pt>
                      <c:pt idx="63">
                        <c:v>42968.21875</c:v>
                      </c:pt>
                      <c:pt idx="64">
                        <c:v>42968.222222222197</c:v>
                      </c:pt>
                      <c:pt idx="65">
                        <c:v>42968.225694444402</c:v>
                      </c:pt>
                      <c:pt idx="66">
                        <c:v>42968.229166666701</c:v>
                      </c:pt>
                      <c:pt idx="67">
                        <c:v>42968.232638888898</c:v>
                      </c:pt>
                      <c:pt idx="68">
                        <c:v>42968.236111111102</c:v>
                      </c:pt>
                      <c:pt idx="69">
                        <c:v>42968.239583333299</c:v>
                      </c:pt>
                      <c:pt idx="70">
                        <c:v>42968.243055555598</c:v>
                      </c:pt>
                      <c:pt idx="71">
                        <c:v>42968.246527777803</c:v>
                      </c:pt>
                      <c:pt idx="72">
                        <c:v>42968.25</c:v>
                      </c:pt>
                      <c:pt idx="73">
                        <c:v>42968.253472222197</c:v>
                      </c:pt>
                      <c:pt idx="74">
                        <c:v>42968.256944444402</c:v>
                      </c:pt>
                      <c:pt idx="75">
                        <c:v>42968.260416666701</c:v>
                      </c:pt>
                      <c:pt idx="76">
                        <c:v>42968.263888888898</c:v>
                      </c:pt>
                      <c:pt idx="77">
                        <c:v>42968.267361111102</c:v>
                      </c:pt>
                      <c:pt idx="78">
                        <c:v>42968.270833333299</c:v>
                      </c:pt>
                      <c:pt idx="79">
                        <c:v>42968.274305555598</c:v>
                      </c:pt>
                      <c:pt idx="80">
                        <c:v>42968.277777777803</c:v>
                      </c:pt>
                      <c:pt idx="81">
                        <c:v>42968.28125</c:v>
                      </c:pt>
                      <c:pt idx="82">
                        <c:v>42968.284722222197</c:v>
                      </c:pt>
                      <c:pt idx="83">
                        <c:v>42968.288194444402</c:v>
                      </c:pt>
                      <c:pt idx="84">
                        <c:v>42968.291666666701</c:v>
                      </c:pt>
                      <c:pt idx="85">
                        <c:v>42968.295138888898</c:v>
                      </c:pt>
                      <c:pt idx="86">
                        <c:v>42968.298611111102</c:v>
                      </c:pt>
                      <c:pt idx="87">
                        <c:v>42968.302083333299</c:v>
                      </c:pt>
                      <c:pt idx="88">
                        <c:v>42968.305555555598</c:v>
                      </c:pt>
                      <c:pt idx="89">
                        <c:v>42968.309027777803</c:v>
                      </c:pt>
                      <c:pt idx="90">
                        <c:v>42968.3125</c:v>
                      </c:pt>
                      <c:pt idx="91">
                        <c:v>42968.315972222197</c:v>
                      </c:pt>
                      <c:pt idx="92">
                        <c:v>42968.319444444402</c:v>
                      </c:pt>
                      <c:pt idx="93">
                        <c:v>42968.322916666701</c:v>
                      </c:pt>
                      <c:pt idx="94">
                        <c:v>42968.326388888898</c:v>
                      </c:pt>
                      <c:pt idx="95">
                        <c:v>42968.329861111102</c:v>
                      </c:pt>
                      <c:pt idx="96">
                        <c:v>42968.333333333299</c:v>
                      </c:pt>
                      <c:pt idx="97">
                        <c:v>42968.336805555598</c:v>
                      </c:pt>
                      <c:pt idx="98">
                        <c:v>42968.340277777803</c:v>
                      </c:pt>
                      <c:pt idx="99">
                        <c:v>42968.34375</c:v>
                      </c:pt>
                      <c:pt idx="100">
                        <c:v>42968.347222222197</c:v>
                      </c:pt>
                      <c:pt idx="101">
                        <c:v>42968.350694444402</c:v>
                      </c:pt>
                      <c:pt idx="102">
                        <c:v>42968.354166666701</c:v>
                      </c:pt>
                      <c:pt idx="103">
                        <c:v>42968.357638888898</c:v>
                      </c:pt>
                      <c:pt idx="104">
                        <c:v>42968.361111111102</c:v>
                      </c:pt>
                      <c:pt idx="105">
                        <c:v>42968.364583333299</c:v>
                      </c:pt>
                      <c:pt idx="106">
                        <c:v>42968.368055555598</c:v>
                      </c:pt>
                      <c:pt idx="107">
                        <c:v>42968.371527777803</c:v>
                      </c:pt>
                      <c:pt idx="108">
                        <c:v>42968.375</c:v>
                      </c:pt>
                      <c:pt idx="109">
                        <c:v>42968.378472222197</c:v>
                      </c:pt>
                      <c:pt idx="110">
                        <c:v>42968.381944444402</c:v>
                      </c:pt>
                      <c:pt idx="111">
                        <c:v>42968.385416666701</c:v>
                      </c:pt>
                      <c:pt idx="112">
                        <c:v>42968.388888888898</c:v>
                      </c:pt>
                      <c:pt idx="113">
                        <c:v>42968.392361111102</c:v>
                      </c:pt>
                      <c:pt idx="114">
                        <c:v>42968.395833333299</c:v>
                      </c:pt>
                      <c:pt idx="115">
                        <c:v>42968.399305555598</c:v>
                      </c:pt>
                      <c:pt idx="116">
                        <c:v>42968.402777777803</c:v>
                      </c:pt>
                      <c:pt idx="117">
                        <c:v>42968.40625</c:v>
                      </c:pt>
                      <c:pt idx="118">
                        <c:v>42968.409722222197</c:v>
                      </c:pt>
                      <c:pt idx="119">
                        <c:v>42968.413194444402</c:v>
                      </c:pt>
                      <c:pt idx="120">
                        <c:v>42968.416666666701</c:v>
                      </c:pt>
                      <c:pt idx="121">
                        <c:v>42968.420138888898</c:v>
                      </c:pt>
                      <c:pt idx="122">
                        <c:v>42968.423611111102</c:v>
                      </c:pt>
                      <c:pt idx="123">
                        <c:v>42968.427083333299</c:v>
                      </c:pt>
                      <c:pt idx="124">
                        <c:v>42968.430555555598</c:v>
                      </c:pt>
                      <c:pt idx="125">
                        <c:v>42968.434027777803</c:v>
                      </c:pt>
                      <c:pt idx="126">
                        <c:v>42968.4375</c:v>
                      </c:pt>
                      <c:pt idx="127">
                        <c:v>42968.440972222197</c:v>
                      </c:pt>
                      <c:pt idx="128">
                        <c:v>42968.444444444402</c:v>
                      </c:pt>
                      <c:pt idx="129">
                        <c:v>42968.447916666701</c:v>
                      </c:pt>
                      <c:pt idx="130">
                        <c:v>42968.451388888898</c:v>
                      </c:pt>
                      <c:pt idx="131">
                        <c:v>42968.454861111102</c:v>
                      </c:pt>
                      <c:pt idx="132">
                        <c:v>42968.458333333299</c:v>
                      </c:pt>
                      <c:pt idx="133">
                        <c:v>42968.461805555598</c:v>
                      </c:pt>
                      <c:pt idx="134">
                        <c:v>42968.465277777803</c:v>
                      </c:pt>
                      <c:pt idx="135">
                        <c:v>42968.46875</c:v>
                      </c:pt>
                      <c:pt idx="136">
                        <c:v>42968.472222222197</c:v>
                      </c:pt>
                      <c:pt idx="137">
                        <c:v>42968.475694444402</c:v>
                      </c:pt>
                      <c:pt idx="138">
                        <c:v>42968.479166666701</c:v>
                      </c:pt>
                      <c:pt idx="139">
                        <c:v>42968.482638888898</c:v>
                      </c:pt>
                      <c:pt idx="140">
                        <c:v>42968.486111111102</c:v>
                      </c:pt>
                      <c:pt idx="141">
                        <c:v>42968.489583333299</c:v>
                      </c:pt>
                      <c:pt idx="142">
                        <c:v>42968.493055555598</c:v>
                      </c:pt>
                      <c:pt idx="143">
                        <c:v>42968.496527777803</c:v>
                      </c:pt>
                      <c:pt idx="144">
                        <c:v>42968.5</c:v>
                      </c:pt>
                      <c:pt idx="145">
                        <c:v>42968.503472222197</c:v>
                      </c:pt>
                      <c:pt idx="146">
                        <c:v>42968.506944444402</c:v>
                      </c:pt>
                      <c:pt idx="147">
                        <c:v>42968.510416666701</c:v>
                      </c:pt>
                      <c:pt idx="148">
                        <c:v>42968.513888888898</c:v>
                      </c:pt>
                      <c:pt idx="149">
                        <c:v>42968.517361111102</c:v>
                      </c:pt>
                      <c:pt idx="150">
                        <c:v>42968.520833333299</c:v>
                      </c:pt>
                      <c:pt idx="151">
                        <c:v>42968.524305555598</c:v>
                      </c:pt>
                      <c:pt idx="152">
                        <c:v>42968.527777777803</c:v>
                      </c:pt>
                      <c:pt idx="153">
                        <c:v>42968.53125</c:v>
                      </c:pt>
                      <c:pt idx="154">
                        <c:v>42968.534722222197</c:v>
                      </c:pt>
                      <c:pt idx="155">
                        <c:v>42968.538194444402</c:v>
                      </c:pt>
                      <c:pt idx="156">
                        <c:v>42968.541666666701</c:v>
                      </c:pt>
                      <c:pt idx="157">
                        <c:v>42968.545138888898</c:v>
                      </c:pt>
                      <c:pt idx="158">
                        <c:v>42968.548611111102</c:v>
                      </c:pt>
                      <c:pt idx="159">
                        <c:v>42968.552083333299</c:v>
                      </c:pt>
                      <c:pt idx="160">
                        <c:v>42968.555555555598</c:v>
                      </c:pt>
                      <c:pt idx="161">
                        <c:v>42968.559027777803</c:v>
                      </c:pt>
                      <c:pt idx="162">
                        <c:v>42968.5625</c:v>
                      </c:pt>
                      <c:pt idx="163">
                        <c:v>42968.565972222197</c:v>
                      </c:pt>
                      <c:pt idx="164">
                        <c:v>42968.569444444402</c:v>
                      </c:pt>
                      <c:pt idx="165">
                        <c:v>42968.572916666701</c:v>
                      </c:pt>
                      <c:pt idx="166">
                        <c:v>42968.576388888898</c:v>
                      </c:pt>
                      <c:pt idx="167">
                        <c:v>42968.579861111102</c:v>
                      </c:pt>
                      <c:pt idx="168">
                        <c:v>42968.583333333299</c:v>
                      </c:pt>
                      <c:pt idx="169">
                        <c:v>42968.586805555598</c:v>
                      </c:pt>
                      <c:pt idx="170">
                        <c:v>42968.590277777803</c:v>
                      </c:pt>
                      <c:pt idx="171">
                        <c:v>42968.59375</c:v>
                      </c:pt>
                      <c:pt idx="172">
                        <c:v>42968.597222222197</c:v>
                      </c:pt>
                      <c:pt idx="173">
                        <c:v>42968.600694444402</c:v>
                      </c:pt>
                      <c:pt idx="174">
                        <c:v>42968.604166666701</c:v>
                      </c:pt>
                      <c:pt idx="175">
                        <c:v>42968.607638888898</c:v>
                      </c:pt>
                      <c:pt idx="176">
                        <c:v>42968.611111111102</c:v>
                      </c:pt>
                      <c:pt idx="177">
                        <c:v>42968.614583333299</c:v>
                      </c:pt>
                      <c:pt idx="178">
                        <c:v>42968.618055555598</c:v>
                      </c:pt>
                      <c:pt idx="179">
                        <c:v>42968.621527777803</c:v>
                      </c:pt>
                      <c:pt idx="180">
                        <c:v>42968.625</c:v>
                      </c:pt>
                      <c:pt idx="181">
                        <c:v>42968.628472222197</c:v>
                      </c:pt>
                      <c:pt idx="182">
                        <c:v>42968.631944444402</c:v>
                      </c:pt>
                      <c:pt idx="183">
                        <c:v>42968.635416666701</c:v>
                      </c:pt>
                      <c:pt idx="184">
                        <c:v>42968.638888888898</c:v>
                      </c:pt>
                      <c:pt idx="185">
                        <c:v>42968.642361111102</c:v>
                      </c:pt>
                      <c:pt idx="186">
                        <c:v>42968.645833333299</c:v>
                      </c:pt>
                      <c:pt idx="187">
                        <c:v>42968.649305555598</c:v>
                      </c:pt>
                      <c:pt idx="188">
                        <c:v>42968.652777777803</c:v>
                      </c:pt>
                      <c:pt idx="189">
                        <c:v>42968.65625</c:v>
                      </c:pt>
                      <c:pt idx="190">
                        <c:v>42968.659722222197</c:v>
                      </c:pt>
                      <c:pt idx="191">
                        <c:v>42968.663194444402</c:v>
                      </c:pt>
                      <c:pt idx="192">
                        <c:v>42968.666666666701</c:v>
                      </c:pt>
                      <c:pt idx="193">
                        <c:v>42968.670138888898</c:v>
                      </c:pt>
                      <c:pt idx="194">
                        <c:v>42968.673611111102</c:v>
                      </c:pt>
                      <c:pt idx="195">
                        <c:v>42968.677083333299</c:v>
                      </c:pt>
                      <c:pt idx="196">
                        <c:v>42968.680555555598</c:v>
                      </c:pt>
                      <c:pt idx="197">
                        <c:v>42968.684027777803</c:v>
                      </c:pt>
                      <c:pt idx="198">
                        <c:v>42968.6875</c:v>
                      </c:pt>
                      <c:pt idx="199">
                        <c:v>42968.690972222197</c:v>
                      </c:pt>
                      <c:pt idx="200">
                        <c:v>42968.694444444402</c:v>
                      </c:pt>
                      <c:pt idx="201">
                        <c:v>42968.697916666701</c:v>
                      </c:pt>
                      <c:pt idx="202">
                        <c:v>42968.701388888898</c:v>
                      </c:pt>
                      <c:pt idx="203">
                        <c:v>42968.704861111102</c:v>
                      </c:pt>
                      <c:pt idx="204">
                        <c:v>42968.708333333299</c:v>
                      </c:pt>
                      <c:pt idx="205">
                        <c:v>42968.711805555598</c:v>
                      </c:pt>
                      <c:pt idx="206">
                        <c:v>42968.715277777803</c:v>
                      </c:pt>
                      <c:pt idx="207">
                        <c:v>42968.71875</c:v>
                      </c:pt>
                      <c:pt idx="208">
                        <c:v>42968.722222222197</c:v>
                      </c:pt>
                      <c:pt idx="209">
                        <c:v>42968.725694444402</c:v>
                      </c:pt>
                      <c:pt idx="210">
                        <c:v>42968.729166666701</c:v>
                      </c:pt>
                      <c:pt idx="211">
                        <c:v>42968.732638888898</c:v>
                      </c:pt>
                      <c:pt idx="212">
                        <c:v>42968.736111111102</c:v>
                      </c:pt>
                      <c:pt idx="213">
                        <c:v>42968.739583333299</c:v>
                      </c:pt>
                      <c:pt idx="214">
                        <c:v>42968.743055555598</c:v>
                      </c:pt>
                      <c:pt idx="215">
                        <c:v>42968.746527777803</c:v>
                      </c:pt>
                      <c:pt idx="216">
                        <c:v>42968.75</c:v>
                      </c:pt>
                      <c:pt idx="217">
                        <c:v>42968.753472222197</c:v>
                      </c:pt>
                      <c:pt idx="218">
                        <c:v>42968.756944444402</c:v>
                      </c:pt>
                      <c:pt idx="219">
                        <c:v>42968.760416666701</c:v>
                      </c:pt>
                      <c:pt idx="220">
                        <c:v>42968.763888888898</c:v>
                      </c:pt>
                      <c:pt idx="221">
                        <c:v>42968.767361111102</c:v>
                      </c:pt>
                      <c:pt idx="222">
                        <c:v>42968.770833333299</c:v>
                      </c:pt>
                      <c:pt idx="223">
                        <c:v>42968.774305555598</c:v>
                      </c:pt>
                      <c:pt idx="224">
                        <c:v>42968.777777777803</c:v>
                      </c:pt>
                      <c:pt idx="225">
                        <c:v>42968.78125</c:v>
                      </c:pt>
                      <c:pt idx="226">
                        <c:v>42968.784722222197</c:v>
                      </c:pt>
                      <c:pt idx="227">
                        <c:v>42968.788194444402</c:v>
                      </c:pt>
                      <c:pt idx="228">
                        <c:v>42968.791666666701</c:v>
                      </c:pt>
                      <c:pt idx="229">
                        <c:v>42968.795138888898</c:v>
                      </c:pt>
                      <c:pt idx="230">
                        <c:v>42968.798611111102</c:v>
                      </c:pt>
                      <c:pt idx="231">
                        <c:v>42968.802083333299</c:v>
                      </c:pt>
                      <c:pt idx="232">
                        <c:v>42968.805555555598</c:v>
                      </c:pt>
                      <c:pt idx="233">
                        <c:v>42968.809027777803</c:v>
                      </c:pt>
                      <c:pt idx="234">
                        <c:v>42968.8125</c:v>
                      </c:pt>
                      <c:pt idx="235">
                        <c:v>42968.815972222197</c:v>
                      </c:pt>
                      <c:pt idx="236">
                        <c:v>42968.819444444402</c:v>
                      </c:pt>
                      <c:pt idx="237">
                        <c:v>42968.822916666701</c:v>
                      </c:pt>
                      <c:pt idx="238">
                        <c:v>42968.826388888898</c:v>
                      </c:pt>
                      <c:pt idx="239">
                        <c:v>42968.829861111102</c:v>
                      </c:pt>
                      <c:pt idx="240">
                        <c:v>42968.833333333299</c:v>
                      </c:pt>
                      <c:pt idx="241">
                        <c:v>42968.836805555598</c:v>
                      </c:pt>
                      <c:pt idx="242">
                        <c:v>42968.840277777803</c:v>
                      </c:pt>
                      <c:pt idx="243">
                        <c:v>42968.84375</c:v>
                      </c:pt>
                      <c:pt idx="244">
                        <c:v>42968.847222222197</c:v>
                      </c:pt>
                      <c:pt idx="245">
                        <c:v>42968.850694444402</c:v>
                      </c:pt>
                      <c:pt idx="246">
                        <c:v>42968.854166666701</c:v>
                      </c:pt>
                      <c:pt idx="247">
                        <c:v>42968.857638888898</c:v>
                      </c:pt>
                      <c:pt idx="248">
                        <c:v>42968.861111111102</c:v>
                      </c:pt>
                      <c:pt idx="249">
                        <c:v>42968.864583333299</c:v>
                      </c:pt>
                      <c:pt idx="250">
                        <c:v>42968.868055555598</c:v>
                      </c:pt>
                      <c:pt idx="251">
                        <c:v>42968.871527777803</c:v>
                      </c:pt>
                      <c:pt idx="252">
                        <c:v>42968.875</c:v>
                      </c:pt>
                      <c:pt idx="253">
                        <c:v>42968.878472222197</c:v>
                      </c:pt>
                      <c:pt idx="254">
                        <c:v>42968.881944444402</c:v>
                      </c:pt>
                      <c:pt idx="255">
                        <c:v>42968.885416666701</c:v>
                      </c:pt>
                      <c:pt idx="256">
                        <c:v>42968.888888888898</c:v>
                      </c:pt>
                      <c:pt idx="257">
                        <c:v>42968.892361111102</c:v>
                      </c:pt>
                      <c:pt idx="258">
                        <c:v>42968.895833333299</c:v>
                      </c:pt>
                      <c:pt idx="259">
                        <c:v>42968.899305555598</c:v>
                      </c:pt>
                      <c:pt idx="260">
                        <c:v>42968.902777777803</c:v>
                      </c:pt>
                      <c:pt idx="261">
                        <c:v>42968.90625</c:v>
                      </c:pt>
                      <c:pt idx="262">
                        <c:v>42968.909722222197</c:v>
                      </c:pt>
                      <c:pt idx="263">
                        <c:v>42968.913194444402</c:v>
                      </c:pt>
                      <c:pt idx="264">
                        <c:v>42968.916666666701</c:v>
                      </c:pt>
                      <c:pt idx="265">
                        <c:v>42968.920138888898</c:v>
                      </c:pt>
                      <c:pt idx="266">
                        <c:v>42968.923611111102</c:v>
                      </c:pt>
                      <c:pt idx="267">
                        <c:v>42968.927083333299</c:v>
                      </c:pt>
                      <c:pt idx="268">
                        <c:v>42968.930555555598</c:v>
                      </c:pt>
                      <c:pt idx="269">
                        <c:v>42968.934027777803</c:v>
                      </c:pt>
                      <c:pt idx="270">
                        <c:v>42968.9375</c:v>
                      </c:pt>
                      <c:pt idx="271">
                        <c:v>42968.940972222197</c:v>
                      </c:pt>
                      <c:pt idx="272">
                        <c:v>42968.944444444402</c:v>
                      </c:pt>
                      <c:pt idx="273">
                        <c:v>42968.947916666701</c:v>
                      </c:pt>
                      <c:pt idx="274">
                        <c:v>42968.951388888898</c:v>
                      </c:pt>
                      <c:pt idx="275">
                        <c:v>42968.954861111102</c:v>
                      </c:pt>
                      <c:pt idx="276">
                        <c:v>42968.958333333299</c:v>
                      </c:pt>
                      <c:pt idx="277">
                        <c:v>42968.961805555598</c:v>
                      </c:pt>
                      <c:pt idx="278">
                        <c:v>42968.965277777803</c:v>
                      </c:pt>
                      <c:pt idx="279">
                        <c:v>42968.96875</c:v>
                      </c:pt>
                      <c:pt idx="280">
                        <c:v>42968.972222222197</c:v>
                      </c:pt>
                      <c:pt idx="281">
                        <c:v>42968.975694444402</c:v>
                      </c:pt>
                      <c:pt idx="282">
                        <c:v>42968.979166666701</c:v>
                      </c:pt>
                      <c:pt idx="283">
                        <c:v>42968.982638888898</c:v>
                      </c:pt>
                      <c:pt idx="284">
                        <c:v>42968.986111111102</c:v>
                      </c:pt>
                      <c:pt idx="285">
                        <c:v>42968.989583333299</c:v>
                      </c:pt>
                      <c:pt idx="286">
                        <c:v>42968.993055555598</c:v>
                      </c:pt>
                      <c:pt idx="287">
                        <c:v>42968.996527777803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Sheet4!$J$6:$J$293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42963</c:v>
                      </c:pt>
                      <c:pt idx="1">
                        <c:v>42963.003472222197</c:v>
                      </c:pt>
                      <c:pt idx="2">
                        <c:v>42963.006944444402</c:v>
                      </c:pt>
                      <c:pt idx="3">
                        <c:v>42963.010416666701</c:v>
                      </c:pt>
                      <c:pt idx="4">
                        <c:v>42963.013888888898</c:v>
                      </c:pt>
                      <c:pt idx="5">
                        <c:v>42963.017361111102</c:v>
                      </c:pt>
                      <c:pt idx="6">
                        <c:v>42963.020833333299</c:v>
                      </c:pt>
                      <c:pt idx="7">
                        <c:v>42963.024305555598</c:v>
                      </c:pt>
                      <c:pt idx="8">
                        <c:v>42963.027777777803</c:v>
                      </c:pt>
                      <c:pt idx="9">
                        <c:v>42963.03125</c:v>
                      </c:pt>
                      <c:pt idx="10">
                        <c:v>42963.034722222197</c:v>
                      </c:pt>
                      <c:pt idx="11">
                        <c:v>42963.038194444402</c:v>
                      </c:pt>
                      <c:pt idx="12">
                        <c:v>42963.041666666701</c:v>
                      </c:pt>
                      <c:pt idx="13">
                        <c:v>42963.045138888898</c:v>
                      </c:pt>
                      <c:pt idx="14">
                        <c:v>42963.048611111102</c:v>
                      </c:pt>
                      <c:pt idx="15">
                        <c:v>42963.052083333299</c:v>
                      </c:pt>
                      <c:pt idx="16">
                        <c:v>42963.055555555598</c:v>
                      </c:pt>
                      <c:pt idx="17">
                        <c:v>42963.059027777803</c:v>
                      </c:pt>
                      <c:pt idx="18">
                        <c:v>42963.0625</c:v>
                      </c:pt>
                      <c:pt idx="19">
                        <c:v>42963.065972222197</c:v>
                      </c:pt>
                      <c:pt idx="20">
                        <c:v>42963.069444444402</c:v>
                      </c:pt>
                      <c:pt idx="21">
                        <c:v>42963.072916666701</c:v>
                      </c:pt>
                      <c:pt idx="22">
                        <c:v>42963.076388888898</c:v>
                      </c:pt>
                      <c:pt idx="23">
                        <c:v>42963.079861111102</c:v>
                      </c:pt>
                      <c:pt idx="24">
                        <c:v>42963.083333333299</c:v>
                      </c:pt>
                      <c:pt idx="25">
                        <c:v>42963.086805555598</c:v>
                      </c:pt>
                      <c:pt idx="26">
                        <c:v>42963.090277777803</c:v>
                      </c:pt>
                      <c:pt idx="27">
                        <c:v>42963.09375</c:v>
                      </c:pt>
                      <c:pt idx="28">
                        <c:v>42963.097222222197</c:v>
                      </c:pt>
                      <c:pt idx="29">
                        <c:v>42963.100694444402</c:v>
                      </c:pt>
                      <c:pt idx="30">
                        <c:v>42963.104166666701</c:v>
                      </c:pt>
                      <c:pt idx="31">
                        <c:v>42963.107638888898</c:v>
                      </c:pt>
                      <c:pt idx="32">
                        <c:v>42963.111111111102</c:v>
                      </c:pt>
                      <c:pt idx="33">
                        <c:v>42963.114583333299</c:v>
                      </c:pt>
                      <c:pt idx="34">
                        <c:v>42963.118055555598</c:v>
                      </c:pt>
                      <c:pt idx="35">
                        <c:v>42963.121527777803</c:v>
                      </c:pt>
                      <c:pt idx="36">
                        <c:v>42963.125</c:v>
                      </c:pt>
                      <c:pt idx="37">
                        <c:v>42963.128472222197</c:v>
                      </c:pt>
                      <c:pt idx="38">
                        <c:v>42963.131944444402</c:v>
                      </c:pt>
                      <c:pt idx="39">
                        <c:v>42963.135416666701</c:v>
                      </c:pt>
                      <c:pt idx="40">
                        <c:v>42963.138888888898</c:v>
                      </c:pt>
                      <c:pt idx="41">
                        <c:v>42963.142361111102</c:v>
                      </c:pt>
                      <c:pt idx="42">
                        <c:v>42963.145833333299</c:v>
                      </c:pt>
                      <c:pt idx="43">
                        <c:v>42963.149305555598</c:v>
                      </c:pt>
                      <c:pt idx="44">
                        <c:v>42963.152777777803</c:v>
                      </c:pt>
                      <c:pt idx="45">
                        <c:v>42963.15625</c:v>
                      </c:pt>
                      <c:pt idx="46">
                        <c:v>42963.159722222197</c:v>
                      </c:pt>
                      <c:pt idx="47">
                        <c:v>42963.163194444402</c:v>
                      </c:pt>
                      <c:pt idx="48">
                        <c:v>42963.166666666701</c:v>
                      </c:pt>
                      <c:pt idx="49">
                        <c:v>42963.170138888898</c:v>
                      </c:pt>
                      <c:pt idx="50">
                        <c:v>42963.173611111102</c:v>
                      </c:pt>
                      <c:pt idx="51">
                        <c:v>42963.177083333299</c:v>
                      </c:pt>
                      <c:pt idx="52">
                        <c:v>42963.180555555598</c:v>
                      </c:pt>
                      <c:pt idx="53">
                        <c:v>42963.184027777803</c:v>
                      </c:pt>
                      <c:pt idx="54">
                        <c:v>42963.1875</c:v>
                      </c:pt>
                      <c:pt idx="55">
                        <c:v>42963.190972222197</c:v>
                      </c:pt>
                      <c:pt idx="56">
                        <c:v>42963.194444444402</c:v>
                      </c:pt>
                      <c:pt idx="57">
                        <c:v>42963.197916666701</c:v>
                      </c:pt>
                      <c:pt idx="58">
                        <c:v>42963.201388888898</c:v>
                      </c:pt>
                      <c:pt idx="59">
                        <c:v>42963.204861111102</c:v>
                      </c:pt>
                      <c:pt idx="60">
                        <c:v>42963.208333333299</c:v>
                      </c:pt>
                      <c:pt idx="61">
                        <c:v>42963.211805555598</c:v>
                      </c:pt>
                      <c:pt idx="62">
                        <c:v>42963.215277777803</c:v>
                      </c:pt>
                      <c:pt idx="63">
                        <c:v>42963.21875</c:v>
                      </c:pt>
                      <c:pt idx="64">
                        <c:v>42963.222222222197</c:v>
                      </c:pt>
                      <c:pt idx="65">
                        <c:v>42963.225694444402</c:v>
                      </c:pt>
                      <c:pt idx="66">
                        <c:v>42963.229166666701</c:v>
                      </c:pt>
                      <c:pt idx="67">
                        <c:v>42963.232638888898</c:v>
                      </c:pt>
                      <c:pt idx="68">
                        <c:v>42963.236111111102</c:v>
                      </c:pt>
                      <c:pt idx="69">
                        <c:v>42963.239583333299</c:v>
                      </c:pt>
                      <c:pt idx="70">
                        <c:v>42963.243055555598</c:v>
                      </c:pt>
                      <c:pt idx="71">
                        <c:v>42963.246527777803</c:v>
                      </c:pt>
                      <c:pt idx="72">
                        <c:v>42963.25</c:v>
                      </c:pt>
                      <c:pt idx="73">
                        <c:v>42963.253472222197</c:v>
                      </c:pt>
                      <c:pt idx="74">
                        <c:v>42963.256944444402</c:v>
                      </c:pt>
                      <c:pt idx="75">
                        <c:v>42963.260416666701</c:v>
                      </c:pt>
                      <c:pt idx="76">
                        <c:v>42963.263888888898</c:v>
                      </c:pt>
                      <c:pt idx="77">
                        <c:v>42963.267361111102</c:v>
                      </c:pt>
                      <c:pt idx="78">
                        <c:v>42963.270833333299</c:v>
                      </c:pt>
                      <c:pt idx="79">
                        <c:v>42963.274305555598</c:v>
                      </c:pt>
                      <c:pt idx="80">
                        <c:v>42963.277777777803</c:v>
                      </c:pt>
                      <c:pt idx="81">
                        <c:v>42963.28125</c:v>
                      </c:pt>
                      <c:pt idx="82">
                        <c:v>42963.284722222197</c:v>
                      </c:pt>
                      <c:pt idx="83">
                        <c:v>42963.288194444402</c:v>
                      </c:pt>
                      <c:pt idx="84">
                        <c:v>42963.291666666701</c:v>
                      </c:pt>
                      <c:pt idx="85">
                        <c:v>42963.295138888898</c:v>
                      </c:pt>
                      <c:pt idx="86">
                        <c:v>42963.298611111102</c:v>
                      </c:pt>
                      <c:pt idx="87">
                        <c:v>42963.302083333299</c:v>
                      </c:pt>
                      <c:pt idx="88">
                        <c:v>42963.305555555598</c:v>
                      </c:pt>
                      <c:pt idx="89">
                        <c:v>42963.309027777803</c:v>
                      </c:pt>
                      <c:pt idx="90">
                        <c:v>42963.3125</c:v>
                      </c:pt>
                      <c:pt idx="91">
                        <c:v>42963.315972222197</c:v>
                      </c:pt>
                      <c:pt idx="92">
                        <c:v>42963.319444444402</c:v>
                      </c:pt>
                      <c:pt idx="93">
                        <c:v>42963.322916666701</c:v>
                      </c:pt>
                      <c:pt idx="94">
                        <c:v>42963.326388888898</c:v>
                      </c:pt>
                      <c:pt idx="95">
                        <c:v>42963.329861111102</c:v>
                      </c:pt>
                      <c:pt idx="96">
                        <c:v>42963.333333333299</c:v>
                      </c:pt>
                      <c:pt idx="97">
                        <c:v>42963.336805555598</c:v>
                      </c:pt>
                      <c:pt idx="98">
                        <c:v>42963.340277777803</c:v>
                      </c:pt>
                      <c:pt idx="99">
                        <c:v>42963.34375</c:v>
                      </c:pt>
                      <c:pt idx="100">
                        <c:v>42963.347222222197</c:v>
                      </c:pt>
                      <c:pt idx="101">
                        <c:v>42963.350694444402</c:v>
                      </c:pt>
                      <c:pt idx="102">
                        <c:v>42963.354166666701</c:v>
                      </c:pt>
                      <c:pt idx="103">
                        <c:v>42963.357638888898</c:v>
                      </c:pt>
                      <c:pt idx="104">
                        <c:v>42963.361111111102</c:v>
                      </c:pt>
                      <c:pt idx="105">
                        <c:v>42963.364583333299</c:v>
                      </c:pt>
                      <c:pt idx="106">
                        <c:v>42963.368055555598</c:v>
                      </c:pt>
                      <c:pt idx="107">
                        <c:v>42963.371527777803</c:v>
                      </c:pt>
                      <c:pt idx="108">
                        <c:v>42963.375</c:v>
                      </c:pt>
                      <c:pt idx="109">
                        <c:v>42963.378472222197</c:v>
                      </c:pt>
                      <c:pt idx="110">
                        <c:v>42963.381944444402</c:v>
                      </c:pt>
                      <c:pt idx="111">
                        <c:v>42963.385416666701</c:v>
                      </c:pt>
                      <c:pt idx="112">
                        <c:v>42963.388888888898</c:v>
                      </c:pt>
                      <c:pt idx="113">
                        <c:v>42963.392361111102</c:v>
                      </c:pt>
                      <c:pt idx="114">
                        <c:v>42963.395833333299</c:v>
                      </c:pt>
                      <c:pt idx="115">
                        <c:v>42963.399305555598</c:v>
                      </c:pt>
                      <c:pt idx="116">
                        <c:v>42963.402777777803</c:v>
                      </c:pt>
                      <c:pt idx="117">
                        <c:v>42963.40625</c:v>
                      </c:pt>
                      <c:pt idx="118">
                        <c:v>42963.409722222197</c:v>
                      </c:pt>
                      <c:pt idx="119">
                        <c:v>42963.413194444402</c:v>
                      </c:pt>
                      <c:pt idx="120">
                        <c:v>42963.416666666701</c:v>
                      </c:pt>
                      <c:pt idx="121">
                        <c:v>42963.420138888898</c:v>
                      </c:pt>
                      <c:pt idx="122">
                        <c:v>42963.423611111102</c:v>
                      </c:pt>
                      <c:pt idx="123">
                        <c:v>42963.427083333299</c:v>
                      </c:pt>
                      <c:pt idx="124">
                        <c:v>42963.430555555598</c:v>
                      </c:pt>
                      <c:pt idx="125">
                        <c:v>42963.434027777803</c:v>
                      </c:pt>
                      <c:pt idx="126">
                        <c:v>42963.4375</c:v>
                      </c:pt>
                      <c:pt idx="127">
                        <c:v>42963.440972222197</c:v>
                      </c:pt>
                      <c:pt idx="128">
                        <c:v>42963.444444444402</c:v>
                      </c:pt>
                      <c:pt idx="129">
                        <c:v>42963.447916666701</c:v>
                      </c:pt>
                      <c:pt idx="130">
                        <c:v>42963.451388888898</c:v>
                      </c:pt>
                      <c:pt idx="131">
                        <c:v>42963.454861111102</c:v>
                      </c:pt>
                      <c:pt idx="132">
                        <c:v>42963.458333333299</c:v>
                      </c:pt>
                      <c:pt idx="133">
                        <c:v>42963.461805555598</c:v>
                      </c:pt>
                      <c:pt idx="134">
                        <c:v>42963.465277777803</c:v>
                      </c:pt>
                      <c:pt idx="135">
                        <c:v>42963.46875</c:v>
                      </c:pt>
                      <c:pt idx="136">
                        <c:v>42963.472222222197</c:v>
                      </c:pt>
                      <c:pt idx="137">
                        <c:v>42963.475694444402</c:v>
                      </c:pt>
                      <c:pt idx="138">
                        <c:v>42963.479166666701</c:v>
                      </c:pt>
                      <c:pt idx="139">
                        <c:v>42963.482638888898</c:v>
                      </c:pt>
                      <c:pt idx="140">
                        <c:v>42963.486111111102</c:v>
                      </c:pt>
                      <c:pt idx="141">
                        <c:v>42963.489583333299</c:v>
                      </c:pt>
                      <c:pt idx="142">
                        <c:v>42963.493055555598</c:v>
                      </c:pt>
                      <c:pt idx="143">
                        <c:v>42963.496527777803</c:v>
                      </c:pt>
                      <c:pt idx="144">
                        <c:v>42963.5</c:v>
                      </c:pt>
                      <c:pt idx="145">
                        <c:v>42963.503472222197</c:v>
                      </c:pt>
                      <c:pt idx="146">
                        <c:v>42963.506944444402</c:v>
                      </c:pt>
                      <c:pt idx="147">
                        <c:v>42963.510416666701</c:v>
                      </c:pt>
                      <c:pt idx="148">
                        <c:v>42963.513888888898</c:v>
                      </c:pt>
                      <c:pt idx="149">
                        <c:v>42963.517361111102</c:v>
                      </c:pt>
                      <c:pt idx="150">
                        <c:v>42963.520833333299</c:v>
                      </c:pt>
                      <c:pt idx="151">
                        <c:v>42963.524305555598</c:v>
                      </c:pt>
                      <c:pt idx="152">
                        <c:v>42963.527777777803</c:v>
                      </c:pt>
                      <c:pt idx="153">
                        <c:v>42963.53125</c:v>
                      </c:pt>
                      <c:pt idx="154">
                        <c:v>42963.534722222197</c:v>
                      </c:pt>
                      <c:pt idx="155">
                        <c:v>42963.538194444402</c:v>
                      </c:pt>
                      <c:pt idx="156">
                        <c:v>42963.541666666701</c:v>
                      </c:pt>
                      <c:pt idx="157">
                        <c:v>42963.545138888898</c:v>
                      </c:pt>
                      <c:pt idx="158">
                        <c:v>42963.548611111102</c:v>
                      </c:pt>
                      <c:pt idx="159">
                        <c:v>42963.552083333299</c:v>
                      </c:pt>
                      <c:pt idx="160">
                        <c:v>42963.555555555598</c:v>
                      </c:pt>
                      <c:pt idx="161">
                        <c:v>42963.559027777803</c:v>
                      </c:pt>
                      <c:pt idx="162">
                        <c:v>42963.5625</c:v>
                      </c:pt>
                      <c:pt idx="163">
                        <c:v>42963.565972222197</c:v>
                      </c:pt>
                      <c:pt idx="164">
                        <c:v>42963.569444444402</c:v>
                      </c:pt>
                      <c:pt idx="165">
                        <c:v>42963.572916666701</c:v>
                      </c:pt>
                      <c:pt idx="166">
                        <c:v>42963.576388888898</c:v>
                      </c:pt>
                      <c:pt idx="167">
                        <c:v>42963.579861111102</c:v>
                      </c:pt>
                      <c:pt idx="168">
                        <c:v>42963.583333333299</c:v>
                      </c:pt>
                      <c:pt idx="169">
                        <c:v>42963.586805555598</c:v>
                      </c:pt>
                      <c:pt idx="170">
                        <c:v>42963.590277777803</c:v>
                      </c:pt>
                      <c:pt idx="171">
                        <c:v>42963.59375</c:v>
                      </c:pt>
                      <c:pt idx="172">
                        <c:v>42963.597222222197</c:v>
                      </c:pt>
                      <c:pt idx="173">
                        <c:v>42963.600694444402</c:v>
                      </c:pt>
                      <c:pt idx="174">
                        <c:v>42963.604166666701</c:v>
                      </c:pt>
                      <c:pt idx="175">
                        <c:v>42963.607638888898</c:v>
                      </c:pt>
                      <c:pt idx="176">
                        <c:v>42963.611111111102</c:v>
                      </c:pt>
                      <c:pt idx="177">
                        <c:v>42963.614583333299</c:v>
                      </c:pt>
                      <c:pt idx="178">
                        <c:v>42963.618055555598</c:v>
                      </c:pt>
                      <c:pt idx="179">
                        <c:v>42963.621527777803</c:v>
                      </c:pt>
                      <c:pt idx="180">
                        <c:v>42963.625</c:v>
                      </c:pt>
                      <c:pt idx="181">
                        <c:v>42963.628472222197</c:v>
                      </c:pt>
                      <c:pt idx="182">
                        <c:v>42963.631944444402</c:v>
                      </c:pt>
                      <c:pt idx="183">
                        <c:v>42963.635416666701</c:v>
                      </c:pt>
                      <c:pt idx="184">
                        <c:v>42963.638888888898</c:v>
                      </c:pt>
                      <c:pt idx="185">
                        <c:v>42963.642361111102</c:v>
                      </c:pt>
                      <c:pt idx="186">
                        <c:v>42963.645833333299</c:v>
                      </c:pt>
                      <c:pt idx="187">
                        <c:v>42963.649305555598</c:v>
                      </c:pt>
                      <c:pt idx="188">
                        <c:v>42963.652777777803</c:v>
                      </c:pt>
                      <c:pt idx="189">
                        <c:v>42963.65625</c:v>
                      </c:pt>
                      <c:pt idx="190">
                        <c:v>42963.659722222197</c:v>
                      </c:pt>
                      <c:pt idx="191">
                        <c:v>42963.663194444402</c:v>
                      </c:pt>
                      <c:pt idx="192">
                        <c:v>42963.666666666701</c:v>
                      </c:pt>
                      <c:pt idx="193">
                        <c:v>42963.670138888898</c:v>
                      </c:pt>
                      <c:pt idx="194">
                        <c:v>42963.673611111102</c:v>
                      </c:pt>
                      <c:pt idx="195">
                        <c:v>42963.677083333299</c:v>
                      </c:pt>
                      <c:pt idx="196">
                        <c:v>42963.680555555598</c:v>
                      </c:pt>
                      <c:pt idx="197">
                        <c:v>42963.684027777803</c:v>
                      </c:pt>
                      <c:pt idx="198">
                        <c:v>42963.6875</c:v>
                      </c:pt>
                      <c:pt idx="199">
                        <c:v>42963.690972222197</c:v>
                      </c:pt>
                      <c:pt idx="200">
                        <c:v>42963.694444444402</c:v>
                      </c:pt>
                      <c:pt idx="201">
                        <c:v>42963.697916666701</c:v>
                      </c:pt>
                      <c:pt idx="202">
                        <c:v>42963.701388888898</c:v>
                      </c:pt>
                      <c:pt idx="203">
                        <c:v>42963.704861111102</c:v>
                      </c:pt>
                      <c:pt idx="204">
                        <c:v>42963.708333333299</c:v>
                      </c:pt>
                      <c:pt idx="205">
                        <c:v>42963.711805555598</c:v>
                      </c:pt>
                      <c:pt idx="206">
                        <c:v>42963.715277777803</c:v>
                      </c:pt>
                      <c:pt idx="207">
                        <c:v>42963.71875</c:v>
                      </c:pt>
                      <c:pt idx="208">
                        <c:v>42963.722222222197</c:v>
                      </c:pt>
                      <c:pt idx="209">
                        <c:v>42963.725694444402</c:v>
                      </c:pt>
                      <c:pt idx="210">
                        <c:v>42963.729166666701</c:v>
                      </c:pt>
                      <c:pt idx="211">
                        <c:v>42963.732638888898</c:v>
                      </c:pt>
                      <c:pt idx="212">
                        <c:v>42963.736111111102</c:v>
                      </c:pt>
                      <c:pt idx="213">
                        <c:v>42963.739583333299</c:v>
                      </c:pt>
                      <c:pt idx="214">
                        <c:v>42963.743055555598</c:v>
                      </c:pt>
                      <c:pt idx="215">
                        <c:v>42963.746527777803</c:v>
                      </c:pt>
                      <c:pt idx="216">
                        <c:v>42963.75</c:v>
                      </c:pt>
                      <c:pt idx="217">
                        <c:v>42963.753472222197</c:v>
                      </c:pt>
                      <c:pt idx="218">
                        <c:v>42963.756944444402</c:v>
                      </c:pt>
                      <c:pt idx="219">
                        <c:v>42963.760416666701</c:v>
                      </c:pt>
                      <c:pt idx="220">
                        <c:v>42963.763888888898</c:v>
                      </c:pt>
                      <c:pt idx="221">
                        <c:v>42963.767361111102</c:v>
                      </c:pt>
                      <c:pt idx="222">
                        <c:v>42963.770833333299</c:v>
                      </c:pt>
                      <c:pt idx="223">
                        <c:v>42963.774305555598</c:v>
                      </c:pt>
                      <c:pt idx="224">
                        <c:v>42963.777777777803</c:v>
                      </c:pt>
                      <c:pt idx="225">
                        <c:v>42963.78125</c:v>
                      </c:pt>
                      <c:pt idx="226">
                        <c:v>42963.784722222197</c:v>
                      </c:pt>
                      <c:pt idx="227">
                        <c:v>42963.788194444402</c:v>
                      </c:pt>
                      <c:pt idx="228">
                        <c:v>42963.791666666701</c:v>
                      </c:pt>
                      <c:pt idx="229">
                        <c:v>42963.795138888898</c:v>
                      </c:pt>
                      <c:pt idx="230">
                        <c:v>42963.798611111102</c:v>
                      </c:pt>
                      <c:pt idx="231">
                        <c:v>42963.802083333299</c:v>
                      </c:pt>
                      <c:pt idx="232">
                        <c:v>42963.805555555598</c:v>
                      </c:pt>
                      <c:pt idx="233">
                        <c:v>42963.809027777803</c:v>
                      </c:pt>
                      <c:pt idx="234">
                        <c:v>42963.8125</c:v>
                      </c:pt>
                      <c:pt idx="235">
                        <c:v>42963.815972222197</c:v>
                      </c:pt>
                      <c:pt idx="236">
                        <c:v>42963.819444444402</c:v>
                      </c:pt>
                      <c:pt idx="237">
                        <c:v>42963.822916666701</c:v>
                      </c:pt>
                      <c:pt idx="238">
                        <c:v>42963.826388888898</c:v>
                      </c:pt>
                      <c:pt idx="239">
                        <c:v>42963.829861111102</c:v>
                      </c:pt>
                      <c:pt idx="240">
                        <c:v>42963.833333333299</c:v>
                      </c:pt>
                      <c:pt idx="241">
                        <c:v>42963.836805555598</c:v>
                      </c:pt>
                      <c:pt idx="242">
                        <c:v>42963.840277777803</c:v>
                      </c:pt>
                      <c:pt idx="243">
                        <c:v>42963.84375</c:v>
                      </c:pt>
                      <c:pt idx="244">
                        <c:v>42963.847222222197</c:v>
                      </c:pt>
                      <c:pt idx="245">
                        <c:v>42963.850694444402</c:v>
                      </c:pt>
                      <c:pt idx="246">
                        <c:v>42963.854166666701</c:v>
                      </c:pt>
                      <c:pt idx="247">
                        <c:v>42963.857638888898</c:v>
                      </c:pt>
                      <c:pt idx="248">
                        <c:v>42963.861111111102</c:v>
                      </c:pt>
                      <c:pt idx="249">
                        <c:v>42963.864583333299</c:v>
                      </c:pt>
                      <c:pt idx="250">
                        <c:v>42963.868055555598</c:v>
                      </c:pt>
                      <c:pt idx="251">
                        <c:v>42963.871527777803</c:v>
                      </c:pt>
                      <c:pt idx="252">
                        <c:v>42963.875</c:v>
                      </c:pt>
                      <c:pt idx="253">
                        <c:v>42963.878472222197</c:v>
                      </c:pt>
                      <c:pt idx="254">
                        <c:v>42963.881944444402</c:v>
                      </c:pt>
                      <c:pt idx="255">
                        <c:v>42963.885416666701</c:v>
                      </c:pt>
                      <c:pt idx="256">
                        <c:v>42963.888888888898</c:v>
                      </c:pt>
                      <c:pt idx="257">
                        <c:v>42963.892361111102</c:v>
                      </c:pt>
                      <c:pt idx="258">
                        <c:v>42963.895833333299</c:v>
                      </c:pt>
                      <c:pt idx="259">
                        <c:v>42963.899305555598</c:v>
                      </c:pt>
                      <c:pt idx="260">
                        <c:v>42963.902777777803</c:v>
                      </c:pt>
                      <c:pt idx="261">
                        <c:v>42963.90625</c:v>
                      </c:pt>
                      <c:pt idx="262">
                        <c:v>42963.909722222197</c:v>
                      </c:pt>
                      <c:pt idx="263">
                        <c:v>42963.913194444402</c:v>
                      </c:pt>
                      <c:pt idx="264">
                        <c:v>42963.916666666701</c:v>
                      </c:pt>
                      <c:pt idx="265">
                        <c:v>42963.920138888898</c:v>
                      </c:pt>
                      <c:pt idx="266">
                        <c:v>42963.923611111102</c:v>
                      </c:pt>
                      <c:pt idx="267">
                        <c:v>42963.927083333299</c:v>
                      </c:pt>
                      <c:pt idx="268">
                        <c:v>42963.930555555598</c:v>
                      </c:pt>
                      <c:pt idx="269">
                        <c:v>42963.934027777803</c:v>
                      </c:pt>
                      <c:pt idx="270">
                        <c:v>42963.9375</c:v>
                      </c:pt>
                      <c:pt idx="271">
                        <c:v>42963.940972222197</c:v>
                      </c:pt>
                      <c:pt idx="272">
                        <c:v>42963.944444444402</c:v>
                      </c:pt>
                      <c:pt idx="273">
                        <c:v>42963.947916666701</c:v>
                      </c:pt>
                      <c:pt idx="274">
                        <c:v>42963.951388888898</c:v>
                      </c:pt>
                      <c:pt idx="275">
                        <c:v>42963.954861111102</c:v>
                      </c:pt>
                      <c:pt idx="276">
                        <c:v>42963.958333333299</c:v>
                      </c:pt>
                      <c:pt idx="277">
                        <c:v>42963.961805555598</c:v>
                      </c:pt>
                      <c:pt idx="278">
                        <c:v>42963.965277777803</c:v>
                      </c:pt>
                      <c:pt idx="279">
                        <c:v>42963.96875</c:v>
                      </c:pt>
                      <c:pt idx="280">
                        <c:v>42963.972222222197</c:v>
                      </c:pt>
                      <c:pt idx="281">
                        <c:v>42963.975694444402</c:v>
                      </c:pt>
                      <c:pt idx="282">
                        <c:v>42963.979166666701</c:v>
                      </c:pt>
                      <c:pt idx="283">
                        <c:v>42963.982638888898</c:v>
                      </c:pt>
                      <c:pt idx="284">
                        <c:v>42963.986111111102</c:v>
                      </c:pt>
                      <c:pt idx="285">
                        <c:v>42963.989583333299</c:v>
                      </c:pt>
                      <c:pt idx="286">
                        <c:v>42963.993055555598</c:v>
                      </c:pt>
                      <c:pt idx="287">
                        <c:v>42963.996527777803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1"/>
          <c:order val="1"/>
          <c:tx>
            <c:strRef>
              <c:f>Sheet4!$C$5</c:f>
              <c:strCache>
                <c:ptCount val="1"/>
                <c:pt idx="0">
                  <c:v>Estimated Load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Sheet4!$A$6:$A$293</c:f>
              <c:numCache>
                <c:formatCode>dd/mmm/yy\ hh:mm:ss</c:formatCode>
                <c:ptCount val="288"/>
                <c:pt idx="0">
                  <c:v>42968</c:v>
                </c:pt>
                <c:pt idx="1">
                  <c:v>42968.003472222197</c:v>
                </c:pt>
                <c:pt idx="2">
                  <c:v>42968.006944444402</c:v>
                </c:pt>
                <c:pt idx="3">
                  <c:v>42968.010416666701</c:v>
                </c:pt>
                <c:pt idx="4">
                  <c:v>42968.013888888898</c:v>
                </c:pt>
                <c:pt idx="5">
                  <c:v>42968.017361111102</c:v>
                </c:pt>
                <c:pt idx="6">
                  <c:v>42968.020833333299</c:v>
                </c:pt>
                <c:pt idx="7">
                  <c:v>42968.024305555598</c:v>
                </c:pt>
                <c:pt idx="8">
                  <c:v>42968.027777777803</c:v>
                </c:pt>
                <c:pt idx="9">
                  <c:v>42968.03125</c:v>
                </c:pt>
                <c:pt idx="10">
                  <c:v>42968.034722222197</c:v>
                </c:pt>
                <c:pt idx="11">
                  <c:v>42968.038194444402</c:v>
                </c:pt>
                <c:pt idx="12">
                  <c:v>42968.041666666701</c:v>
                </c:pt>
                <c:pt idx="13">
                  <c:v>42968.045138888898</c:v>
                </c:pt>
                <c:pt idx="14">
                  <c:v>42968.048611111102</c:v>
                </c:pt>
                <c:pt idx="15">
                  <c:v>42968.052083333299</c:v>
                </c:pt>
                <c:pt idx="16">
                  <c:v>42968.055555555598</c:v>
                </c:pt>
                <c:pt idx="17">
                  <c:v>42968.059027777803</c:v>
                </c:pt>
                <c:pt idx="18">
                  <c:v>42968.0625</c:v>
                </c:pt>
                <c:pt idx="19">
                  <c:v>42968.065972222197</c:v>
                </c:pt>
                <c:pt idx="20">
                  <c:v>42968.069444444402</c:v>
                </c:pt>
                <c:pt idx="21">
                  <c:v>42968.072916666701</c:v>
                </c:pt>
                <c:pt idx="22">
                  <c:v>42968.076388888898</c:v>
                </c:pt>
                <c:pt idx="23">
                  <c:v>42968.079861111102</c:v>
                </c:pt>
                <c:pt idx="24">
                  <c:v>42968.083333333299</c:v>
                </c:pt>
                <c:pt idx="25">
                  <c:v>42968.086805555598</c:v>
                </c:pt>
                <c:pt idx="26">
                  <c:v>42968.090277777803</c:v>
                </c:pt>
                <c:pt idx="27">
                  <c:v>42968.09375</c:v>
                </c:pt>
                <c:pt idx="28">
                  <c:v>42968.097222222197</c:v>
                </c:pt>
                <c:pt idx="29">
                  <c:v>42968.100694444402</c:v>
                </c:pt>
                <c:pt idx="30">
                  <c:v>42968.104166666701</c:v>
                </c:pt>
                <c:pt idx="31">
                  <c:v>42968.107638888898</c:v>
                </c:pt>
                <c:pt idx="32">
                  <c:v>42968.111111111102</c:v>
                </c:pt>
                <c:pt idx="33">
                  <c:v>42968.114583333299</c:v>
                </c:pt>
                <c:pt idx="34">
                  <c:v>42968.118055555598</c:v>
                </c:pt>
                <c:pt idx="35">
                  <c:v>42968.121527777803</c:v>
                </c:pt>
                <c:pt idx="36">
                  <c:v>42968.125</c:v>
                </c:pt>
                <c:pt idx="37">
                  <c:v>42968.128472222197</c:v>
                </c:pt>
                <c:pt idx="38">
                  <c:v>42968.131944444402</c:v>
                </c:pt>
                <c:pt idx="39">
                  <c:v>42968.135416666701</c:v>
                </c:pt>
                <c:pt idx="40">
                  <c:v>42968.138888888898</c:v>
                </c:pt>
                <c:pt idx="41">
                  <c:v>42968.142361111102</c:v>
                </c:pt>
                <c:pt idx="42">
                  <c:v>42968.145833333299</c:v>
                </c:pt>
                <c:pt idx="43">
                  <c:v>42968.149305555598</c:v>
                </c:pt>
                <c:pt idx="44">
                  <c:v>42968.152777777803</c:v>
                </c:pt>
                <c:pt idx="45">
                  <c:v>42968.15625</c:v>
                </c:pt>
                <c:pt idx="46">
                  <c:v>42968.159722222197</c:v>
                </c:pt>
                <c:pt idx="47">
                  <c:v>42968.163194444402</c:v>
                </c:pt>
                <c:pt idx="48">
                  <c:v>42968.166666666701</c:v>
                </c:pt>
                <c:pt idx="49">
                  <c:v>42968.170138888898</c:v>
                </c:pt>
                <c:pt idx="50">
                  <c:v>42968.173611111102</c:v>
                </c:pt>
                <c:pt idx="51">
                  <c:v>42968.177083333299</c:v>
                </c:pt>
                <c:pt idx="52">
                  <c:v>42968.180555555598</c:v>
                </c:pt>
                <c:pt idx="53">
                  <c:v>42968.184027777803</c:v>
                </c:pt>
                <c:pt idx="54">
                  <c:v>42968.1875</c:v>
                </c:pt>
                <c:pt idx="55">
                  <c:v>42968.190972222197</c:v>
                </c:pt>
                <c:pt idx="56">
                  <c:v>42968.194444444402</c:v>
                </c:pt>
                <c:pt idx="57">
                  <c:v>42968.197916666701</c:v>
                </c:pt>
                <c:pt idx="58">
                  <c:v>42968.201388888898</c:v>
                </c:pt>
                <c:pt idx="59">
                  <c:v>42968.204861111102</c:v>
                </c:pt>
                <c:pt idx="60">
                  <c:v>42968.208333333299</c:v>
                </c:pt>
                <c:pt idx="61">
                  <c:v>42968.211805555598</c:v>
                </c:pt>
                <c:pt idx="62">
                  <c:v>42968.215277777803</c:v>
                </c:pt>
                <c:pt idx="63">
                  <c:v>42968.21875</c:v>
                </c:pt>
                <c:pt idx="64">
                  <c:v>42968.222222222197</c:v>
                </c:pt>
                <c:pt idx="65">
                  <c:v>42968.225694444402</c:v>
                </c:pt>
                <c:pt idx="66">
                  <c:v>42968.229166666701</c:v>
                </c:pt>
                <c:pt idx="67">
                  <c:v>42968.232638888898</c:v>
                </c:pt>
                <c:pt idx="68">
                  <c:v>42968.236111111102</c:v>
                </c:pt>
                <c:pt idx="69">
                  <c:v>42968.239583333299</c:v>
                </c:pt>
                <c:pt idx="70">
                  <c:v>42968.243055555598</c:v>
                </c:pt>
                <c:pt idx="71">
                  <c:v>42968.246527777803</c:v>
                </c:pt>
                <c:pt idx="72">
                  <c:v>42968.25</c:v>
                </c:pt>
                <c:pt idx="73">
                  <c:v>42968.253472222197</c:v>
                </c:pt>
                <c:pt idx="74">
                  <c:v>42968.256944444402</c:v>
                </c:pt>
                <c:pt idx="75">
                  <c:v>42968.260416666701</c:v>
                </c:pt>
                <c:pt idx="76">
                  <c:v>42968.263888888898</c:v>
                </c:pt>
                <c:pt idx="77">
                  <c:v>42968.267361111102</c:v>
                </c:pt>
                <c:pt idx="78">
                  <c:v>42968.270833333299</c:v>
                </c:pt>
                <c:pt idx="79">
                  <c:v>42968.274305555598</c:v>
                </c:pt>
                <c:pt idx="80">
                  <c:v>42968.277777777803</c:v>
                </c:pt>
                <c:pt idx="81">
                  <c:v>42968.28125</c:v>
                </c:pt>
                <c:pt idx="82">
                  <c:v>42968.284722222197</c:v>
                </c:pt>
                <c:pt idx="83">
                  <c:v>42968.288194444402</c:v>
                </c:pt>
                <c:pt idx="84">
                  <c:v>42968.291666666701</c:v>
                </c:pt>
                <c:pt idx="85">
                  <c:v>42968.295138888898</c:v>
                </c:pt>
                <c:pt idx="86">
                  <c:v>42968.298611111102</c:v>
                </c:pt>
                <c:pt idx="87">
                  <c:v>42968.302083333299</c:v>
                </c:pt>
                <c:pt idx="88">
                  <c:v>42968.305555555598</c:v>
                </c:pt>
                <c:pt idx="89">
                  <c:v>42968.309027777803</c:v>
                </c:pt>
                <c:pt idx="90">
                  <c:v>42968.3125</c:v>
                </c:pt>
                <c:pt idx="91">
                  <c:v>42968.315972222197</c:v>
                </c:pt>
                <c:pt idx="92">
                  <c:v>42968.319444444402</c:v>
                </c:pt>
                <c:pt idx="93">
                  <c:v>42968.322916666701</c:v>
                </c:pt>
                <c:pt idx="94">
                  <c:v>42968.326388888898</c:v>
                </c:pt>
                <c:pt idx="95">
                  <c:v>42968.329861111102</c:v>
                </c:pt>
                <c:pt idx="96">
                  <c:v>42968.333333333299</c:v>
                </c:pt>
                <c:pt idx="97">
                  <c:v>42968.336805555598</c:v>
                </c:pt>
                <c:pt idx="98">
                  <c:v>42968.340277777803</c:v>
                </c:pt>
                <c:pt idx="99">
                  <c:v>42968.34375</c:v>
                </c:pt>
                <c:pt idx="100">
                  <c:v>42968.347222222197</c:v>
                </c:pt>
                <c:pt idx="101">
                  <c:v>42968.350694444402</c:v>
                </c:pt>
                <c:pt idx="102">
                  <c:v>42968.354166666701</c:v>
                </c:pt>
                <c:pt idx="103">
                  <c:v>42968.357638888898</c:v>
                </c:pt>
                <c:pt idx="104">
                  <c:v>42968.361111111102</c:v>
                </c:pt>
                <c:pt idx="105">
                  <c:v>42968.364583333299</c:v>
                </c:pt>
                <c:pt idx="106">
                  <c:v>42968.368055555598</c:v>
                </c:pt>
                <c:pt idx="107">
                  <c:v>42968.371527777803</c:v>
                </c:pt>
                <c:pt idx="108">
                  <c:v>42968.375</c:v>
                </c:pt>
                <c:pt idx="109">
                  <c:v>42968.378472222197</c:v>
                </c:pt>
                <c:pt idx="110">
                  <c:v>42968.381944444402</c:v>
                </c:pt>
                <c:pt idx="111">
                  <c:v>42968.385416666701</c:v>
                </c:pt>
                <c:pt idx="112">
                  <c:v>42968.388888888898</c:v>
                </c:pt>
                <c:pt idx="113">
                  <c:v>42968.392361111102</c:v>
                </c:pt>
                <c:pt idx="114">
                  <c:v>42968.395833333299</c:v>
                </c:pt>
                <c:pt idx="115">
                  <c:v>42968.399305555598</c:v>
                </c:pt>
                <c:pt idx="116">
                  <c:v>42968.402777777803</c:v>
                </c:pt>
                <c:pt idx="117">
                  <c:v>42968.40625</c:v>
                </c:pt>
                <c:pt idx="118">
                  <c:v>42968.409722222197</c:v>
                </c:pt>
                <c:pt idx="119">
                  <c:v>42968.413194444402</c:v>
                </c:pt>
                <c:pt idx="120">
                  <c:v>42968.416666666701</c:v>
                </c:pt>
                <c:pt idx="121">
                  <c:v>42968.420138888898</c:v>
                </c:pt>
                <c:pt idx="122">
                  <c:v>42968.423611111102</c:v>
                </c:pt>
                <c:pt idx="123">
                  <c:v>42968.427083333299</c:v>
                </c:pt>
                <c:pt idx="124">
                  <c:v>42968.430555555598</c:v>
                </c:pt>
                <c:pt idx="125">
                  <c:v>42968.434027777803</c:v>
                </c:pt>
                <c:pt idx="126">
                  <c:v>42968.4375</c:v>
                </c:pt>
                <c:pt idx="127">
                  <c:v>42968.440972222197</c:v>
                </c:pt>
                <c:pt idx="128">
                  <c:v>42968.444444444402</c:v>
                </c:pt>
                <c:pt idx="129">
                  <c:v>42968.447916666701</c:v>
                </c:pt>
                <c:pt idx="130">
                  <c:v>42968.451388888898</c:v>
                </c:pt>
                <c:pt idx="131">
                  <c:v>42968.454861111102</c:v>
                </c:pt>
                <c:pt idx="132">
                  <c:v>42968.458333333299</c:v>
                </c:pt>
                <c:pt idx="133">
                  <c:v>42968.461805555598</c:v>
                </c:pt>
                <c:pt idx="134">
                  <c:v>42968.465277777803</c:v>
                </c:pt>
                <c:pt idx="135">
                  <c:v>42968.46875</c:v>
                </c:pt>
                <c:pt idx="136">
                  <c:v>42968.472222222197</c:v>
                </c:pt>
                <c:pt idx="137">
                  <c:v>42968.475694444402</c:v>
                </c:pt>
                <c:pt idx="138">
                  <c:v>42968.479166666701</c:v>
                </c:pt>
                <c:pt idx="139">
                  <c:v>42968.482638888898</c:v>
                </c:pt>
                <c:pt idx="140">
                  <c:v>42968.486111111102</c:v>
                </c:pt>
                <c:pt idx="141">
                  <c:v>42968.489583333299</c:v>
                </c:pt>
                <c:pt idx="142">
                  <c:v>42968.493055555598</c:v>
                </c:pt>
                <c:pt idx="143">
                  <c:v>42968.496527777803</c:v>
                </c:pt>
                <c:pt idx="144">
                  <c:v>42968.5</c:v>
                </c:pt>
                <c:pt idx="145">
                  <c:v>42968.503472222197</c:v>
                </c:pt>
                <c:pt idx="146">
                  <c:v>42968.506944444402</c:v>
                </c:pt>
                <c:pt idx="147">
                  <c:v>42968.510416666701</c:v>
                </c:pt>
                <c:pt idx="148">
                  <c:v>42968.513888888898</c:v>
                </c:pt>
                <c:pt idx="149">
                  <c:v>42968.517361111102</c:v>
                </c:pt>
                <c:pt idx="150">
                  <c:v>42968.520833333299</c:v>
                </c:pt>
                <c:pt idx="151">
                  <c:v>42968.524305555598</c:v>
                </c:pt>
                <c:pt idx="152">
                  <c:v>42968.527777777803</c:v>
                </c:pt>
                <c:pt idx="153">
                  <c:v>42968.53125</c:v>
                </c:pt>
                <c:pt idx="154">
                  <c:v>42968.534722222197</c:v>
                </c:pt>
                <c:pt idx="155">
                  <c:v>42968.538194444402</c:v>
                </c:pt>
                <c:pt idx="156">
                  <c:v>42968.541666666701</c:v>
                </c:pt>
                <c:pt idx="157">
                  <c:v>42968.545138888898</c:v>
                </c:pt>
                <c:pt idx="158">
                  <c:v>42968.548611111102</c:v>
                </c:pt>
                <c:pt idx="159">
                  <c:v>42968.552083333299</c:v>
                </c:pt>
                <c:pt idx="160">
                  <c:v>42968.555555555598</c:v>
                </c:pt>
                <c:pt idx="161">
                  <c:v>42968.559027777803</c:v>
                </c:pt>
                <c:pt idx="162">
                  <c:v>42968.5625</c:v>
                </c:pt>
                <c:pt idx="163">
                  <c:v>42968.565972222197</c:v>
                </c:pt>
                <c:pt idx="164">
                  <c:v>42968.569444444402</c:v>
                </c:pt>
                <c:pt idx="165">
                  <c:v>42968.572916666701</c:v>
                </c:pt>
                <c:pt idx="166">
                  <c:v>42968.576388888898</c:v>
                </c:pt>
                <c:pt idx="167">
                  <c:v>42968.579861111102</c:v>
                </c:pt>
                <c:pt idx="168">
                  <c:v>42968.583333333299</c:v>
                </c:pt>
                <c:pt idx="169">
                  <c:v>42968.586805555598</c:v>
                </c:pt>
                <c:pt idx="170">
                  <c:v>42968.590277777803</c:v>
                </c:pt>
                <c:pt idx="171">
                  <c:v>42968.59375</c:v>
                </c:pt>
                <c:pt idx="172">
                  <c:v>42968.597222222197</c:v>
                </c:pt>
                <c:pt idx="173">
                  <c:v>42968.600694444402</c:v>
                </c:pt>
                <c:pt idx="174">
                  <c:v>42968.604166666701</c:v>
                </c:pt>
                <c:pt idx="175">
                  <c:v>42968.607638888898</c:v>
                </c:pt>
                <c:pt idx="176">
                  <c:v>42968.611111111102</c:v>
                </c:pt>
                <c:pt idx="177">
                  <c:v>42968.614583333299</c:v>
                </c:pt>
                <c:pt idx="178">
                  <c:v>42968.618055555598</c:v>
                </c:pt>
                <c:pt idx="179">
                  <c:v>42968.621527777803</c:v>
                </c:pt>
                <c:pt idx="180">
                  <c:v>42968.625</c:v>
                </c:pt>
                <c:pt idx="181">
                  <c:v>42968.628472222197</c:v>
                </c:pt>
                <c:pt idx="182">
                  <c:v>42968.631944444402</c:v>
                </c:pt>
                <c:pt idx="183">
                  <c:v>42968.635416666701</c:v>
                </c:pt>
                <c:pt idx="184">
                  <c:v>42968.638888888898</c:v>
                </c:pt>
                <c:pt idx="185">
                  <c:v>42968.642361111102</c:v>
                </c:pt>
                <c:pt idx="186">
                  <c:v>42968.645833333299</c:v>
                </c:pt>
                <c:pt idx="187">
                  <c:v>42968.649305555598</c:v>
                </c:pt>
                <c:pt idx="188">
                  <c:v>42968.652777777803</c:v>
                </c:pt>
                <c:pt idx="189">
                  <c:v>42968.65625</c:v>
                </c:pt>
                <c:pt idx="190">
                  <c:v>42968.659722222197</c:v>
                </c:pt>
                <c:pt idx="191">
                  <c:v>42968.663194444402</c:v>
                </c:pt>
                <c:pt idx="192">
                  <c:v>42968.666666666701</c:v>
                </c:pt>
                <c:pt idx="193">
                  <c:v>42968.670138888898</c:v>
                </c:pt>
                <c:pt idx="194">
                  <c:v>42968.673611111102</c:v>
                </c:pt>
                <c:pt idx="195">
                  <c:v>42968.677083333299</c:v>
                </c:pt>
                <c:pt idx="196">
                  <c:v>42968.680555555598</c:v>
                </c:pt>
                <c:pt idx="197">
                  <c:v>42968.684027777803</c:v>
                </c:pt>
                <c:pt idx="198">
                  <c:v>42968.6875</c:v>
                </c:pt>
                <c:pt idx="199">
                  <c:v>42968.690972222197</c:v>
                </c:pt>
                <c:pt idx="200">
                  <c:v>42968.694444444402</c:v>
                </c:pt>
                <c:pt idx="201">
                  <c:v>42968.697916666701</c:v>
                </c:pt>
                <c:pt idx="202">
                  <c:v>42968.701388888898</c:v>
                </c:pt>
                <c:pt idx="203">
                  <c:v>42968.704861111102</c:v>
                </c:pt>
                <c:pt idx="204">
                  <c:v>42968.708333333299</c:v>
                </c:pt>
                <c:pt idx="205">
                  <c:v>42968.711805555598</c:v>
                </c:pt>
                <c:pt idx="206">
                  <c:v>42968.715277777803</c:v>
                </c:pt>
                <c:pt idx="207">
                  <c:v>42968.71875</c:v>
                </c:pt>
                <c:pt idx="208">
                  <c:v>42968.722222222197</c:v>
                </c:pt>
                <c:pt idx="209">
                  <c:v>42968.725694444402</c:v>
                </c:pt>
                <c:pt idx="210">
                  <c:v>42968.729166666701</c:v>
                </c:pt>
                <c:pt idx="211">
                  <c:v>42968.732638888898</c:v>
                </c:pt>
                <c:pt idx="212">
                  <c:v>42968.736111111102</c:v>
                </c:pt>
                <c:pt idx="213">
                  <c:v>42968.739583333299</c:v>
                </c:pt>
                <c:pt idx="214">
                  <c:v>42968.743055555598</c:v>
                </c:pt>
                <c:pt idx="215">
                  <c:v>42968.746527777803</c:v>
                </c:pt>
                <c:pt idx="216">
                  <c:v>42968.75</c:v>
                </c:pt>
                <c:pt idx="217">
                  <c:v>42968.753472222197</c:v>
                </c:pt>
                <c:pt idx="218">
                  <c:v>42968.756944444402</c:v>
                </c:pt>
                <c:pt idx="219">
                  <c:v>42968.760416666701</c:v>
                </c:pt>
                <c:pt idx="220">
                  <c:v>42968.763888888898</c:v>
                </c:pt>
                <c:pt idx="221">
                  <c:v>42968.767361111102</c:v>
                </c:pt>
                <c:pt idx="222">
                  <c:v>42968.770833333299</c:v>
                </c:pt>
                <c:pt idx="223">
                  <c:v>42968.774305555598</c:v>
                </c:pt>
                <c:pt idx="224">
                  <c:v>42968.777777777803</c:v>
                </c:pt>
                <c:pt idx="225">
                  <c:v>42968.78125</c:v>
                </c:pt>
                <c:pt idx="226">
                  <c:v>42968.784722222197</c:v>
                </c:pt>
                <c:pt idx="227">
                  <c:v>42968.788194444402</c:v>
                </c:pt>
                <c:pt idx="228">
                  <c:v>42968.791666666701</c:v>
                </c:pt>
                <c:pt idx="229">
                  <c:v>42968.795138888898</c:v>
                </c:pt>
                <c:pt idx="230">
                  <c:v>42968.798611111102</c:v>
                </c:pt>
                <c:pt idx="231">
                  <c:v>42968.802083333299</c:v>
                </c:pt>
                <c:pt idx="232">
                  <c:v>42968.805555555598</c:v>
                </c:pt>
                <c:pt idx="233">
                  <c:v>42968.809027777803</c:v>
                </c:pt>
                <c:pt idx="234">
                  <c:v>42968.8125</c:v>
                </c:pt>
                <c:pt idx="235">
                  <c:v>42968.815972222197</c:v>
                </c:pt>
                <c:pt idx="236">
                  <c:v>42968.819444444402</c:v>
                </c:pt>
                <c:pt idx="237">
                  <c:v>42968.822916666701</c:v>
                </c:pt>
                <c:pt idx="238">
                  <c:v>42968.826388888898</c:v>
                </c:pt>
                <c:pt idx="239">
                  <c:v>42968.829861111102</c:v>
                </c:pt>
                <c:pt idx="240">
                  <c:v>42968.833333333299</c:v>
                </c:pt>
                <c:pt idx="241">
                  <c:v>42968.836805555598</c:v>
                </c:pt>
                <c:pt idx="242">
                  <c:v>42968.840277777803</c:v>
                </c:pt>
                <c:pt idx="243">
                  <c:v>42968.84375</c:v>
                </c:pt>
                <c:pt idx="244">
                  <c:v>42968.847222222197</c:v>
                </c:pt>
                <c:pt idx="245">
                  <c:v>42968.850694444402</c:v>
                </c:pt>
                <c:pt idx="246">
                  <c:v>42968.854166666701</c:v>
                </c:pt>
                <c:pt idx="247">
                  <c:v>42968.857638888898</c:v>
                </c:pt>
                <c:pt idx="248">
                  <c:v>42968.861111111102</c:v>
                </c:pt>
                <c:pt idx="249">
                  <c:v>42968.864583333299</c:v>
                </c:pt>
                <c:pt idx="250">
                  <c:v>42968.868055555598</c:v>
                </c:pt>
                <c:pt idx="251">
                  <c:v>42968.871527777803</c:v>
                </c:pt>
                <c:pt idx="252">
                  <c:v>42968.875</c:v>
                </c:pt>
                <c:pt idx="253">
                  <c:v>42968.878472222197</c:v>
                </c:pt>
                <c:pt idx="254">
                  <c:v>42968.881944444402</c:v>
                </c:pt>
                <c:pt idx="255">
                  <c:v>42968.885416666701</c:v>
                </c:pt>
                <c:pt idx="256">
                  <c:v>42968.888888888898</c:v>
                </c:pt>
                <c:pt idx="257">
                  <c:v>42968.892361111102</c:v>
                </c:pt>
                <c:pt idx="258">
                  <c:v>42968.895833333299</c:v>
                </c:pt>
                <c:pt idx="259">
                  <c:v>42968.899305555598</c:v>
                </c:pt>
                <c:pt idx="260">
                  <c:v>42968.902777777803</c:v>
                </c:pt>
                <c:pt idx="261">
                  <c:v>42968.90625</c:v>
                </c:pt>
                <c:pt idx="262">
                  <c:v>42968.909722222197</c:v>
                </c:pt>
                <c:pt idx="263">
                  <c:v>42968.913194444402</c:v>
                </c:pt>
                <c:pt idx="264">
                  <c:v>42968.916666666701</c:v>
                </c:pt>
                <c:pt idx="265">
                  <c:v>42968.920138888898</c:v>
                </c:pt>
                <c:pt idx="266">
                  <c:v>42968.923611111102</c:v>
                </c:pt>
                <c:pt idx="267">
                  <c:v>42968.927083333299</c:v>
                </c:pt>
                <c:pt idx="268">
                  <c:v>42968.930555555598</c:v>
                </c:pt>
                <c:pt idx="269">
                  <c:v>42968.934027777803</c:v>
                </c:pt>
                <c:pt idx="270">
                  <c:v>42968.9375</c:v>
                </c:pt>
                <c:pt idx="271">
                  <c:v>42968.940972222197</c:v>
                </c:pt>
                <c:pt idx="272">
                  <c:v>42968.944444444402</c:v>
                </c:pt>
                <c:pt idx="273">
                  <c:v>42968.947916666701</c:v>
                </c:pt>
                <c:pt idx="274">
                  <c:v>42968.951388888898</c:v>
                </c:pt>
                <c:pt idx="275">
                  <c:v>42968.954861111102</c:v>
                </c:pt>
                <c:pt idx="276">
                  <c:v>42968.958333333299</c:v>
                </c:pt>
                <c:pt idx="277">
                  <c:v>42968.961805555598</c:v>
                </c:pt>
                <c:pt idx="278">
                  <c:v>42968.965277777803</c:v>
                </c:pt>
                <c:pt idx="279">
                  <c:v>42968.96875</c:v>
                </c:pt>
                <c:pt idx="280">
                  <c:v>42968.972222222197</c:v>
                </c:pt>
                <c:pt idx="281">
                  <c:v>42968.975694444402</c:v>
                </c:pt>
                <c:pt idx="282">
                  <c:v>42968.979166666701</c:v>
                </c:pt>
                <c:pt idx="283">
                  <c:v>42968.982638888898</c:v>
                </c:pt>
                <c:pt idx="284">
                  <c:v>42968.986111111102</c:v>
                </c:pt>
                <c:pt idx="285">
                  <c:v>42968.989583333299</c:v>
                </c:pt>
                <c:pt idx="286">
                  <c:v>42968.993055555598</c:v>
                </c:pt>
                <c:pt idx="287">
                  <c:v>42968.996527777803</c:v>
                </c:pt>
              </c:numCache>
            </c:numRef>
          </c:cat>
          <c:val>
            <c:numRef>
              <c:f>Sheet4!$C$6:$C$293</c:f>
              <c:numCache>
                <c:formatCode>General</c:formatCode>
                <c:ptCount val="288"/>
                <c:pt idx="0">
                  <c:v>47863.44921875</c:v>
                </c:pt>
                <c:pt idx="1">
                  <c:v>47750.58984375</c:v>
                </c:pt>
                <c:pt idx="2">
                  <c:v>47469.46875</c:v>
                </c:pt>
                <c:pt idx="3">
                  <c:v>47195.58984375</c:v>
                </c:pt>
                <c:pt idx="4">
                  <c:v>46985.5546875</c:v>
                </c:pt>
                <c:pt idx="5">
                  <c:v>46666.3203125</c:v>
                </c:pt>
                <c:pt idx="6">
                  <c:v>46327.1875</c:v>
                </c:pt>
                <c:pt idx="7">
                  <c:v>46132.2109375</c:v>
                </c:pt>
                <c:pt idx="8">
                  <c:v>45996.79296875</c:v>
                </c:pt>
                <c:pt idx="9">
                  <c:v>45730.9453125</c:v>
                </c:pt>
                <c:pt idx="10">
                  <c:v>45499.046875</c:v>
                </c:pt>
                <c:pt idx="11">
                  <c:v>45218.26171875</c:v>
                </c:pt>
                <c:pt idx="12">
                  <c:v>44876.75</c:v>
                </c:pt>
                <c:pt idx="13">
                  <c:v>44605.4375</c:v>
                </c:pt>
                <c:pt idx="14">
                  <c:v>44486.7109375</c:v>
                </c:pt>
                <c:pt idx="15">
                  <c:v>44328.453125</c:v>
                </c:pt>
                <c:pt idx="16">
                  <c:v>44132.453125</c:v>
                </c:pt>
                <c:pt idx="17">
                  <c:v>43977</c:v>
                </c:pt>
                <c:pt idx="18">
                  <c:v>43752.76171875</c:v>
                </c:pt>
                <c:pt idx="19">
                  <c:v>43525.59375</c:v>
                </c:pt>
                <c:pt idx="20">
                  <c:v>43295.18359375</c:v>
                </c:pt>
                <c:pt idx="21">
                  <c:v>43232.3671875</c:v>
                </c:pt>
                <c:pt idx="22">
                  <c:v>43150.171875</c:v>
                </c:pt>
                <c:pt idx="23">
                  <c:v>42904.4140625</c:v>
                </c:pt>
                <c:pt idx="24">
                  <c:v>42645.390625</c:v>
                </c:pt>
                <c:pt idx="25">
                  <c:v>42449.11328125</c:v>
                </c:pt>
                <c:pt idx="26">
                  <c:v>42361.36328125</c:v>
                </c:pt>
                <c:pt idx="27">
                  <c:v>42289.51171875</c:v>
                </c:pt>
                <c:pt idx="28">
                  <c:v>42205.07421875</c:v>
                </c:pt>
                <c:pt idx="29">
                  <c:v>42068.9921875</c:v>
                </c:pt>
                <c:pt idx="30">
                  <c:v>41906.1484375</c:v>
                </c:pt>
                <c:pt idx="31">
                  <c:v>41799.390625</c:v>
                </c:pt>
                <c:pt idx="32">
                  <c:v>41607.44921875</c:v>
                </c:pt>
                <c:pt idx="33">
                  <c:v>41411.37109375</c:v>
                </c:pt>
                <c:pt idx="34">
                  <c:v>41275.515625</c:v>
                </c:pt>
                <c:pt idx="35">
                  <c:v>41213.09375</c:v>
                </c:pt>
                <c:pt idx="36">
                  <c:v>41204.03125</c:v>
                </c:pt>
                <c:pt idx="37">
                  <c:v>41146.80078125</c:v>
                </c:pt>
                <c:pt idx="38">
                  <c:v>41020.1640625</c:v>
                </c:pt>
                <c:pt idx="39">
                  <c:v>40892.21484375</c:v>
                </c:pt>
                <c:pt idx="40">
                  <c:v>40914.44921875</c:v>
                </c:pt>
                <c:pt idx="41">
                  <c:v>40816.3984375</c:v>
                </c:pt>
                <c:pt idx="42">
                  <c:v>40716.69140625</c:v>
                </c:pt>
                <c:pt idx="43">
                  <c:v>40634.6875</c:v>
                </c:pt>
                <c:pt idx="44">
                  <c:v>40585.234375</c:v>
                </c:pt>
                <c:pt idx="45">
                  <c:v>40555.64453125</c:v>
                </c:pt>
                <c:pt idx="46">
                  <c:v>40459.9375</c:v>
                </c:pt>
                <c:pt idx="47">
                  <c:v>40357.1796875</c:v>
                </c:pt>
                <c:pt idx="48">
                  <c:v>40341.390625</c:v>
                </c:pt>
                <c:pt idx="49">
                  <c:v>40487.703125</c:v>
                </c:pt>
                <c:pt idx="50">
                  <c:v>40547.31640625</c:v>
                </c:pt>
                <c:pt idx="51">
                  <c:v>40541.8046875</c:v>
                </c:pt>
                <c:pt idx="52">
                  <c:v>40507.8515625</c:v>
                </c:pt>
                <c:pt idx="53">
                  <c:v>40519.78125</c:v>
                </c:pt>
                <c:pt idx="54">
                  <c:v>40420.69140625</c:v>
                </c:pt>
                <c:pt idx="55">
                  <c:v>40547.94921875</c:v>
                </c:pt>
                <c:pt idx="56">
                  <c:v>40674.203125</c:v>
                </c:pt>
                <c:pt idx="57">
                  <c:v>40748.48046875</c:v>
                </c:pt>
                <c:pt idx="58">
                  <c:v>40761.515625</c:v>
                </c:pt>
                <c:pt idx="59">
                  <c:v>40783.37109375</c:v>
                </c:pt>
                <c:pt idx="60">
                  <c:v>40759</c:v>
                </c:pt>
                <c:pt idx="61">
                  <c:v>41035.421875</c:v>
                </c:pt>
                <c:pt idx="62">
                  <c:v>41313.57421875</c:v>
                </c:pt>
                <c:pt idx="63">
                  <c:v>41573.16015625</c:v>
                </c:pt>
                <c:pt idx="64">
                  <c:v>41791.79296875</c:v>
                </c:pt>
                <c:pt idx="65">
                  <c:v>41866.734375</c:v>
                </c:pt>
                <c:pt idx="66">
                  <c:v>41925.7109375</c:v>
                </c:pt>
                <c:pt idx="67">
                  <c:v>42066.703125</c:v>
                </c:pt>
                <c:pt idx="68">
                  <c:v>42383.421875</c:v>
                </c:pt>
                <c:pt idx="69">
                  <c:v>42436.96484375</c:v>
                </c:pt>
                <c:pt idx="70">
                  <c:v>42637.75</c:v>
                </c:pt>
                <c:pt idx="71">
                  <c:v>42708.0234375</c:v>
                </c:pt>
                <c:pt idx="72">
                  <c:v>42754.8125</c:v>
                </c:pt>
                <c:pt idx="73">
                  <c:v>43052.55859375</c:v>
                </c:pt>
                <c:pt idx="74">
                  <c:v>43546.2578125</c:v>
                </c:pt>
                <c:pt idx="75">
                  <c:v>43949.0078125</c:v>
                </c:pt>
                <c:pt idx="76">
                  <c:v>44112.3828125</c:v>
                </c:pt>
                <c:pt idx="77">
                  <c:v>44192.08203125</c:v>
                </c:pt>
                <c:pt idx="78">
                  <c:v>44340.97265625</c:v>
                </c:pt>
                <c:pt idx="79">
                  <c:v>44530.94921875</c:v>
                </c:pt>
                <c:pt idx="80">
                  <c:v>44718.98828125</c:v>
                </c:pt>
                <c:pt idx="81">
                  <c:v>44825.1484375</c:v>
                </c:pt>
                <c:pt idx="82">
                  <c:v>44761.24609375</c:v>
                </c:pt>
                <c:pt idx="83">
                  <c:v>44779.953125</c:v>
                </c:pt>
                <c:pt idx="84">
                  <c:v>44695.6484375</c:v>
                </c:pt>
                <c:pt idx="85">
                  <c:v>44633.4921875</c:v>
                </c:pt>
                <c:pt idx="86">
                  <c:v>44621</c:v>
                </c:pt>
                <c:pt idx="87">
                  <c:v>44625.390625</c:v>
                </c:pt>
                <c:pt idx="88">
                  <c:v>44616.72265625</c:v>
                </c:pt>
                <c:pt idx="89">
                  <c:v>44604.765625</c:v>
                </c:pt>
                <c:pt idx="90">
                  <c:v>44548.0625</c:v>
                </c:pt>
                <c:pt idx="91">
                  <c:v>44475.875</c:v>
                </c:pt>
                <c:pt idx="92">
                  <c:v>44598.015625</c:v>
                </c:pt>
                <c:pt idx="93">
                  <c:v>44780.4453125</c:v>
                </c:pt>
                <c:pt idx="94">
                  <c:v>44944.23828125</c:v>
                </c:pt>
                <c:pt idx="95">
                  <c:v>45048.515625</c:v>
                </c:pt>
                <c:pt idx="96">
                  <c:v>45289.62109375</c:v>
                </c:pt>
                <c:pt idx="97">
                  <c:v>45519.53125</c:v>
                </c:pt>
                <c:pt idx="98">
                  <c:v>45830.6015625</c:v>
                </c:pt>
                <c:pt idx="99">
                  <c:v>45965.9296875</c:v>
                </c:pt>
                <c:pt idx="100">
                  <c:v>46263.07421875</c:v>
                </c:pt>
                <c:pt idx="101">
                  <c:v>46615.91015625</c:v>
                </c:pt>
                <c:pt idx="102">
                  <c:v>46811.03125</c:v>
                </c:pt>
                <c:pt idx="103">
                  <c:v>46928.796875</c:v>
                </c:pt>
                <c:pt idx="104">
                  <c:v>47296.80859375</c:v>
                </c:pt>
                <c:pt idx="105">
                  <c:v>47606.96875</c:v>
                </c:pt>
                <c:pt idx="106">
                  <c:v>47921.40625</c:v>
                </c:pt>
                <c:pt idx="107">
                  <c:v>48188.484375</c:v>
                </c:pt>
                <c:pt idx="108">
                  <c:v>48449.2890625</c:v>
                </c:pt>
                <c:pt idx="109">
                  <c:v>48740.1015625</c:v>
                </c:pt>
                <c:pt idx="110">
                  <c:v>49127.55859375</c:v>
                </c:pt>
                <c:pt idx="111">
                  <c:v>49477.5546875</c:v>
                </c:pt>
                <c:pt idx="112">
                  <c:v>49734.328125</c:v>
                </c:pt>
                <c:pt idx="113">
                  <c:v>50184.8203125</c:v>
                </c:pt>
                <c:pt idx="114">
                  <c:v>50540.7421875</c:v>
                </c:pt>
                <c:pt idx="115">
                  <c:v>50850.4140625</c:v>
                </c:pt>
                <c:pt idx="116">
                  <c:v>51007.90625</c:v>
                </c:pt>
                <c:pt idx="117">
                  <c:v>51463.1875</c:v>
                </c:pt>
                <c:pt idx="118">
                  <c:v>51886.5703125</c:v>
                </c:pt>
                <c:pt idx="119">
                  <c:v>52189.91015625</c:v>
                </c:pt>
                <c:pt idx="120">
                  <c:v>52580.7734375</c:v>
                </c:pt>
                <c:pt idx="121">
                  <c:v>52927.5625</c:v>
                </c:pt>
                <c:pt idx="122">
                  <c:v>53167.74609375</c:v>
                </c:pt>
                <c:pt idx="123">
                  <c:v>53573.7109375</c:v>
                </c:pt>
                <c:pt idx="124">
                  <c:v>53856.8125</c:v>
                </c:pt>
                <c:pt idx="125">
                  <c:v>54323.4375</c:v>
                </c:pt>
                <c:pt idx="126">
                  <c:v>54667.28125</c:v>
                </c:pt>
                <c:pt idx="127">
                  <c:v>54794.34375</c:v>
                </c:pt>
                <c:pt idx="128">
                  <c:v>55166.2734375</c:v>
                </c:pt>
                <c:pt idx="129">
                  <c:v>55525.65625</c:v>
                </c:pt>
                <c:pt idx="130">
                  <c:v>55812.015625</c:v>
                </c:pt>
                <c:pt idx="131">
                  <c:v>56054.4296875</c:v>
                </c:pt>
                <c:pt idx="132">
                  <c:v>56415.83984375</c:v>
                </c:pt>
                <c:pt idx="133">
                  <c:v>56716.6640625</c:v>
                </c:pt>
                <c:pt idx="134">
                  <c:v>56998.9375</c:v>
                </c:pt>
                <c:pt idx="135">
                  <c:v>57394</c:v>
                </c:pt>
                <c:pt idx="136">
                  <c:v>57781.3125</c:v>
                </c:pt>
                <c:pt idx="137">
                  <c:v>58104.72265625</c:v>
                </c:pt>
                <c:pt idx="138">
                  <c:v>58495.921875</c:v>
                </c:pt>
                <c:pt idx="139">
                  <c:v>58707.93359375</c:v>
                </c:pt>
                <c:pt idx="140">
                  <c:v>59009.8125</c:v>
                </c:pt>
                <c:pt idx="141">
                  <c:v>59263.6171875</c:v>
                </c:pt>
                <c:pt idx="142">
                  <c:v>59664.11328125</c:v>
                </c:pt>
                <c:pt idx="143">
                  <c:v>59913.25</c:v>
                </c:pt>
                <c:pt idx="144">
                  <c:v>60013.9765625</c:v>
                </c:pt>
                <c:pt idx="145">
                  <c:v>60227.98046875</c:v>
                </c:pt>
                <c:pt idx="146">
                  <c:v>60470.1484375</c:v>
                </c:pt>
                <c:pt idx="147">
                  <c:v>60560.51953125</c:v>
                </c:pt>
                <c:pt idx="148">
                  <c:v>60640.76953125</c:v>
                </c:pt>
                <c:pt idx="149">
                  <c:v>60655.52734375</c:v>
                </c:pt>
                <c:pt idx="150">
                  <c:v>60823.125</c:v>
                </c:pt>
                <c:pt idx="151">
                  <c:v>60883.36328125</c:v>
                </c:pt>
                <c:pt idx="152">
                  <c:v>60831.84375</c:v>
                </c:pt>
                <c:pt idx="153">
                  <c:v>60755.34765625</c:v>
                </c:pt>
                <c:pt idx="154">
                  <c:v>60800.37109375</c:v>
                </c:pt>
                <c:pt idx="155">
                  <c:v>60736.6015625</c:v>
                </c:pt>
                <c:pt idx="156">
                  <c:v>60562.6328125</c:v>
                </c:pt>
                <c:pt idx="157">
                  <c:v>60472.2109375</c:v>
                </c:pt>
                <c:pt idx="158">
                  <c:v>60362.71484375</c:v>
                </c:pt>
                <c:pt idx="159">
                  <c:v>60263.32421875</c:v>
                </c:pt>
                <c:pt idx="160">
                  <c:v>60213.84375</c:v>
                </c:pt>
                <c:pt idx="161">
                  <c:v>60216.21484375</c:v>
                </c:pt>
                <c:pt idx="162">
                  <c:v>60194.9765625</c:v>
                </c:pt>
                <c:pt idx="163">
                  <c:v>60271.3046875</c:v>
                </c:pt>
                <c:pt idx="164">
                  <c:v>60329.875</c:v>
                </c:pt>
                <c:pt idx="165">
                  <c:v>60233.375</c:v>
                </c:pt>
                <c:pt idx="166">
                  <c:v>60273.890625</c:v>
                </c:pt>
                <c:pt idx="167">
                  <c:v>60402.71484375</c:v>
                </c:pt>
                <c:pt idx="168">
                  <c:v>60552.3671875</c:v>
                </c:pt>
                <c:pt idx="169">
                  <c:v>60697.37109375</c:v>
                </c:pt>
                <c:pt idx="170">
                  <c:v>60982.1640625</c:v>
                </c:pt>
                <c:pt idx="171">
                  <c:v>61181.92578125</c:v>
                </c:pt>
                <c:pt idx="172">
                  <c:v>61331.2890625</c:v>
                </c:pt>
                <c:pt idx="173">
                  <c:v>61672.46875</c:v>
                </c:pt>
                <c:pt idx="174">
                  <c:v>62012.73828125</c:v>
                </c:pt>
                <c:pt idx="175">
                  <c:v>62438.28125</c:v>
                </c:pt>
                <c:pt idx="176">
                  <c:v>62650.21484375</c:v>
                </c:pt>
                <c:pt idx="177">
                  <c:v>62891.37890625</c:v>
                </c:pt>
                <c:pt idx="178">
                  <c:v>63046.4375</c:v>
                </c:pt>
                <c:pt idx="179">
                  <c:v>63225.4296875</c:v>
                </c:pt>
                <c:pt idx="180">
                  <c:v>63335.0078125</c:v>
                </c:pt>
                <c:pt idx="181">
                  <c:v>63507.26953125</c:v>
                </c:pt>
                <c:pt idx="182">
                  <c:v>63808.1015625</c:v>
                </c:pt>
                <c:pt idx="183">
                  <c:v>63970.4453125</c:v>
                </c:pt>
                <c:pt idx="184">
                  <c:v>64040.4609375</c:v>
                </c:pt>
                <c:pt idx="185">
                  <c:v>64290.2421875</c:v>
                </c:pt>
                <c:pt idx="186">
                  <c:v>64480.0546875</c:v>
                </c:pt>
                <c:pt idx="187">
                  <c:v>64604.2109375</c:v>
                </c:pt>
                <c:pt idx="188">
                  <c:v>64724</c:v>
                </c:pt>
                <c:pt idx="189">
                  <c:v>64980.6875</c:v>
                </c:pt>
                <c:pt idx="190">
                  <c:v>65081.52734375</c:v>
                </c:pt>
                <c:pt idx="191">
                  <c:v>65250.390625</c:v>
                </c:pt>
                <c:pt idx="192">
                  <c:v>65372.2578125</c:v>
                </c:pt>
                <c:pt idx="193">
                  <c:v>65430.62109375</c:v>
                </c:pt>
                <c:pt idx="194">
                  <c:v>65512.2734375</c:v>
                </c:pt>
                <c:pt idx="195">
                  <c:v>65655.3828125</c:v>
                </c:pt>
                <c:pt idx="196">
                  <c:v>65768.765625</c:v>
                </c:pt>
                <c:pt idx="197">
                  <c:v>65849.15625</c:v>
                </c:pt>
                <c:pt idx="198">
                  <c:v>65996.6875</c:v>
                </c:pt>
                <c:pt idx="199">
                  <c:v>66089.890625</c:v>
                </c:pt>
                <c:pt idx="200">
                  <c:v>66133.640625</c:v>
                </c:pt>
                <c:pt idx="201">
                  <c:v>66203.265625</c:v>
                </c:pt>
                <c:pt idx="202">
                  <c:v>66180.1875</c:v>
                </c:pt>
                <c:pt idx="203">
                  <c:v>66269.796875</c:v>
                </c:pt>
                <c:pt idx="204">
                  <c:v>66142.828125</c:v>
                </c:pt>
                <c:pt idx="205">
                  <c:v>65978.28125</c:v>
                </c:pt>
                <c:pt idx="206">
                  <c:v>66005.7734375</c:v>
                </c:pt>
                <c:pt idx="207">
                  <c:v>65978.078125</c:v>
                </c:pt>
                <c:pt idx="208">
                  <c:v>66012.59375</c:v>
                </c:pt>
                <c:pt idx="209">
                  <c:v>65918.953125</c:v>
                </c:pt>
                <c:pt idx="210">
                  <c:v>65995.84375</c:v>
                </c:pt>
                <c:pt idx="211">
                  <c:v>66027.2734375</c:v>
                </c:pt>
                <c:pt idx="212">
                  <c:v>65978.484375</c:v>
                </c:pt>
                <c:pt idx="213">
                  <c:v>65986.3671875</c:v>
                </c:pt>
                <c:pt idx="214">
                  <c:v>65948.359375</c:v>
                </c:pt>
                <c:pt idx="215">
                  <c:v>65881.625</c:v>
                </c:pt>
                <c:pt idx="216">
                  <c:v>65582.234375</c:v>
                </c:pt>
                <c:pt idx="217">
                  <c:v>65241.66015625</c:v>
                </c:pt>
                <c:pt idx="218">
                  <c:v>65095.00390625</c:v>
                </c:pt>
                <c:pt idx="219">
                  <c:v>64920.34765625</c:v>
                </c:pt>
                <c:pt idx="220">
                  <c:v>64770.3515625</c:v>
                </c:pt>
                <c:pt idx="221">
                  <c:v>64673.69140625</c:v>
                </c:pt>
                <c:pt idx="222">
                  <c:v>64680.296875</c:v>
                </c:pt>
                <c:pt idx="223">
                  <c:v>64419.98828125</c:v>
                </c:pt>
                <c:pt idx="224">
                  <c:v>64208.9765625</c:v>
                </c:pt>
                <c:pt idx="225">
                  <c:v>63986.953125</c:v>
                </c:pt>
                <c:pt idx="226">
                  <c:v>63750.0703125</c:v>
                </c:pt>
                <c:pt idx="227">
                  <c:v>63584.68359375</c:v>
                </c:pt>
                <c:pt idx="228">
                  <c:v>63429.01171875</c:v>
                </c:pt>
                <c:pt idx="229">
                  <c:v>63116.19140625</c:v>
                </c:pt>
                <c:pt idx="230">
                  <c:v>62892.74609375</c:v>
                </c:pt>
                <c:pt idx="231">
                  <c:v>62689.1640625</c:v>
                </c:pt>
                <c:pt idx="232">
                  <c:v>62527.50390625</c:v>
                </c:pt>
                <c:pt idx="233">
                  <c:v>62235.09375</c:v>
                </c:pt>
                <c:pt idx="234">
                  <c:v>61896.125</c:v>
                </c:pt>
                <c:pt idx="235">
                  <c:v>61662.0390625</c:v>
                </c:pt>
                <c:pt idx="236">
                  <c:v>61452.1328125</c:v>
                </c:pt>
                <c:pt idx="237">
                  <c:v>61273.3671875</c:v>
                </c:pt>
                <c:pt idx="238">
                  <c:v>61039.96484375</c:v>
                </c:pt>
                <c:pt idx="239">
                  <c:v>60848.9453125</c:v>
                </c:pt>
                <c:pt idx="240">
                  <c:v>60673.09765625</c:v>
                </c:pt>
                <c:pt idx="241">
                  <c:v>60600.0234375</c:v>
                </c:pt>
                <c:pt idx="242">
                  <c:v>60466.45703125</c:v>
                </c:pt>
                <c:pt idx="243">
                  <c:v>60499.78125</c:v>
                </c:pt>
                <c:pt idx="244">
                  <c:v>60620.078125</c:v>
                </c:pt>
                <c:pt idx="245">
                  <c:v>60508.859375</c:v>
                </c:pt>
                <c:pt idx="246">
                  <c:v>60384.625</c:v>
                </c:pt>
                <c:pt idx="247">
                  <c:v>60243.796875</c:v>
                </c:pt>
                <c:pt idx="248">
                  <c:v>60214.203125</c:v>
                </c:pt>
                <c:pt idx="249">
                  <c:v>59994.9921875</c:v>
                </c:pt>
                <c:pt idx="250">
                  <c:v>59827.28515625</c:v>
                </c:pt>
                <c:pt idx="251">
                  <c:v>59638.109375</c:v>
                </c:pt>
                <c:pt idx="252">
                  <c:v>59370.203125</c:v>
                </c:pt>
                <c:pt idx="253">
                  <c:v>59009.1328125</c:v>
                </c:pt>
                <c:pt idx="254">
                  <c:v>58714.0703125</c:v>
                </c:pt>
                <c:pt idx="255">
                  <c:v>58607.83984375</c:v>
                </c:pt>
                <c:pt idx="256">
                  <c:v>58309.88671875</c:v>
                </c:pt>
                <c:pt idx="257">
                  <c:v>58089.21484375</c:v>
                </c:pt>
                <c:pt idx="258">
                  <c:v>57815.6484375</c:v>
                </c:pt>
                <c:pt idx="259">
                  <c:v>57485.58203125</c:v>
                </c:pt>
                <c:pt idx="260">
                  <c:v>57018.921875</c:v>
                </c:pt>
                <c:pt idx="261">
                  <c:v>56714.73046875</c:v>
                </c:pt>
                <c:pt idx="262">
                  <c:v>56452.83203125</c:v>
                </c:pt>
                <c:pt idx="263">
                  <c:v>56019.78125</c:v>
                </c:pt>
                <c:pt idx="264">
                  <c:v>55673.26953125</c:v>
                </c:pt>
                <c:pt idx="265">
                  <c:v>55061.55078125</c:v>
                </c:pt>
                <c:pt idx="266">
                  <c:v>54569.140625</c:v>
                </c:pt>
                <c:pt idx="267">
                  <c:v>54204.80078125</c:v>
                </c:pt>
                <c:pt idx="268">
                  <c:v>53821.84765625</c:v>
                </c:pt>
                <c:pt idx="269">
                  <c:v>53496.12890625</c:v>
                </c:pt>
                <c:pt idx="270">
                  <c:v>53209.5</c:v>
                </c:pt>
                <c:pt idx="271">
                  <c:v>52889.2109375</c:v>
                </c:pt>
                <c:pt idx="272">
                  <c:v>52443.1640625</c:v>
                </c:pt>
                <c:pt idx="273">
                  <c:v>52133.3828125</c:v>
                </c:pt>
                <c:pt idx="274">
                  <c:v>51728.8984375</c:v>
                </c:pt>
                <c:pt idx="275">
                  <c:v>51370.13671875</c:v>
                </c:pt>
                <c:pt idx="276">
                  <c:v>51086.1015625</c:v>
                </c:pt>
                <c:pt idx="277">
                  <c:v>50684.1328125</c:v>
                </c:pt>
                <c:pt idx="278">
                  <c:v>50316.859375</c:v>
                </c:pt>
                <c:pt idx="279">
                  <c:v>49895.77734375</c:v>
                </c:pt>
                <c:pt idx="280">
                  <c:v>49546.37109375</c:v>
                </c:pt>
                <c:pt idx="281">
                  <c:v>49122.890625</c:v>
                </c:pt>
                <c:pt idx="282">
                  <c:v>48898.88671875</c:v>
                </c:pt>
                <c:pt idx="283">
                  <c:v>48678.18359375</c:v>
                </c:pt>
                <c:pt idx="284">
                  <c:v>48318.1953125</c:v>
                </c:pt>
                <c:pt idx="285">
                  <c:v>48022.3359375</c:v>
                </c:pt>
                <c:pt idx="286">
                  <c:v>47675.8984375</c:v>
                </c:pt>
                <c:pt idx="287">
                  <c:v>47343.8125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16192"/>
        <c:axId val="229516584"/>
        <c:extLst>
          <c:ext xmlns:c15="http://schemas.microsoft.com/office/drawing/2012/chart" uri="{02D57815-91ED-43cb-92C2-25804820EDAC}">
            <c15:filteredLineSeries>
              <c15:ser>
                <c:idx val="10"/>
                <c:order val="10"/>
                <c:tx>
                  <c:strRef>
                    <c:extLst>
                      <c:ext uri="{02D57815-91ED-43cb-92C2-25804820EDAC}">
                        <c15:formulaRef>
                          <c15:sqref>Sheet4!$L$5</c15:sqref>
                        </c15:formulaRef>
                      </c:ext>
                    </c:extLst>
                    <c:strCache>
                      <c:ptCount val="1"/>
                      <c:pt idx="0">
                        <c:v>Hour Ending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Sheet4!$A$6:$A$293</c15:sqref>
                        </c15:formulaRef>
                      </c:ext>
                    </c:extLst>
                    <c:numCache>
                      <c:formatCode>dd/mmm/yy\ hh:mm:ss</c:formatCode>
                      <c:ptCount val="288"/>
                      <c:pt idx="0">
                        <c:v>42968</c:v>
                      </c:pt>
                      <c:pt idx="1">
                        <c:v>42968.003472222197</c:v>
                      </c:pt>
                      <c:pt idx="2">
                        <c:v>42968.006944444402</c:v>
                      </c:pt>
                      <c:pt idx="3">
                        <c:v>42968.010416666701</c:v>
                      </c:pt>
                      <c:pt idx="4">
                        <c:v>42968.013888888898</c:v>
                      </c:pt>
                      <c:pt idx="5">
                        <c:v>42968.017361111102</c:v>
                      </c:pt>
                      <c:pt idx="6">
                        <c:v>42968.020833333299</c:v>
                      </c:pt>
                      <c:pt idx="7">
                        <c:v>42968.024305555598</c:v>
                      </c:pt>
                      <c:pt idx="8">
                        <c:v>42968.027777777803</c:v>
                      </c:pt>
                      <c:pt idx="9">
                        <c:v>42968.03125</c:v>
                      </c:pt>
                      <c:pt idx="10">
                        <c:v>42968.034722222197</c:v>
                      </c:pt>
                      <c:pt idx="11">
                        <c:v>42968.038194444402</c:v>
                      </c:pt>
                      <c:pt idx="12">
                        <c:v>42968.041666666701</c:v>
                      </c:pt>
                      <c:pt idx="13">
                        <c:v>42968.045138888898</c:v>
                      </c:pt>
                      <c:pt idx="14">
                        <c:v>42968.048611111102</c:v>
                      </c:pt>
                      <c:pt idx="15">
                        <c:v>42968.052083333299</c:v>
                      </c:pt>
                      <c:pt idx="16">
                        <c:v>42968.055555555598</c:v>
                      </c:pt>
                      <c:pt idx="17">
                        <c:v>42968.059027777803</c:v>
                      </c:pt>
                      <c:pt idx="18">
                        <c:v>42968.0625</c:v>
                      </c:pt>
                      <c:pt idx="19">
                        <c:v>42968.065972222197</c:v>
                      </c:pt>
                      <c:pt idx="20">
                        <c:v>42968.069444444402</c:v>
                      </c:pt>
                      <c:pt idx="21">
                        <c:v>42968.072916666701</c:v>
                      </c:pt>
                      <c:pt idx="22">
                        <c:v>42968.076388888898</c:v>
                      </c:pt>
                      <c:pt idx="23">
                        <c:v>42968.079861111102</c:v>
                      </c:pt>
                      <c:pt idx="24">
                        <c:v>42968.083333333299</c:v>
                      </c:pt>
                      <c:pt idx="25">
                        <c:v>42968.086805555598</c:v>
                      </c:pt>
                      <c:pt idx="26">
                        <c:v>42968.090277777803</c:v>
                      </c:pt>
                      <c:pt idx="27">
                        <c:v>42968.09375</c:v>
                      </c:pt>
                      <c:pt idx="28">
                        <c:v>42968.097222222197</c:v>
                      </c:pt>
                      <c:pt idx="29">
                        <c:v>42968.100694444402</c:v>
                      </c:pt>
                      <c:pt idx="30">
                        <c:v>42968.104166666701</c:v>
                      </c:pt>
                      <c:pt idx="31">
                        <c:v>42968.107638888898</c:v>
                      </c:pt>
                      <c:pt idx="32">
                        <c:v>42968.111111111102</c:v>
                      </c:pt>
                      <c:pt idx="33">
                        <c:v>42968.114583333299</c:v>
                      </c:pt>
                      <c:pt idx="34">
                        <c:v>42968.118055555598</c:v>
                      </c:pt>
                      <c:pt idx="35">
                        <c:v>42968.121527777803</c:v>
                      </c:pt>
                      <c:pt idx="36">
                        <c:v>42968.125</c:v>
                      </c:pt>
                      <c:pt idx="37">
                        <c:v>42968.128472222197</c:v>
                      </c:pt>
                      <c:pt idx="38">
                        <c:v>42968.131944444402</c:v>
                      </c:pt>
                      <c:pt idx="39">
                        <c:v>42968.135416666701</c:v>
                      </c:pt>
                      <c:pt idx="40">
                        <c:v>42968.138888888898</c:v>
                      </c:pt>
                      <c:pt idx="41">
                        <c:v>42968.142361111102</c:v>
                      </c:pt>
                      <c:pt idx="42">
                        <c:v>42968.145833333299</c:v>
                      </c:pt>
                      <c:pt idx="43">
                        <c:v>42968.149305555598</c:v>
                      </c:pt>
                      <c:pt idx="44">
                        <c:v>42968.152777777803</c:v>
                      </c:pt>
                      <c:pt idx="45">
                        <c:v>42968.15625</c:v>
                      </c:pt>
                      <c:pt idx="46">
                        <c:v>42968.159722222197</c:v>
                      </c:pt>
                      <c:pt idx="47">
                        <c:v>42968.163194444402</c:v>
                      </c:pt>
                      <c:pt idx="48">
                        <c:v>42968.166666666701</c:v>
                      </c:pt>
                      <c:pt idx="49">
                        <c:v>42968.170138888898</c:v>
                      </c:pt>
                      <c:pt idx="50">
                        <c:v>42968.173611111102</c:v>
                      </c:pt>
                      <c:pt idx="51">
                        <c:v>42968.177083333299</c:v>
                      </c:pt>
                      <c:pt idx="52">
                        <c:v>42968.180555555598</c:v>
                      </c:pt>
                      <c:pt idx="53">
                        <c:v>42968.184027777803</c:v>
                      </c:pt>
                      <c:pt idx="54">
                        <c:v>42968.1875</c:v>
                      </c:pt>
                      <c:pt idx="55">
                        <c:v>42968.190972222197</c:v>
                      </c:pt>
                      <c:pt idx="56">
                        <c:v>42968.194444444402</c:v>
                      </c:pt>
                      <c:pt idx="57">
                        <c:v>42968.197916666701</c:v>
                      </c:pt>
                      <c:pt idx="58">
                        <c:v>42968.201388888898</c:v>
                      </c:pt>
                      <c:pt idx="59">
                        <c:v>42968.204861111102</c:v>
                      </c:pt>
                      <c:pt idx="60">
                        <c:v>42968.208333333299</c:v>
                      </c:pt>
                      <c:pt idx="61">
                        <c:v>42968.211805555598</c:v>
                      </c:pt>
                      <c:pt idx="62">
                        <c:v>42968.215277777803</c:v>
                      </c:pt>
                      <c:pt idx="63">
                        <c:v>42968.21875</c:v>
                      </c:pt>
                      <c:pt idx="64">
                        <c:v>42968.222222222197</c:v>
                      </c:pt>
                      <c:pt idx="65">
                        <c:v>42968.225694444402</c:v>
                      </c:pt>
                      <c:pt idx="66">
                        <c:v>42968.229166666701</c:v>
                      </c:pt>
                      <c:pt idx="67">
                        <c:v>42968.232638888898</c:v>
                      </c:pt>
                      <c:pt idx="68">
                        <c:v>42968.236111111102</c:v>
                      </c:pt>
                      <c:pt idx="69">
                        <c:v>42968.239583333299</c:v>
                      </c:pt>
                      <c:pt idx="70">
                        <c:v>42968.243055555598</c:v>
                      </c:pt>
                      <c:pt idx="71">
                        <c:v>42968.246527777803</c:v>
                      </c:pt>
                      <c:pt idx="72">
                        <c:v>42968.25</c:v>
                      </c:pt>
                      <c:pt idx="73">
                        <c:v>42968.253472222197</c:v>
                      </c:pt>
                      <c:pt idx="74">
                        <c:v>42968.256944444402</c:v>
                      </c:pt>
                      <c:pt idx="75">
                        <c:v>42968.260416666701</c:v>
                      </c:pt>
                      <c:pt idx="76">
                        <c:v>42968.263888888898</c:v>
                      </c:pt>
                      <c:pt idx="77">
                        <c:v>42968.267361111102</c:v>
                      </c:pt>
                      <c:pt idx="78">
                        <c:v>42968.270833333299</c:v>
                      </c:pt>
                      <c:pt idx="79">
                        <c:v>42968.274305555598</c:v>
                      </c:pt>
                      <c:pt idx="80">
                        <c:v>42968.277777777803</c:v>
                      </c:pt>
                      <c:pt idx="81">
                        <c:v>42968.28125</c:v>
                      </c:pt>
                      <c:pt idx="82">
                        <c:v>42968.284722222197</c:v>
                      </c:pt>
                      <c:pt idx="83">
                        <c:v>42968.288194444402</c:v>
                      </c:pt>
                      <c:pt idx="84">
                        <c:v>42968.291666666701</c:v>
                      </c:pt>
                      <c:pt idx="85">
                        <c:v>42968.295138888898</c:v>
                      </c:pt>
                      <c:pt idx="86">
                        <c:v>42968.298611111102</c:v>
                      </c:pt>
                      <c:pt idx="87">
                        <c:v>42968.302083333299</c:v>
                      </c:pt>
                      <c:pt idx="88">
                        <c:v>42968.305555555598</c:v>
                      </c:pt>
                      <c:pt idx="89">
                        <c:v>42968.309027777803</c:v>
                      </c:pt>
                      <c:pt idx="90">
                        <c:v>42968.3125</c:v>
                      </c:pt>
                      <c:pt idx="91">
                        <c:v>42968.315972222197</c:v>
                      </c:pt>
                      <c:pt idx="92">
                        <c:v>42968.319444444402</c:v>
                      </c:pt>
                      <c:pt idx="93">
                        <c:v>42968.322916666701</c:v>
                      </c:pt>
                      <c:pt idx="94">
                        <c:v>42968.326388888898</c:v>
                      </c:pt>
                      <c:pt idx="95">
                        <c:v>42968.329861111102</c:v>
                      </c:pt>
                      <c:pt idx="96">
                        <c:v>42968.333333333299</c:v>
                      </c:pt>
                      <c:pt idx="97">
                        <c:v>42968.336805555598</c:v>
                      </c:pt>
                      <c:pt idx="98">
                        <c:v>42968.340277777803</c:v>
                      </c:pt>
                      <c:pt idx="99">
                        <c:v>42968.34375</c:v>
                      </c:pt>
                      <c:pt idx="100">
                        <c:v>42968.347222222197</c:v>
                      </c:pt>
                      <c:pt idx="101">
                        <c:v>42968.350694444402</c:v>
                      </c:pt>
                      <c:pt idx="102">
                        <c:v>42968.354166666701</c:v>
                      </c:pt>
                      <c:pt idx="103">
                        <c:v>42968.357638888898</c:v>
                      </c:pt>
                      <c:pt idx="104">
                        <c:v>42968.361111111102</c:v>
                      </c:pt>
                      <c:pt idx="105">
                        <c:v>42968.364583333299</c:v>
                      </c:pt>
                      <c:pt idx="106">
                        <c:v>42968.368055555598</c:v>
                      </c:pt>
                      <c:pt idx="107">
                        <c:v>42968.371527777803</c:v>
                      </c:pt>
                      <c:pt idx="108">
                        <c:v>42968.375</c:v>
                      </c:pt>
                      <c:pt idx="109">
                        <c:v>42968.378472222197</c:v>
                      </c:pt>
                      <c:pt idx="110">
                        <c:v>42968.381944444402</c:v>
                      </c:pt>
                      <c:pt idx="111">
                        <c:v>42968.385416666701</c:v>
                      </c:pt>
                      <c:pt idx="112">
                        <c:v>42968.388888888898</c:v>
                      </c:pt>
                      <c:pt idx="113">
                        <c:v>42968.392361111102</c:v>
                      </c:pt>
                      <c:pt idx="114">
                        <c:v>42968.395833333299</c:v>
                      </c:pt>
                      <c:pt idx="115">
                        <c:v>42968.399305555598</c:v>
                      </c:pt>
                      <c:pt idx="116">
                        <c:v>42968.402777777803</c:v>
                      </c:pt>
                      <c:pt idx="117">
                        <c:v>42968.40625</c:v>
                      </c:pt>
                      <c:pt idx="118">
                        <c:v>42968.409722222197</c:v>
                      </c:pt>
                      <c:pt idx="119">
                        <c:v>42968.413194444402</c:v>
                      </c:pt>
                      <c:pt idx="120">
                        <c:v>42968.416666666701</c:v>
                      </c:pt>
                      <c:pt idx="121">
                        <c:v>42968.420138888898</c:v>
                      </c:pt>
                      <c:pt idx="122">
                        <c:v>42968.423611111102</c:v>
                      </c:pt>
                      <c:pt idx="123">
                        <c:v>42968.427083333299</c:v>
                      </c:pt>
                      <c:pt idx="124">
                        <c:v>42968.430555555598</c:v>
                      </c:pt>
                      <c:pt idx="125">
                        <c:v>42968.434027777803</c:v>
                      </c:pt>
                      <c:pt idx="126">
                        <c:v>42968.4375</c:v>
                      </c:pt>
                      <c:pt idx="127">
                        <c:v>42968.440972222197</c:v>
                      </c:pt>
                      <c:pt idx="128">
                        <c:v>42968.444444444402</c:v>
                      </c:pt>
                      <c:pt idx="129">
                        <c:v>42968.447916666701</c:v>
                      </c:pt>
                      <c:pt idx="130">
                        <c:v>42968.451388888898</c:v>
                      </c:pt>
                      <c:pt idx="131">
                        <c:v>42968.454861111102</c:v>
                      </c:pt>
                      <c:pt idx="132">
                        <c:v>42968.458333333299</c:v>
                      </c:pt>
                      <c:pt idx="133">
                        <c:v>42968.461805555598</c:v>
                      </c:pt>
                      <c:pt idx="134">
                        <c:v>42968.465277777803</c:v>
                      </c:pt>
                      <c:pt idx="135">
                        <c:v>42968.46875</c:v>
                      </c:pt>
                      <c:pt idx="136">
                        <c:v>42968.472222222197</c:v>
                      </c:pt>
                      <c:pt idx="137">
                        <c:v>42968.475694444402</c:v>
                      </c:pt>
                      <c:pt idx="138">
                        <c:v>42968.479166666701</c:v>
                      </c:pt>
                      <c:pt idx="139">
                        <c:v>42968.482638888898</c:v>
                      </c:pt>
                      <c:pt idx="140">
                        <c:v>42968.486111111102</c:v>
                      </c:pt>
                      <c:pt idx="141">
                        <c:v>42968.489583333299</c:v>
                      </c:pt>
                      <c:pt idx="142">
                        <c:v>42968.493055555598</c:v>
                      </c:pt>
                      <c:pt idx="143">
                        <c:v>42968.496527777803</c:v>
                      </c:pt>
                      <c:pt idx="144">
                        <c:v>42968.5</c:v>
                      </c:pt>
                      <c:pt idx="145">
                        <c:v>42968.503472222197</c:v>
                      </c:pt>
                      <c:pt idx="146">
                        <c:v>42968.506944444402</c:v>
                      </c:pt>
                      <c:pt idx="147">
                        <c:v>42968.510416666701</c:v>
                      </c:pt>
                      <c:pt idx="148">
                        <c:v>42968.513888888898</c:v>
                      </c:pt>
                      <c:pt idx="149">
                        <c:v>42968.517361111102</c:v>
                      </c:pt>
                      <c:pt idx="150">
                        <c:v>42968.520833333299</c:v>
                      </c:pt>
                      <c:pt idx="151">
                        <c:v>42968.524305555598</c:v>
                      </c:pt>
                      <c:pt idx="152">
                        <c:v>42968.527777777803</c:v>
                      </c:pt>
                      <c:pt idx="153">
                        <c:v>42968.53125</c:v>
                      </c:pt>
                      <c:pt idx="154">
                        <c:v>42968.534722222197</c:v>
                      </c:pt>
                      <c:pt idx="155">
                        <c:v>42968.538194444402</c:v>
                      </c:pt>
                      <c:pt idx="156">
                        <c:v>42968.541666666701</c:v>
                      </c:pt>
                      <c:pt idx="157">
                        <c:v>42968.545138888898</c:v>
                      </c:pt>
                      <c:pt idx="158">
                        <c:v>42968.548611111102</c:v>
                      </c:pt>
                      <c:pt idx="159">
                        <c:v>42968.552083333299</c:v>
                      </c:pt>
                      <c:pt idx="160">
                        <c:v>42968.555555555598</c:v>
                      </c:pt>
                      <c:pt idx="161">
                        <c:v>42968.559027777803</c:v>
                      </c:pt>
                      <c:pt idx="162">
                        <c:v>42968.5625</c:v>
                      </c:pt>
                      <c:pt idx="163">
                        <c:v>42968.565972222197</c:v>
                      </c:pt>
                      <c:pt idx="164">
                        <c:v>42968.569444444402</c:v>
                      </c:pt>
                      <c:pt idx="165">
                        <c:v>42968.572916666701</c:v>
                      </c:pt>
                      <c:pt idx="166">
                        <c:v>42968.576388888898</c:v>
                      </c:pt>
                      <c:pt idx="167">
                        <c:v>42968.579861111102</c:v>
                      </c:pt>
                      <c:pt idx="168">
                        <c:v>42968.583333333299</c:v>
                      </c:pt>
                      <c:pt idx="169">
                        <c:v>42968.586805555598</c:v>
                      </c:pt>
                      <c:pt idx="170">
                        <c:v>42968.590277777803</c:v>
                      </c:pt>
                      <c:pt idx="171">
                        <c:v>42968.59375</c:v>
                      </c:pt>
                      <c:pt idx="172">
                        <c:v>42968.597222222197</c:v>
                      </c:pt>
                      <c:pt idx="173">
                        <c:v>42968.600694444402</c:v>
                      </c:pt>
                      <c:pt idx="174">
                        <c:v>42968.604166666701</c:v>
                      </c:pt>
                      <c:pt idx="175">
                        <c:v>42968.607638888898</c:v>
                      </c:pt>
                      <c:pt idx="176">
                        <c:v>42968.611111111102</c:v>
                      </c:pt>
                      <c:pt idx="177">
                        <c:v>42968.614583333299</c:v>
                      </c:pt>
                      <c:pt idx="178">
                        <c:v>42968.618055555598</c:v>
                      </c:pt>
                      <c:pt idx="179">
                        <c:v>42968.621527777803</c:v>
                      </c:pt>
                      <c:pt idx="180">
                        <c:v>42968.625</c:v>
                      </c:pt>
                      <c:pt idx="181">
                        <c:v>42968.628472222197</c:v>
                      </c:pt>
                      <c:pt idx="182">
                        <c:v>42968.631944444402</c:v>
                      </c:pt>
                      <c:pt idx="183">
                        <c:v>42968.635416666701</c:v>
                      </c:pt>
                      <c:pt idx="184">
                        <c:v>42968.638888888898</c:v>
                      </c:pt>
                      <c:pt idx="185">
                        <c:v>42968.642361111102</c:v>
                      </c:pt>
                      <c:pt idx="186">
                        <c:v>42968.645833333299</c:v>
                      </c:pt>
                      <c:pt idx="187">
                        <c:v>42968.649305555598</c:v>
                      </c:pt>
                      <c:pt idx="188">
                        <c:v>42968.652777777803</c:v>
                      </c:pt>
                      <c:pt idx="189">
                        <c:v>42968.65625</c:v>
                      </c:pt>
                      <c:pt idx="190">
                        <c:v>42968.659722222197</c:v>
                      </c:pt>
                      <c:pt idx="191">
                        <c:v>42968.663194444402</c:v>
                      </c:pt>
                      <c:pt idx="192">
                        <c:v>42968.666666666701</c:v>
                      </c:pt>
                      <c:pt idx="193">
                        <c:v>42968.670138888898</c:v>
                      </c:pt>
                      <c:pt idx="194">
                        <c:v>42968.673611111102</c:v>
                      </c:pt>
                      <c:pt idx="195">
                        <c:v>42968.677083333299</c:v>
                      </c:pt>
                      <c:pt idx="196">
                        <c:v>42968.680555555598</c:v>
                      </c:pt>
                      <c:pt idx="197">
                        <c:v>42968.684027777803</c:v>
                      </c:pt>
                      <c:pt idx="198">
                        <c:v>42968.6875</c:v>
                      </c:pt>
                      <c:pt idx="199">
                        <c:v>42968.690972222197</c:v>
                      </c:pt>
                      <c:pt idx="200">
                        <c:v>42968.694444444402</c:v>
                      </c:pt>
                      <c:pt idx="201">
                        <c:v>42968.697916666701</c:v>
                      </c:pt>
                      <c:pt idx="202">
                        <c:v>42968.701388888898</c:v>
                      </c:pt>
                      <c:pt idx="203">
                        <c:v>42968.704861111102</c:v>
                      </c:pt>
                      <c:pt idx="204">
                        <c:v>42968.708333333299</c:v>
                      </c:pt>
                      <c:pt idx="205">
                        <c:v>42968.711805555598</c:v>
                      </c:pt>
                      <c:pt idx="206">
                        <c:v>42968.715277777803</c:v>
                      </c:pt>
                      <c:pt idx="207">
                        <c:v>42968.71875</c:v>
                      </c:pt>
                      <c:pt idx="208">
                        <c:v>42968.722222222197</c:v>
                      </c:pt>
                      <c:pt idx="209">
                        <c:v>42968.725694444402</c:v>
                      </c:pt>
                      <c:pt idx="210">
                        <c:v>42968.729166666701</c:v>
                      </c:pt>
                      <c:pt idx="211">
                        <c:v>42968.732638888898</c:v>
                      </c:pt>
                      <c:pt idx="212">
                        <c:v>42968.736111111102</c:v>
                      </c:pt>
                      <c:pt idx="213">
                        <c:v>42968.739583333299</c:v>
                      </c:pt>
                      <c:pt idx="214">
                        <c:v>42968.743055555598</c:v>
                      </c:pt>
                      <c:pt idx="215">
                        <c:v>42968.746527777803</c:v>
                      </c:pt>
                      <c:pt idx="216">
                        <c:v>42968.75</c:v>
                      </c:pt>
                      <c:pt idx="217">
                        <c:v>42968.753472222197</c:v>
                      </c:pt>
                      <c:pt idx="218">
                        <c:v>42968.756944444402</c:v>
                      </c:pt>
                      <c:pt idx="219">
                        <c:v>42968.760416666701</c:v>
                      </c:pt>
                      <c:pt idx="220">
                        <c:v>42968.763888888898</c:v>
                      </c:pt>
                      <c:pt idx="221">
                        <c:v>42968.767361111102</c:v>
                      </c:pt>
                      <c:pt idx="222">
                        <c:v>42968.770833333299</c:v>
                      </c:pt>
                      <c:pt idx="223">
                        <c:v>42968.774305555598</c:v>
                      </c:pt>
                      <c:pt idx="224">
                        <c:v>42968.777777777803</c:v>
                      </c:pt>
                      <c:pt idx="225">
                        <c:v>42968.78125</c:v>
                      </c:pt>
                      <c:pt idx="226">
                        <c:v>42968.784722222197</c:v>
                      </c:pt>
                      <c:pt idx="227">
                        <c:v>42968.788194444402</c:v>
                      </c:pt>
                      <c:pt idx="228">
                        <c:v>42968.791666666701</c:v>
                      </c:pt>
                      <c:pt idx="229">
                        <c:v>42968.795138888898</c:v>
                      </c:pt>
                      <c:pt idx="230">
                        <c:v>42968.798611111102</c:v>
                      </c:pt>
                      <c:pt idx="231">
                        <c:v>42968.802083333299</c:v>
                      </c:pt>
                      <c:pt idx="232">
                        <c:v>42968.805555555598</c:v>
                      </c:pt>
                      <c:pt idx="233">
                        <c:v>42968.809027777803</c:v>
                      </c:pt>
                      <c:pt idx="234">
                        <c:v>42968.8125</c:v>
                      </c:pt>
                      <c:pt idx="235">
                        <c:v>42968.815972222197</c:v>
                      </c:pt>
                      <c:pt idx="236">
                        <c:v>42968.819444444402</c:v>
                      </c:pt>
                      <c:pt idx="237">
                        <c:v>42968.822916666701</c:v>
                      </c:pt>
                      <c:pt idx="238">
                        <c:v>42968.826388888898</c:v>
                      </c:pt>
                      <c:pt idx="239">
                        <c:v>42968.829861111102</c:v>
                      </c:pt>
                      <c:pt idx="240">
                        <c:v>42968.833333333299</c:v>
                      </c:pt>
                      <c:pt idx="241">
                        <c:v>42968.836805555598</c:v>
                      </c:pt>
                      <c:pt idx="242">
                        <c:v>42968.840277777803</c:v>
                      </c:pt>
                      <c:pt idx="243">
                        <c:v>42968.84375</c:v>
                      </c:pt>
                      <c:pt idx="244">
                        <c:v>42968.847222222197</c:v>
                      </c:pt>
                      <c:pt idx="245">
                        <c:v>42968.850694444402</c:v>
                      </c:pt>
                      <c:pt idx="246">
                        <c:v>42968.854166666701</c:v>
                      </c:pt>
                      <c:pt idx="247">
                        <c:v>42968.857638888898</c:v>
                      </c:pt>
                      <c:pt idx="248">
                        <c:v>42968.861111111102</c:v>
                      </c:pt>
                      <c:pt idx="249">
                        <c:v>42968.864583333299</c:v>
                      </c:pt>
                      <c:pt idx="250">
                        <c:v>42968.868055555598</c:v>
                      </c:pt>
                      <c:pt idx="251">
                        <c:v>42968.871527777803</c:v>
                      </c:pt>
                      <c:pt idx="252">
                        <c:v>42968.875</c:v>
                      </c:pt>
                      <c:pt idx="253">
                        <c:v>42968.878472222197</c:v>
                      </c:pt>
                      <c:pt idx="254">
                        <c:v>42968.881944444402</c:v>
                      </c:pt>
                      <c:pt idx="255">
                        <c:v>42968.885416666701</c:v>
                      </c:pt>
                      <c:pt idx="256">
                        <c:v>42968.888888888898</c:v>
                      </c:pt>
                      <c:pt idx="257">
                        <c:v>42968.892361111102</c:v>
                      </c:pt>
                      <c:pt idx="258">
                        <c:v>42968.895833333299</c:v>
                      </c:pt>
                      <c:pt idx="259">
                        <c:v>42968.899305555598</c:v>
                      </c:pt>
                      <c:pt idx="260">
                        <c:v>42968.902777777803</c:v>
                      </c:pt>
                      <c:pt idx="261">
                        <c:v>42968.90625</c:v>
                      </c:pt>
                      <c:pt idx="262">
                        <c:v>42968.909722222197</c:v>
                      </c:pt>
                      <c:pt idx="263">
                        <c:v>42968.913194444402</c:v>
                      </c:pt>
                      <c:pt idx="264">
                        <c:v>42968.916666666701</c:v>
                      </c:pt>
                      <c:pt idx="265">
                        <c:v>42968.920138888898</c:v>
                      </c:pt>
                      <c:pt idx="266">
                        <c:v>42968.923611111102</c:v>
                      </c:pt>
                      <c:pt idx="267">
                        <c:v>42968.927083333299</c:v>
                      </c:pt>
                      <c:pt idx="268">
                        <c:v>42968.930555555598</c:v>
                      </c:pt>
                      <c:pt idx="269">
                        <c:v>42968.934027777803</c:v>
                      </c:pt>
                      <c:pt idx="270">
                        <c:v>42968.9375</c:v>
                      </c:pt>
                      <c:pt idx="271">
                        <c:v>42968.940972222197</c:v>
                      </c:pt>
                      <c:pt idx="272">
                        <c:v>42968.944444444402</c:v>
                      </c:pt>
                      <c:pt idx="273">
                        <c:v>42968.947916666701</c:v>
                      </c:pt>
                      <c:pt idx="274">
                        <c:v>42968.951388888898</c:v>
                      </c:pt>
                      <c:pt idx="275">
                        <c:v>42968.954861111102</c:v>
                      </c:pt>
                      <c:pt idx="276">
                        <c:v>42968.958333333299</c:v>
                      </c:pt>
                      <c:pt idx="277">
                        <c:v>42968.961805555598</c:v>
                      </c:pt>
                      <c:pt idx="278">
                        <c:v>42968.965277777803</c:v>
                      </c:pt>
                      <c:pt idx="279">
                        <c:v>42968.96875</c:v>
                      </c:pt>
                      <c:pt idx="280">
                        <c:v>42968.972222222197</c:v>
                      </c:pt>
                      <c:pt idx="281">
                        <c:v>42968.975694444402</c:v>
                      </c:pt>
                      <c:pt idx="282">
                        <c:v>42968.979166666701</c:v>
                      </c:pt>
                      <c:pt idx="283">
                        <c:v>42968.982638888898</c:v>
                      </c:pt>
                      <c:pt idx="284">
                        <c:v>42968.986111111102</c:v>
                      </c:pt>
                      <c:pt idx="285">
                        <c:v>42968.989583333299</c:v>
                      </c:pt>
                      <c:pt idx="286">
                        <c:v>42968.993055555598</c:v>
                      </c:pt>
                      <c:pt idx="287">
                        <c:v>42968.996527777803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Sheet4!$L$6:$L$293</c15:sqref>
                        </c15:formulaRef>
                      </c:ext>
                    </c:extLst>
                    <c:numCache>
                      <c:formatCode>0</c:formatCode>
                      <c:ptCount val="288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2</c:v>
                      </c:pt>
                      <c:pt idx="13">
                        <c:v>2</c:v>
                      </c:pt>
                      <c:pt idx="14">
                        <c:v>2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2</c:v>
                      </c:pt>
                      <c:pt idx="19">
                        <c:v>2</c:v>
                      </c:pt>
                      <c:pt idx="20">
                        <c:v>2</c:v>
                      </c:pt>
                      <c:pt idx="21">
                        <c:v>2</c:v>
                      </c:pt>
                      <c:pt idx="22">
                        <c:v>2</c:v>
                      </c:pt>
                      <c:pt idx="23">
                        <c:v>2</c:v>
                      </c:pt>
                      <c:pt idx="24">
                        <c:v>3</c:v>
                      </c:pt>
                      <c:pt idx="25">
                        <c:v>3</c:v>
                      </c:pt>
                      <c:pt idx="26">
                        <c:v>3</c:v>
                      </c:pt>
                      <c:pt idx="27">
                        <c:v>3</c:v>
                      </c:pt>
                      <c:pt idx="28">
                        <c:v>3</c:v>
                      </c:pt>
                      <c:pt idx="29">
                        <c:v>3</c:v>
                      </c:pt>
                      <c:pt idx="30">
                        <c:v>3</c:v>
                      </c:pt>
                      <c:pt idx="31">
                        <c:v>3</c:v>
                      </c:pt>
                      <c:pt idx="32">
                        <c:v>3</c:v>
                      </c:pt>
                      <c:pt idx="33">
                        <c:v>3</c:v>
                      </c:pt>
                      <c:pt idx="34">
                        <c:v>3</c:v>
                      </c:pt>
                      <c:pt idx="35">
                        <c:v>3</c:v>
                      </c:pt>
                      <c:pt idx="36">
                        <c:v>4</c:v>
                      </c:pt>
                      <c:pt idx="37">
                        <c:v>4</c:v>
                      </c:pt>
                      <c:pt idx="38">
                        <c:v>4</c:v>
                      </c:pt>
                      <c:pt idx="39">
                        <c:v>4</c:v>
                      </c:pt>
                      <c:pt idx="40">
                        <c:v>4</c:v>
                      </c:pt>
                      <c:pt idx="41">
                        <c:v>4</c:v>
                      </c:pt>
                      <c:pt idx="42">
                        <c:v>4</c:v>
                      </c:pt>
                      <c:pt idx="43">
                        <c:v>4</c:v>
                      </c:pt>
                      <c:pt idx="44">
                        <c:v>4</c:v>
                      </c:pt>
                      <c:pt idx="45">
                        <c:v>4</c:v>
                      </c:pt>
                      <c:pt idx="46">
                        <c:v>4</c:v>
                      </c:pt>
                      <c:pt idx="47">
                        <c:v>4</c:v>
                      </c:pt>
                      <c:pt idx="48">
                        <c:v>5</c:v>
                      </c:pt>
                      <c:pt idx="49">
                        <c:v>5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5</c:v>
                      </c:pt>
                      <c:pt idx="53">
                        <c:v>5</c:v>
                      </c:pt>
                      <c:pt idx="54">
                        <c:v>5</c:v>
                      </c:pt>
                      <c:pt idx="55">
                        <c:v>5</c:v>
                      </c:pt>
                      <c:pt idx="56">
                        <c:v>5</c:v>
                      </c:pt>
                      <c:pt idx="57">
                        <c:v>5</c:v>
                      </c:pt>
                      <c:pt idx="58">
                        <c:v>5</c:v>
                      </c:pt>
                      <c:pt idx="59">
                        <c:v>5</c:v>
                      </c:pt>
                      <c:pt idx="60">
                        <c:v>6</c:v>
                      </c:pt>
                      <c:pt idx="61">
                        <c:v>6</c:v>
                      </c:pt>
                      <c:pt idx="62">
                        <c:v>6</c:v>
                      </c:pt>
                      <c:pt idx="63">
                        <c:v>6</c:v>
                      </c:pt>
                      <c:pt idx="64">
                        <c:v>6</c:v>
                      </c:pt>
                      <c:pt idx="65">
                        <c:v>6</c:v>
                      </c:pt>
                      <c:pt idx="66">
                        <c:v>6</c:v>
                      </c:pt>
                      <c:pt idx="67">
                        <c:v>6</c:v>
                      </c:pt>
                      <c:pt idx="68">
                        <c:v>6</c:v>
                      </c:pt>
                      <c:pt idx="69">
                        <c:v>6</c:v>
                      </c:pt>
                      <c:pt idx="70">
                        <c:v>6</c:v>
                      </c:pt>
                      <c:pt idx="71">
                        <c:v>6</c:v>
                      </c:pt>
                      <c:pt idx="72">
                        <c:v>7</c:v>
                      </c:pt>
                      <c:pt idx="73">
                        <c:v>7</c:v>
                      </c:pt>
                      <c:pt idx="74">
                        <c:v>7</c:v>
                      </c:pt>
                      <c:pt idx="75">
                        <c:v>7</c:v>
                      </c:pt>
                      <c:pt idx="76">
                        <c:v>7</c:v>
                      </c:pt>
                      <c:pt idx="77">
                        <c:v>7</c:v>
                      </c:pt>
                      <c:pt idx="78">
                        <c:v>7</c:v>
                      </c:pt>
                      <c:pt idx="79">
                        <c:v>7</c:v>
                      </c:pt>
                      <c:pt idx="80">
                        <c:v>7</c:v>
                      </c:pt>
                      <c:pt idx="81">
                        <c:v>7</c:v>
                      </c:pt>
                      <c:pt idx="82">
                        <c:v>7</c:v>
                      </c:pt>
                      <c:pt idx="83">
                        <c:v>7</c:v>
                      </c:pt>
                      <c:pt idx="84">
                        <c:v>8</c:v>
                      </c:pt>
                      <c:pt idx="85">
                        <c:v>8</c:v>
                      </c:pt>
                      <c:pt idx="86">
                        <c:v>8</c:v>
                      </c:pt>
                      <c:pt idx="87">
                        <c:v>8</c:v>
                      </c:pt>
                      <c:pt idx="88">
                        <c:v>8</c:v>
                      </c:pt>
                      <c:pt idx="89">
                        <c:v>8</c:v>
                      </c:pt>
                      <c:pt idx="90">
                        <c:v>8</c:v>
                      </c:pt>
                      <c:pt idx="91">
                        <c:v>8</c:v>
                      </c:pt>
                      <c:pt idx="92">
                        <c:v>8</c:v>
                      </c:pt>
                      <c:pt idx="93">
                        <c:v>8</c:v>
                      </c:pt>
                      <c:pt idx="94">
                        <c:v>8</c:v>
                      </c:pt>
                      <c:pt idx="95">
                        <c:v>8</c:v>
                      </c:pt>
                      <c:pt idx="96">
                        <c:v>9</c:v>
                      </c:pt>
                      <c:pt idx="97">
                        <c:v>9</c:v>
                      </c:pt>
                      <c:pt idx="98">
                        <c:v>9</c:v>
                      </c:pt>
                      <c:pt idx="99">
                        <c:v>9</c:v>
                      </c:pt>
                      <c:pt idx="100">
                        <c:v>9</c:v>
                      </c:pt>
                      <c:pt idx="101">
                        <c:v>9</c:v>
                      </c:pt>
                      <c:pt idx="102">
                        <c:v>9</c:v>
                      </c:pt>
                      <c:pt idx="103">
                        <c:v>9</c:v>
                      </c:pt>
                      <c:pt idx="104">
                        <c:v>9</c:v>
                      </c:pt>
                      <c:pt idx="105">
                        <c:v>9</c:v>
                      </c:pt>
                      <c:pt idx="106">
                        <c:v>9</c:v>
                      </c:pt>
                      <c:pt idx="107">
                        <c:v>9</c:v>
                      </c:pt>
                      <c:pt idx="108">
                        <c:v>10</c:v>
                      </c:pt>
                      <c:pt idx="109">
                        <c:v>10</c:v>
                      </c:pt>
                      <c:pt idx="110">
                        <c:v>10</c:v>
                      </c:pt>
                      <c:pt idx="111">
                        <c:v>10</c:v>
                      </c:pt>
                      <c:pt idx="112">
                        <c:v>10</c:v>
                      </c:pt>
                      <c:pt idx="113">
                        <c:v>10</c:v>
                      </c:pt>
                      <c:pt idx="114">
                        <c:v>10</c:v>
                      </c:pt>
                      <c:pt idx="115">
                        <c:v>10</c:v>
                      </c:pt>
                      <c:pt idx="116">
                        <c:v>10</c:v>
                      </c:pt>
                      <c:pt idx="117">
                        <c:v>10</c:v>
                      </c:pt>
                      <c:pt idx="118">
                        <c:v>10</c:v>
                      </c:pt>
                      <c:pt idx="119">
                        <c:v>10</c:v>
                      </c:pt>
                      <c:pt idx="120">
                        <c:v>11</c:v>
                      </c:pt>
                      <c:pt idx="121">
                        <c:v>11</c:v>
                      </c:pt>
                      <c:pt idx="122">
                        <c:v>11</c:v>
                      </c:pt>
                      <c:pt idx="123">
                        <c:v>11</c:v>
                      </c:pt>
                      <c:pt idx="124">
                        <c:v>11</c:v>
                      </c:pt>
                      <c:pt idx="125">
                        <c:v>11</c:v>
                      </c:pt>
                      <c:pt idx="126">
                        <c:v>11</c:v>
                      </c:pt>
                      <c:pt idx="127">
                        <c:v>11</c:v>
                      </c:pt>
                      <c:pt idx="128">
                        <c:v>11</c:v>
                      </c:pt>
                      <c:pt idx="129">
                        <c:v>11</c:v>
                      </c:pt>
                      <c:pt idx="130">
                        <c:v>11</c:v>
                      </c:pt>
                      <c:pt idx="131">
                        <c:v>11</c:v>
                      </c:pt>
                      <c:pt idx="132">
                        <c:v>12</c:v>
                      </c:pt>
                      <c:pt idx="133">
                        <c:v>12</c:v>
                      </c:pt>
                      <c:pt idx="134">
                        <c:v>12</c:v>
                      </c:pt>
                      <c:pt idx="135">
                        <c:v>12</c:v>
                      </c:pt>
                      <c:pt idx="136">
                        <c:v>12</c:v>
                      </c:pt>
                      <c:pt idx="137">
                        <c:v>12</c:v>
                      </c:pt>
                      <c:pt idx="138">
                        <c:v>12</c:v>
                      </c:pt>
                      <c:pt idx="139">
                        <c:v>12</c:v>
                      </c:pt>
                      <c:pt idx="140">
                        <c:v>12</c:v>
                      </c:pt>
                      <c:pt idx="141">
                        <c:v>12</c:v>
                      </c:pt>
                      <c:pt idx="142">
                        <c:v>12</c:v>
                      </c:pt>
                      <c:pt idx="143">
                        <c:v>12</c:v>
                      </c:pt>
                      <c:pt idx="144">
                        <c:v>13</c:v>
                      </c:pt>
                      <c:pt idx="145">
                        <c:v>13</c:v>
                      </c:pt>
                      <c:pt idx="146">
                        <c:v>13</c:v>
                      </c:pt>
                      <c:pt idx="147">
                        <c:v>13</c:v>
                      </c:pt>
                      <c:pt idx="148">
                        <c:v>13</c:v>
                      </c:pt>
                      <c:pt idx="149">
                        <c:v>13</c:v>
                      </c:pt>
                      <c:pt idx="150">
                        <c:v>13</c:v>
                      </c:pt>
                      <c:pt idx="151">
                        <c:v>13</c:v>
                      </c:pt>
                      <c:pt idx="152">
                        <c:v>13</c:v>
                      </c:pt>
                      <c:pt idx="153">
                        <c:v>13</c:v>
                      </c:pt>
                      <c:pt idx="154">
                        <c:v>13</c:v>
                      </c:pt>
                      <c:pt idx="155">
                        <c:v>13</c:v>
                      </c:pt>
                      <c:pt idx="156">
                        <c:v>14</c:v>
                      </c:pt>
                      <c:pt idx="157">
                        <c:v>14</c:v>
                      </c:pt>
                      <c:pt idx="158">
                        <c:v>14</c:v>
                      </c:pt>
                      <c:pt idx="159">
                        <c:v>14</c:v>
                      </c:pt>
                      <c:pt idx="160">
                        <c:v>14</c:v>
                      </c:pt>
                      <c:pt idx="161">
                        <c:v>14</c:v>
                      </c:pt>
                      <c:pt idx="162">
                        <c:v>14</c:v>
                      </c:pt>
                      <c:pt idx="163">
                        <c:v>14</c:v>
                      </c:pt>
                      <c:pt idx="164">
                        <c:v>14</c:v>
                      </c:pt>
                      <c:pt idx="165">
                        <c:v>14</c:v>
                      </c:pt>
                      <c:pt idx="166">
                        <c:v>14</c:v>
                      </c:pt>
                      <c:pt idx="167">
                        <c:v>14</c:v>
                      </c:pt>
                      <c:pt idx="168">
                        <c:v>15</c:v>
                      </c:pt>
                      <c:pt idx="169">
                        <c:v>15</c:v>
                      </c:pt>
                      <c:pt idx="170">
                        <c:v>15</c:v>
                      </c:pt>
                      <c:pt idx="171">
                        <c:v>15</c:v>
                      </c:pt>
                      <c:pt idx="172">
                        <c:v>15</c:v>
                      </c:pt>
                      <c:pt idx="173">
                        <c:v>15</c:v>
                      </c:pt>
                      <c:pt idx="174">
                        <c:v>15</c:v>
                      </c:pt>
                      <c:pt idx="175">
                        <c:v>15</c:v>
                      </c:pt>
                      <c:pt idx="176">
                        <c:v>15</c:v>
                      </c:pt>
                      <c:pt idx="177">
                        <c:v>15</c:v>
                      </c:pt>
                      <c:pt idx="178">
                        <c:v>15</c:v>
                      </c:pt>
                      <c:pt idx="179">
                        <c:v>15</c:v>
                      </c:pt>
                      <c:pt idx="180">
                        <c:v>16</c:v>
                      </c:pt>
                      <c:pt idx="181">
                        <c:v>16</c:v>
                      </c:pt>
                      <c:pt idx="182">
                        <c:v>16</c:v>
                      </c:pt>
                      <c:pt idx="183">
                        <c:v>16</c:v>
                      </c:pt>
                      <c:pt idx="184">
                        <c:v>16</c:v>
                      </c:pt>
                      <c:pt idx="185">
                        <c:v>16</c:v>
                      </c:pt>
                      <c:pt idx="186">
                        <c:v>16</c:v>
                      </c:pt>
                      <c:pt idx="187">
                        <c:v>16</c:v>
                      </c:pt>
                      <c:pt idx="188">
                        <c:v>16</c:v>
                      </c:pt>
                      <c:pt idx="189">
                        <c:v>16</c:v>
                      </c:pt>
                      <c:pt idx="190">
                        <c:v>16</c:v>
                      </c:pt>
                      <c:pt idx="191">
                        <c:v>16</c:v>
                      </c:pt>
                      <c:pt idx="192">
                        <c:v>17</c:v>
                      </c:pt>
                      <c:pt idx="193">
                        <c:v>17</c:v>
                      </c:pt>
                      <c:pt idx="194">
                        <c:v>17</c:v>
                      </c:pt>
                      <c:pt idx="195">
                        <c:v>17</c:v>
                      </c:pt>
                      <c:pt idx="196">
                        <c:v>17</c:v>
                      </c:pt>
                      <c:pt idx="197">
                        <c:v>17</c:v>
                      </c:pt>
                      <c:pt idx="198">
                        <c:v>17</c:v>
                      </c:pt>
                      <c:pt idx="199">
                        <c:v>17</c:v>
                      </c:pt>
                      <c:pt idx="200">
                        <c:v>17</c:v>
                      </c:pt>
                      <c:pt idx="201">
                        <c:v>17</c:v>
                      </c:pt>
                      <c:pt idx="202">
                        <c:v>17</c:v>
                      </c:pt>
                      <c:pt idx="203">
                        <c:v>17</c:v>
                      </c:pt>
                      <c:pt idx="204">
                        <c:v>18</c:v>
                      </c:pt>
                      <c:pt idx="205">
                        <c:v>18</c:v>
                      </c:pt>
                      <c:pt idx="206">
                        <c:v>18</c:v>
                      </c:pt>
                      <c:pt idx="207">
                        <c:v>18</c:v>
                      </c:pt>
                      <c:pt idx="208">
                        <c:v>18</c:v>
                      </c:pt>
                      <c:pt idx="209">
                        <c:v>18</c:v>
                      </c:pt>
                      <c:pt idx="210">
                        <c:v>18</c:v>
                      </c:pt>
                      <c:pt idx="211">
                        <c:v>18</c:v>
                      </c:pt>
                      <c:pt idx="212">
                        <c:v>18</c:v>
                      </c:pt>
                      <c:pt idx="213">
                        <c:v>18</c:v>
                      </c:pt>
                      <c:pt idx="214">
                        <c:v>18</c:v>
                      </c:pt>
                      <c:pt idx="215">
                        <c:v>18</c:v>
                      </c:pt>
                      <c:pt idx="216">
                        <c:v>19</c:v>
                      </c:pt>
                      <c:pt idx="217">
                        <c:v>19</c:v>
                      </c:pt>
                      <c:pt idx="218">
                        <c:v>19</c:v>
                      </c:pt>
                      <c:pt idx="219">
                        <c:v>19</c:v>
                      </c:pt>
                      <c:pt idx="220">
                        <c:v>19</c:v>
                      </c:pt>
                      <c:pt idx="221">
                        <c:v>19</c:v>
                      </c:pt>
                      <c:pt idx="222">
                        <c:v>19</c:v>
                      </c:pt>
                      <c:pt idx="223">
                        <c:v>19</c:v>
                      </c:pt>
                      <c:pt idx="224">
                        <c:v>19</c:v>
                      </c:pt>
                      <c:pt idx="225">
                        <c:v>19</c:v>
                      </c:pt>
                      <c:pt idx="226">
                        <c:v>19</c:v>
                      </c:pt>
                      <c:pt idx="227">
                        <c:v>19</c:v>
                      </c:pt>
                      <c:pt idx="228">
                        <c:v>20</c:v>
                      </c:pt>
                      <c:pt idx="229">
                        <c:v>20</c:v>
                      </c:pt>
                      <c:pt idx="230">
                        <c:v>20</c:v>
                      </c:pt>
                      <c:pt idx="231">
                        <c:v>20</c:v>
                      </c:pt>
                      <c:pt idx="232">
                        <c:v>20</c:v>
                      </c:pt>
                      <c:pt idx="233">
                        <c:v>20</c:v>
                      </c:pt>
                      <c:pt idx="234">
                        <c:v>20</c:v>
                      </c:pt>
                      <c:pt idx="235">
                        <c:v>20</c:v>
                      </c:pt>
                      <c:pt idx="236">
                        <c:v>20</c:v>
                      </c:pt>
                      <c:pt idx="237">
                        <c:v>20</c:v>
                      </c:pt>
                      <c:pt idx="238">
                        <c:v>20</c:v>
                      </c:pt>
                      <c:pt idx="239">
                        <c:v>20</c:v>
                      </c:pt>
                      <c:pt idx="240">
                        <c:v>21</c:v>
                      </c:pt>
                      <c:pt idx="241">
                        <c:v>21</c:v>
                      </c:pt>
                      <c:pt idx="242">
                        <c:v>21</c:v>
                      </c:pt>
                      <c:pt idx="243">
                        <c:v>21</c:v>
                      </c:pt>
                      <c:pt idx="244">
                        <c:v>21</c:v>
                      </c:pt>
                      <c:pt idx="245">
                        <c:v>21</c:v>
                      </c:pt>
                      <c:pt idx="246">
                        <c:v>21</c:v>
                      </c:pt>
                      <c:pt idx="247">
                        <c:v>21</c:v>
                      </c:pt>
                      <c:pt idx="248">
                        <c:v>21</c:v>
                      </c:pt>
                      <c:pt idx="249">
                        <c:v>21</c:v>
                      </c:pt>
                      <c:pt idx="250">
                        <c:v>21</c:v>
                      </c:pt>
                      <c:pt idx="251">
                        <c:v>21</c:v>
                      </c:pt>
                      <c:pt idx="252">
                        <c:v>22</c:v>
                      </c:pt>
                      <c:pt idx="253">
                        <c:v>22</c:v>
                      </c:pt>
                      <c:pt idx="254">
                        <c:v>22</c:v>
                      </c:pt>
                      <c:pt idx="255">
                        <c:v>22</c:v>
                      </c:pt>
                      <c:pt idx="256">
                        <c:v>22</c:v>
                      </c:pt>
                      <c:pt idx="257">
                        <c:v>22</c:v>
                      </c:pt>
                      <c:pt idx="258">
                        <c:v>22</c:v>
                      </c:pt>
                      <c:pt idx="259">
                        <c:v>22</c:v>
                      </c:pt>
                      <c:pt idx="260">
                        <c:v>22</c:v>
                      </c:pt>
                      <c:pt idx="261">
                        <c:v>22</c:v>
                      </c:pt>
                      <c:pt idx="262">
                        <c:v>22</c:v>
                      </c:pt>
                      <c:pt idx="263">
                        <c:v>22</c:v>
                      </c:pt>
                      <c:pt idx="264">
                        <c:v>23</c:v>
                      </c:pt>
                      <c:pt idx="265">
                        <c:v>23</c:v>
                      </c:pt>
                      <c:pt idx="266">
                        <c:v>23</c:v>
                      </c:pt>
                      <c:pt idx="267">
                        <c:v>23</c:v>
                      </c:pt>
                      <c:pt idx="268">
                        <c:v>23</c:v>
                      </c:pt>
                      <c:pt idx="269">
                        <c:v>23</c:v>
                      </c:pt>
                      <c:pt idx="270">
                        <c:v>23</c:v>
                      </c:pt>
                      <c:pt idx="271">
                        <c:v>23</c:v>
                      </c:pt>
                      <c:pt idx="272">
                        <c:v>23</c:v>
                      </c:pt>
                      <c:pt idx="273">
                        <c:v>23</c:v>
                      </c:pt>
                      <c:pt idx="274">
                        <c:v>23</c:v>
                      </c:pt>
                      <c:pt idx="275">
                        <c:v>23</c:v>
                      </c:pt>
                      <c:pt idx="276">
                        <c:v>24</c:v>
                      </c:pt>
                      <c:pt idx="277">
                        <c:v>24</c:v>
                      </c:pt>
                      <c:pt idx="278">
                        <c:v>24</c:v>
                      </c:pt>
                      <c:pt idx="279">
                        <c:v>24</c:v>
                      </c:pt>
                      <c:pt idx="280">
                        <c:v>24</c:v>
                      </c:pt>
                      <c:pt idx="281">
                        <c:v>24</c:v>
                      </c:pt>
                      <c:pt idx="282">
                        <c:v>24</c:v>
                      </c:pt>
                      <c:pt idx="283">
                        <c:v>24</c:v>
                      </c:pt>
                      <c:pt idx="284">
                        <c:v>24</c:v>
                      </c:pt>
                      <c:pt idx="285">
                        <c:v>24</c:v>
                      </c:pt>
                      <c:pt idx="286">
                        <c:v>24</c:v>
                      </c:pt>
                      <c:pt idx="287">
                        <c:v>24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2951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15800"/>
        <c:crosses val="autoZero"/>
        <c:auto val="0"/>
        <c:lblAlgn val="ctr"/>
        <c:lblOffset val="100"/>
        <c:tickLblSkip val="18"/>
        <c:tickMarkSkip val="12"/>
        <c:noMultiLvlLbl val="0"/>
      </c:catAx>
      <c:valAx>
        <c:axId val="22951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/>
                  <a:t>PVGR MW</a:t>
                </a:r>
                <a:endParaRPr lang="en-US" b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15408"/>
        <c:crosses val="autoZero"/>
        <c:crossBetween val="between"/>
      </c:valAx>
      <c:dateAx>
        <c:axId val="229516192"/>
        <c:scaling>
          <c:orientation val="minMax"/>
        </c:scaling>
        <c:delete val="1"/>
        <c:axPos val="b"/>
        <c:numFmt formatCode="dd/mmm/yy\ hh:mm:ss" sourceLinked="1"/>
        <c:majorTickMark val="out"/>
        <c:minorTickMark val="none"/>
        <c:tickLblPos val="nextTo"/>
        <c:crossAx val="229516584"/>
        <c:crosses val="autoZero"/>
        <c:auto val="1"/>
        <c:lblOffset val="100"/>
        <c:baseTimeUnit val="days"/>
      </c:dateAx>
      <c:valAx>
        <c:axId val="2295165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/>
                  <a:t>Load MW</a:t>
                </a:r>
                <a:endParaRPr lang="en-US" b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1619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Forecast!$G$1</c:f>
              <c:strCache>
                <c:ptCount val="1"/>
                <c:pt idx="0">
                  <c:v>Average Hourly Solar Output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Forecast!$G$2:$G$25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-0.2</c:v>
                </c:pt>
                <c:pt idx="7">
                  <c:v>24.79</c:v>
                </c:pt>
                <c:pt idx="8">
                  <c:v>392.02</c:v>
                </c:pt>
                <c:pt idx="9">
                  <c:v>691.91</c:v>
                </c:pt>
                <c:pt idx="10">
                  <c:v>734.22</c:v>
                </c:pt>
                <c:pt idx="11">
                  <c:v>738.81</c:v>
                </c:pt>
                <c:pt idx="12">
                  <c:v>445.51</c:v>
                </c:pt>
                <c:pt idx="13">
                  <c:v>515.47</c:v>
                </c:pt>
                <c:pt idx="14">
                  <c:v>866.91</c:v>
                </c:pt>
                <c:pt idx="15">
                  <c:v>740.44</c:v>
                </c:pt>
                <c:pt idx="16">
                  <c:v>723.98</c:v>
                </c:pt>
                <c:pt idx="17">
                  <c:v>644.26</c:v>
                </c:pt>
                <c:pt idx="18">
                  <c:v>489.45</c:v>
                </c:pt>
                <c:pt idx="19">
                  <c:v>97.95</c:v>
                </c:pt>
                <c:pt idx="20">
                  <c:v>7.11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Forecast!$H$1</c:f>
              <c:strCache>
                <c:ptCount val="1"/>
                <c:pt idx="0">
                  <c:v>Hour Ahead Forecast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Forecast!$H$2:$H$25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22.7</c:v>
                </c:pt>
                <c:pt idx="8">
                  <c:v>296.89999999999998</c:v>
                </c:pt>
                <c:pt idx="9">
                  <c:v>606.70000000000005</c:v>
                </c:pt>
                <c:pt idx="10">
                  <c:v>737.3</c:v>
                </c:pt>
                <c:pt idx="11">
                  <c:v>740.6</c:v>
                </c:pt>
                <c:pt idx="12">
                  <c:v>450.5</c:v>
                </c:pt>
                <c:pt idx="13">
                  <c:v>418.8</c:v>
                </c:pt>
                <c:pt idx="14">
                  <c:v>770.2</c:v>
                </c:pt>
                <c:pt idx="15">
                  <c:v>821.1</c:v>
                </c:pt>
                <c:pt idx="16">
                  <c:v>722.5</c:v>
                </c:pt>
                <c:pt idx="17">
                  <c:v>657.4</c:v>
                </c:pt>
                <c:pt idx="18">
                  <c:v>451.8</c:v>
                </c:pt>
                <c:pt idx="19">
                  <c:v>101.6</c:v>
                </c:pt>
                <c:pt idx="20">
                  <c:v>7.3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Forecast!$K$1</c:f>
              <c:strCache>
                <c:ptCount val="1"/>
                <c:pt idx="0">
                  <c:v>Day Ahead Forecast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Forecast!$K$2:$K$25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23.4</c:v>
                </c:pt>
                <c:pt idx="8">
                  <c:v>304.39999999999998</c:v>
                </c:pt>
                <c:pt idx="9">
                  <c:v>601.1</c:v>
                </c:pt>
                <c:pt idx="10">
                  <c:v>737.5</c:v>
                </c:pt>
                <c:pt idx="11">
                  <c:v>730.4</c:v>
                </c:pt>
                <c:pt idx="12">
                  <c:v>441</c:v>
                </c:pt>
                <c:pt idx="13">
                  <c:v>427</c:v>
                </c:pt>
                <c:pt idx="14">
                  <c:v>777.7</c:v>
                </c:pt>
                <c:pt idx="15">
                  <c:v>828.4</c:v>
                </c:pt>
                <c:pt idx="16">
                  <c:v>734.3</c:v>
                </c:pt>
                <c:pt idx="17">
                  <c:v>664.6</c:v>
                </c:pt>
                <c:pt idx="18">
                  <c:v>476.1</c:v>
                </c:pt>
                <c:pt idx="19">
                  <c:v>94.8</c:v>
                </c:pt>
                <c:pt idx="20">
                  <c:v>6.6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20504"/>
        <c:axId val="2295208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Forecast!$F$1</c15:sqref>
                        </c15:formulaRef>
                      </c:ext>
                    </c:extLst>
                    <c:strCache>
                      <c:ptCount val="1"/>
                      <c:pt idx="0">
                        <c:v>HourEnding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Forecast!$F$2:$F$25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Forecast!$I$1</c15:sqref>
                        </c15:formulaRef>
                      </c:ext>
                    </c:extLst>
                    <c:strCache>
                      <c:ptCount val="1"/>
                      <c:pt idx="0">
                        <c:v>HA_MAPE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Forecast!$I$2:$I$25</c15:sqref>
                        </c15:formulaRef>
                      </c:ext>
                    </c:extLst>
                    <c:numCache>
                      <c:formatCode>0.00%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3.0000000000000001E-3</c:v>
                      </c:pt>
                      <c:pt idx="8">
                        <c:v>0.13100000000000001</c:v>
                      </c:pt>
                      <c:pt idx="9">
                        <c:v>0.11700000000000001</c:v>
                      </c:pt>
                      <c:pt idx="10">
                        <c:v>4.0000000000000001E-3</c:v>
                      </c:pt>
                      <c:pt idx="11">
                        <c:v>2E-3</c:v>
                      </c:pt>
                      <c:pt idx="12">
                        <c:v>7.0000000000000001E-3</c:v>
                      </c:pt>
                      <c:pt idx="13">
                        <c:v>0.13300000000000001</c:v>
                      </c:pt>
                      <c:pt idx="14">
                        <c:v>0.13300000000000001</c:v>
                      </c:pt>
                      <c:pt idx="15">
                        <c:v>0.111</c:v>
                      </c:pt>
                      <c:pt idx="16">
                        <c:v>2E-3</c:v>
                      </c:pt>
                      <c:pt idx="17">
                        <c:v>1.7999999999999999E-2</c:v>
                      </c:pt>
                      <c:pt idx="18">
                        <c:v>5.1999999999999998E-2</c:v>
                      </c:pt>
                      <c:pt idx="19">
                        <c:v>5.0000000000000001E-3</c:v>
                      </c:pt>
                      <c:pt idx="20">
                        <c:v>0</c:v>
                      </c:pt>
                      <c:pt idx="21">
                        <c:v>7.0000000000000001E-3</c:v>
                      </c:pt>
                      <c:pt idx="22">
                        <c:v>7.0000000000000001E-3</c:v>
                      </c:pt>
                      <c:pt idx="23">
                        <c:v>7.0000000000000001E-3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Forecast!$J$1</c15:sqref>
                        </c15:formulaRef>
                      </c:ext>
                    </c:extLst>
                    <c:strCache>
                      <c:ptCount val="1"/>
                      <c:pt idx="0">
                        <c:v>HA-Act.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Forecast!$J$2:$J$25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0.2</c:v>
                      </c:pt>
                      <c:pt idx="1">
                        <c:v>0.2</c:v>
                      </c:pt>
                      <c:pt idx="2">
                        <c:v>0.2</c:v>
                      </c:pt>
                      <c:pt idx="3">
                        <c:v>0.2</c:v>
                      </c:pt>
                      <c:pt idx="4">
                        <c:v>0.2</c:v>
                      </c:pt>
                      <c:pt idx="5">
                        <c:v>0.2</c:v>
                      </c:pt>
                      <c:pt idx="6">
                        <c:v>0.2</c:v>
                      </c:pt>
                      <c:pt idx="7">
                        <c:v>-2.09</c:v>
                      </c:pt>
                      <c:pt idx="8">
                        <c:v>-95.12</c:v>
                      </c:pt>
                      <c:pt idx="9">
                        <c:v>-85.21</c:v>
                      </c:pt>
                      <c:pt idx="10">
                        <c:v>3.08</c:v>
                      </c:pt>
                      <c:pt idx="11">
                        <c:v>1.79</c:v>
                      </c:pt>
                      <c:pt idx="12">
                        <c:v>4.99</c:v>
                      </c:pt>
                      <c:pt idx="13">
                        <c:v>-96.67</c:v>
                      </c:pt>
                      <c:pt idx="14">
                        <c:v>-96.71</c:v>
                      </c:pt>
                      <c:pt idx="15">
                        <c:v>80.66</c:v>
                      </c:pt>
                      <c:pt idx="16">
                        <c:v>-1.48</c:v>
                      </c:pt>
                      <c:pt idx="17">
                        <c:v>13.14</c:v>
                      </c:pt>
                      <c:pt idx="18">
                        <c:v>-37.65</c:v>
                      </c:pt>
                      <c:pt idx="19">
                        <c:v>3.65</c:v>
                      </c:pt>
                      <c:pt idx="20">
                        <c:v>0.19</c:v>
                      </c:pt>
                      <c:pt idx="21">
                        <c:v>-5</c:v>
                      </c:pt>
                      <c:pt idx="22">
                        <c:v>-5</c:v>
                      </c:pt>
                      <c:pt idx="23">
                        <c:v>-5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Forecast!$L$1</c15:sqref>
                        </c15:formulaRef>
                      </c:ext>
                    </c:extLst>
                    <c:strCache>
                      <c:ptCount val="1"/>
                      <c:pt idx="0">
                        <c:v>DA_MAPE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Forecast!$L$2:$L$25</c15:sqref>
                        </c15:formulaRef>
                      </c:ext>
                    </c:extLst>
                    <c:numCache>
                      <c:formatCode>0.00%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2E-3</c:v>
                      </c:pt>
                      <c:pt idx="8">
                        <c:v>0.121</c:v>
                      </c:pt>
                      <c:pt idx="9">
                        <c:v>0.125</c:v>
                      </c:pt>
                      <c:pt idx="10">
                        <c:v>5.0000000000000001E-3</c:v>
                      </c:pt>
                      <c:pt idx="11">
                        <c:v>1.2E-2</c:v>
                      </c:pt>
                      <c:pt idx="12">
                        <c:v>6.0000000000000001E-3</c:v>
                      </c:pt>
                      <c:pt idx="13">
                        <c:v>0.122</c:v>
                      </c:pt>
                      <c:pt idx="14">
                        <c:v>0.123</c:v>
                      </c:pt>
                      <c:pt idx="15">
                        <c:v>0.121</c:v>
                      </c:pt>
                      <c:pt idx="16">
                        <c:v>1.4E-2</c:v>
                      </c:pt>
                      <c:pt idx="17">
                        <c:v>2.8000000000000001E-2</c:v>
                      </c:pt>
                      <c:pt idx="18">
                        <c:v>1.7999999999999999E-2</c:v>
                      </c:pt>
                      <c:pt idx="19">
                        <c:v>4.0000000000000001E-3</c:v>
                      </c:pt>
                      <c:pt idx="20">
                        <c:v>1E-3</c:v>
                      </c:pt>
                      <c:pt idx="21">
                        <c:v>7.0000000000000001E-3</c:v>
                      </c:pt>
                      <c:pt idx="22">
                        <c:v>7.0000000000000001E-3</c:v>
                      </c:pt>
                      <c:pt idx="23">
                        <c:v>7.0000000000000001E-3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Forecast!$M$1</c15:sqref>
                        </c15:formulaRef>
                      </c:ext>
                    </c:extLst>
                    <c:strCache>
                      <c:ptCount val="1"/>
                      <c:pt idx="0">
                        <c:v>DA-Act.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Forecast!$M$2:$M$25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0.2</c:v>
                      </c:pt>
                      <c:pt idx="1">
                        <c:v>0.2</c:v>
                      </c:pt>
                      <c:pt idx="2">
                        <c:v>0.2</c:v>
                      </c:pt>
                      <c:pt idx="3">
                        <c:v>0.2</c:v>
                      </c:pt>
                      <c:pt idx="4">
                        <c:v>0.2</c:v>
                      </c:pt>
                      <c:pt idx="5">
                        <c:v>0.2</c:v>
                      </c:pt>
                      <c:pt idx="6">
                        <c:v>0.2</c:v>
                      </c:pt>
                      <c:pt idx="7">
                        <c:v>-1.39</c:v>
                      </c:pt>
                      <c:pt idx="8">
                        <c:v>-87.62</c:v>
                      </c:pt>
                      <c:pt idx="9">
                        <c:v>-90.81</c:v>
                      </c:pt>
                      <c:pt idx="10">
                        <c:v>3.28</c:v>
                      </c:pt>
                      <c:pt idx="11">
                        <c:v>-8.41</c:v>
                      </c:pt>
                      <c:pt idx="12">
                        <c:v>-4.51</c:v>
                      </c:pt>
                      <c:pt idx="13">
                        <c:v>-88.47</c:v>
                      </c:pt>
                      <c:pt idx="14">
                        <c:v>-89.21</c:v>
                      </c:pt>
                      <c:pt idx="15">
                        <c:v>87.96</c:v>
                      </c:pt>
                      <c:pt idx="16">
                        <c:v>10.32</c:v>
                      </c:pt>
                      <c:pt idx="17">
                        <c:v>20.34</c:v>
                      </c:pt>
                      <c:pt idx="18">
                        <c:v>-13.35</c:v>
                      </c:pt>
                      <c:pt idx="19">
                        <c:v>-3.15</c:v>
                      </c:pt>
                      <c:pt idx="20">
                        <c:v>-0.51</c:v>
                      </c:pt>
                      <c:pt idx="21">
                        <c:v>-5</c:v>
                      </c:pt>
                      <c:pt idx="22">
                        <c:v>-5</c:v>
                      </c:pt>
                      <c:pt idx="23">
                        <c:v>-5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29520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20896"/>
        <c:crosses val="autoZero"/>
        <c:auto val="1"/>
        <c:lblAlgn val="ctr"/>
        <c:lblOffset val="100"/>
        <c:noMultiLvlLbl val="0"/>
      </c:catAx>
      <c:valAx>
        <c:axId val="229520896"/>
        <c:scaling>
          <c:orientation val="minMax"/>
          <c:max val="1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 smtClean="0"/>
                  <a:t>PVGR</a:t>
                </a:r>
                <a:r>
                  <a:rPr lang="en-US" b="0" baseline="0" dirty="0" smtClean="0"/>
                  <a:t> MW</a:t>
                </a:r>
                <a:endParaRPr lang="en-US" b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2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Forecast Error %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'data_HA System-wide STPPF_1'!$A$2:$A$25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'data_HA System-wide STPPF_1'!$B$2:$B$25</c:f>
              <c:numCache>
                <c:formatCode>General</c:formatCode>
                <c:ptCount val="24"/>
                <c:pt idx="0">
                  <c:v>7.67E-4</c:v>
                </c:pt>
                <c:pt idx="1">
                  <c:v>7.67E-4</c:v>
                </c:pt>
                <c:pt idx="2">
                  <c:v>7.67E-4</c:v>
                </c:pt>
                <c:pt idx="3">
                  <c:v>7.67E-4</c:v>
                </c:pt>
                <c:pt idx="4">
                  <c:v>7.67E-4</c:v>
                </c:pt>
                <c:pt idx="5">
                  <c:v>7.67E-4</c:v>
                </c:pt>
                <c:pt idx="6">
                  <c:v>7.67E-4</c:v>
                </c:pt>
                <c:pt idx="7">
                  <c:v>4.5815999999999999E-3</c:v>
                </c:pt>
                <c:pt idx="8">
                  <c:v>9.39527E-2</c:v>
                </c:pt>
                <c:pt idx="9">
                  <c:v>0.1950238</c:v>
                </c:pt>
                <c:pt idx="10">
                  <c:v>0.30791629999999998</c:v>
                </c:pt>
                <c:pt idx="11">
                  <c:v>0.30592659999999999</c:v>
                </c:pt>
                <c:pt idx="12">
                  <c:v>0.29246430000000001</c:v>
                </c:pt>
                <c:pt idx="13">
                  <c:v>0.19749800000000001</c:v>
                </c:pt>
                <c:pt idx="14">
                  <c:v>0.11261939999999999</c:v>
                </c:pt>
                <c:pt idx="15">
                  <c:v>2.5792499999999999E-2</c:v>
                </c:pt>
                <c:pt idx="16">
                  <c:v>0.13758000000000001</c:v>
                </c:pt>
                <c:pt idx="17">
                  <c:v>0.10800460000000001</c:v>
                </c:pt>
                <c:pt idx="18">
                  <c:v>1.12259E-2</c:v>
                </c:pt>
                <c:pt idx="19">
                  <c:v>6.4000999999999997E-3</c:v>
                </c:pt>
                <c:pt idx="20">
                  <c:v>7.67E-4</c:v>
                </c:pt>
                <c:pt idx="21">
                  <c:v>7.67E-4</c:v>
                </c:pt>
                <c:pt idx="22">
                  <c:v>7.67E-4</c:v>
                </c:pt>
                <c:pt idx="23">
                  <c:v>7.67E-4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000768"/>
        <c:axId val="146001160"/>
      </c:barChart>
      <c:lineChart>
        <c:grouping val="standard"/>
        <c:varyColors val="0"/>
        <c:ser>
          <c:idx val="1"/>
          <c:order val="1"/>
          <c:tx>
            <c:v>Forecast (MW)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'data_HA System-wide STPPF_1'!$A$2:$A$25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'data_HA System-wide STPPF_1'!$C$2:$C$25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10.3</c:v>
                </c:pt>
                <c:pt idx="8">
                  <c:v>183.6</c:v>
                </c:pt>
                <c:pt idx="9">
                  <c:v>442.7</c:v>
                </c:pt>
                <c:pt idx="10">
                  <c:v>628.29999999999995</c:v>
                </c:pt>
                <c:pt idx="11">
                  <c:v>698.3</c:v>
                </c:pt>
                <c:pt idx="12">
                  <c:v>743.1</c:v>
                </c:pt>
                <c:pt idx="13">
                  <c:v>763.3</c:v>
                </c:pt>
                <c:pt idx="14">
                  <c:v>772</c:v>
                </c:pt>
                <c:pt idx="15">
                  <c:v>784</c:v>
                </c:pt>
                <c:pt idx="16">
                  <c:v>647.5</c:v>
                </c:pt>
                <c:pt idx="17">
                  <c:v>528.20000000000005</c:v>
                </c:pt>
                <c:pt idx="18">
                  <c:v>239.2</c:v>
                </c:pt>
                <c:pt idx="19">
                  <c:v>22.7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'data_HA System-wide STPPF_1'!$D$1</c:f>
              <c:strCache>
                <c:ptCount val="1"/>
                <c:pt idx="0">
                  <c:v>Est. Uncurtailed Output (MW)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'data_HA System-wide STPPF_1'!$A$2:$A$25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'data_HA System-wide STPPF_1'!$D$2:$D$25</c:f>
              <c:numCache>
                <c:formatCode>General</c:formatCode>
                <c:ptCount val="24"/>
                <c:pt idx="0">
                  <c:v>0.79997560000000001</c:v>
                </c:pt>
                <c:pt idx="1">
                  <c:v>0.79997560000000001</c:v>
                </c:pt>
                <c:pt idx="2">
                  <c:v>0.79997560000000001</c:v>
                </c:pt>
                <c:pt idx="3">
                  <c:v>0.79997560000000001</c:v>
                </c:pt>
                <c:pt idx="4">
                  <c:v>0.79997560000000001</c:v>
                </c:pt>
                <c:pt idx="5">
                  <c:v>0.79997560000000001</c:v>
                </c:pt>
                <c:pt idx="6">
                  <c:v>0.79997560000000001</c:v>
                </c:pt>
                <c:pt idx="7">
                  <c:v>5.5213958999999999</c:v>
                </c:pt>
                <c:pt idx="8">
                  <c:v>85.607283600000002</c:v>
                </c:pt>
                <c:pt idx="9">
                  <c:v>239.29018919999999</c:v>
                </c:pt>
                <c:pt idx="10">
                  <c:v>307.14330009999998</c:v>
                </c:pt>
                <c:pt idx="11">
                  <c:v>379.21854689999998</c:v>
                </c:pt>
                <c:pt idx="12">
                  <c:v>438.0597052</c:v>
                </c:pt>
                <c:pt idx="13">
                  <c:v>557.30955919999997</c:v>
                </c:pt>
                <c:pt idx="14">
                  <c:v>654.53792480000004</c:v>
                </c:pt>
                <c:pt idx="15">
                  <c:v>757.09844969999995</c:v>
                </c:pt>
                <c:pt idx="16">
                  <c:v>790.99590769999998</c:v>
                </c:pt>
                <c:pt idx="17">
                  <c:v>640.8487983</c:v>
                </c:pt>
                <c:pt idx="18">
                  <c:v>227.49135920000001</c:v>
                </c:pt>
                <c:pt idx="19">
                  <c:v>29.3752557</c:v>
                </c:pt>
                <c:pt idx="20">
                  <c:v>0.79997560000000001</c:v>
                </c:pt>
                <c:pt idx="21">
                  <c:v>0.79997560000000001</c:v>
                </c:pt>
                <c:pt idx="22">
                  <c:v>0.79997560000000001</c:v>
                </c:pt>
                <c:pt idx="23">
                  <c:v>0.79997560000000001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80432"/>
        <c:axId val="144380824"/>
      </c:lineChart>
      <c:catAx>
        <c:axId val="144380432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80824"/>
        <c:crosses val="autoZero"/>
        <c:auto val="0"/>
        <c:lblAlgn val="ctr"/>
        <c:lblOffset val="100"/>
        <c:noMultiLvlLbl val="0"/>
      </c:catAx>
      <c:valAx>
        <c:axId val="14438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80432"/>
        <c:crosses val="autoZero"/>
        <c:crossBetween val="between"/>
      </c:valAx>
      <c:catAx>
        <c:axId val="14600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001160"/>
        <c:crosses val="autoZero"/>
        <c:auto val="0"/>
        <c:lblAlgn val="ctr"/>
        <c:lblOffset val="100"/>
        <c:noMultiLvlLbl val="0"/>
      </c:catAx>
      <c:valAx>
        <c:axId val="1460011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Error 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076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1"/>
          <c:tx>
            <c:strRef>
              <c:f>'Wind Cutout'!$B$5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'Wind Cutout'!$A$6:$A$966</c:f>
              <c:numCache>
                <c:formatCode>dd\-mmm\-yy\ hh:mm:ss</c:formatCode>
                <c:ptCount val="961"/>
                <c:pt idx="0">
                  <c:v>42861.25</c:v>
                </c:pt>
                <c:pt idx="1">
                  <c:v>42861.250694444447</c:v>
                </c:pt>
                <c:pt idx="2">
                  <c:v>42861.251388888886</c:v>
                </c:pt>
                <c:pt idx="3">
                  <c:v>42861.252083333333</c:v>
                </c:pt>
                <c:pt idx="4">
                  <c:v>42861.25277777778</c:v>
                </c:pt>
                <c:pt idx="5">
                  <c:v>42861.253472222219</c:v>
                </c:pt>
                <c:pt idx="6">
                  <c:v>42861.254166666666</c:v>
                </c:pt>
                <c:pt idx="7">
                  <c:v>42861.254861111112</c:v>
                </c:pt>
                <c:pt idx="8">
                  <c:v>42861.255555555559</c:v>
                </c:pt>
                <c:pt idx="9">
                  <c:v>42861.256249999999</c:v>
                </c:pt>
                <c:pt idx="10">
                  <c:v>42861.256944444445</c:v>
                </c:pt>
                <c:pt idx="11">
                  <c:v>42861.257638888892</c:v>
                </c:pt>
                <c:pt idx="12">
                  <c:v>42861.258333333331</c:v>
                </c:pt>
                <c:pt idx="13">
                  <c:v>42861.259027777778</c:v>
                </c:pt>
                <c:pt idx="14">
                  <c:v>42861.259722222225</c:v>
                </c:pt>
                <c:pt idx="15">
                  <c:v>42861.260416666664</c:v>
                </c:pt>
                <c:pt idx="16">
                  <c:v>42861.261111111111</c:v>
                </c:pt>
                <c:pt idx="17">
                  <c:v>42861.261805555558</c:v>
                </c:pt>
                <c:pt idx="18">
                  <c:v>42861.262499999997</c:v>
                </c:pt>
                <c:pt idx="19">
                  <c:v>42861.263194444444</c:v>
                </c:pt>
                <c:pt idx="20">
                  <c:v>42861.263888888891</c:v>
                </c:pt>
                <c:pt idx="21">
                  <c:v>42861.26458333333</c:v>
                </c:pt>
                <c:pt idx="22">
                  <c:v>42861.265277777777</c:v>
                </c:pt>
                <c:pt idx="23">
                  <c:v>42861.265972222223</c:v>
                </c:pt>
                <c:pt idx="24">
                  <c:v>42861.26666666667</c:v>
                </c:pt>
                <c:pt idx="25">
                  <c:v>42861.267361111109</c:v>
                </c:pt>
                <c:pt idx="26">
                  <c:v>42861.268055555556</c:v>
                </c:pt>
                <c:pt idx="27">
                  <c:v>42861.268750000003</c:v>
                </c:pt>
                <c:pt idx="28">
                  <c:v>42861.269444444442</c:v>
                </c:pt>
                <c:pt idx="29">
                  <c:v>42861.270138888889</c:v>
                </c:pt>
                <c:pt idx="30">
                  <c:v>42861.270833333336</c:v>
                </c:pt>
                <c:pt idx="31">
                  <c:v>42861.271527777775</c:v>
                </c:pt>
                <c:pt idx="32">
                  <c:v>42861.272222222222</c:v>
                </c:pt>
                <c:pt idx="33">
                  <c:v>42861.272916666669</c:v>
                </c:pt>
                <c:pt idx="34">
                  <c:v>42861.273611111108</c:v>
                </c:pt>
                <c:pt idx="35">
                  <c:v>42861.274305555555</c:v>
                </c:pt>
                <c:pt idx="36">
                  <c:v>42861.275000000001</c:v>
                </c:pt>
                <c:pt idx="37">
                  <c:v>42861.275694444441</c:v>
                </c:pt>
                <c:pt idx="38">
                  <c:v>42861.276388888888</c:v>
                </c:pt>
                <c:pt idx="39">
                  <c:v>42861.277083333334</c:v>
                </c:pt>
                <c:pt idx="40">
                  <c:v>42861.277777777781</c:v>
                </c:pt>
                <c:pt idx="41">
                  <c:v>42861.27847222222</c:v>
                </c:pt>
                <c:pt idx="42">
                  <c:v>42861.279166666667</c:v>
                </c:pt>
                <c:pt idx="43">
                  <c:v>42861.279861111114</c:v>
                </c:pt>
                <c:pt idx="44">
                  <c:v>42861.280555555553</c:v>
                </c:pt>
                <c:pt idx="45">
                  <c:v>42861.28125</c:v>
                </c:pt>
                <c:pt idx="46">
                  <c:v>42861.281944444447</c:v>
                </c:pt>
                <c:pt idx="47">
                  <c:v>42861.282638888886</c:v>
                </c:pt>
                <c:pt idx="48">
                  <c:v>42861.283333333333</c:v>
                </c:pt>
                <c:pt idx="49">
                  <c:v>42861.28402777778</c:v>
                </c:pt>
                <c:pt idx="50">
                  <c:v>42861.284722222219</c:v>
                </c:pt>
                <c:pt idx="51">
                  <c:v>42861.285416666666</c:v>
                </c:pt>
                <c:pt idx="52">
                  <c:v>42861.286111111112</c:v>
                </c:pt>
                <c:pt idx="53">
                  <c:v>42861.286805555559</c:v>
                </c:pt>
                <c:pt idx="54">
                  <c:v>42861.287499999999</c:v>
                </c:pt>
                <c:pt idx="55">
                  <c:v>42861.288194444445</c:v>
                </c:pt>
                <c:pt idx="56">
                  <c:v>42861.288888888892</c:v>
                </c:pt>
                <c:pt idx="57">
                  <c:v>42861.289583333331</c:v>
                </c:pt>
                <c:pt idx="58">
                  <c:v>42861.290277777778</c:v>
                </c:pt>
                <c:pt idx="59">
                  <c:v>42861.290972222225</c:v>
                </c:pt>
                <c:pt idx="60">
                  <c:v>42861.291666666664</c:v>
                </c:pt>
                <c:pt idx="61">
                  <c:v>42861.292361111111</c:v>
                </c:pt>
                <c:pt idx="62">
                  <c:v>42861.293055555558</c:v>
                </c:pt>
                <c:pt idx="63">
                  <c:v>42861.293749999997</c:v>
                </c:pt>
                <c:pt idx="64">
                  <c:v>42861.294444444444</c:v>
                </c:pt>
                <c:pt idx="65">
                  <c:v>42861.295138888891</c:v>
                </c:pt>
                <c:pt idx="66">
                  <c:v>42861.29583333333</c:v>
                </c:pt>
                <c:pt idx="67">
                  <c:v>42861.296527777777</c:v>
                </c:pt>
                <c:pt idx="68">
                  <c:v>42861.297222222223</c:v>
                </c:pt>
                <c:pt idx="69">
                  <c:v>42861.29791666667</c:v>
                </c:pt>
                <c:pt idx="70">
                  <c:v>42861.298611111109</c:v>
                </c:pt>
                <c:pt idx="71">
                  <c:v>42861.299305555556</c:v>
                </c:pt>
                <c:pt idx="72">
                  <c:v>42861.3</c:v>
                </c:pt>
                <c:pt idx="73">
                  <c:v>42861.300694444442</c:v>
                </c:pt>
                <c:pt idx="74">
                  <c:v>42861.301388888889</c:v>
                </c:pt>
                <c:pt idx="75">
                  <c:v>42861.302083333336</c:v>
                </c:pt>
                <c:pt idx="76">
                  <c:v>42861.302777777775</c:v>
                </c:pt>
                <c:pt idx="77">
                  <c:v>42861.303472222222</c:v>
                </c:pt>
                <c:pt idx="78">
                  <c:v>42861.304166666669</c:v>
                </c:pt>
                <c:pt idx="79">
                  <c:v>42861.304861111108</c:v>
                </c:pt>
                <c:pt idx="80">
                  <c:v>42861.305555555555</c:v>
                </c:pt>
                <c:pt idx="81">
                  <c:v>42861.306250000001</c:v>
                </c:pt>
                <c:pt idx="82">
                  <c:v>42861.306944444441</c:v>
                </c:pt>
                <c:pt idx="83">
                  <c:v>42861.307638888888</c:v>
                </c:pt>
                <c:pt idx="84">
                  <c:v>42861.308333333334</c:v>
                </c:pt>
                <c:pt idx="85">
                  <c:v>42861.309027777781</c:v>
                </c:pt>
                <c:pt idx="86">
                  <c:v>42861.30972222222</c:v>
                </c:pt>
                <c:pt idx="87">
                  <c:v>42861.310416666667</c:v>
                </c:pt>
                <c:pt idx="88">
                  <c:v>42861.311111111114</c:v>
                </c:pt>
                <c:pt idx="89">
                  <c:v>42861.311805555553</c:v>
                </c:pt>
                <c:pt idx="90">
                  <c:v>42861.3125</c:v>
                </c:pt>
                <c:pt idx="91">
                  <c:v>42861.313194444447</c:v>
                </c:pt>
                <c:pt idx="92">
                  <c:v>42861.313888888886</c:v>
                </c:pt>
                <c:pt idx="93">
                  <c:v>42861.314583333333</c:v>
                </c:pt>
                <c:pt idx="94">
                  <c:v>42861.31527777778</c:v>
                </c:pt>
                <c:pt idx="95">
                  <c:v>42861.315972222219</c:v>
                </c:pt>
                <c:pt idx="96">
                  <c:v>42861.316666666666</c:v>
                </c:pt>
                <c:pt idx="97">
                  <c:v>42861.317361111112</c:v>
                </c:pt>
                <c:pt idx="98">
                  <c:v>42861.318055555559</c:v>
                </c:pt>
                <c:pt idx="99">
                  <c:v>42861.318749999999</c:v>
                </c:pt>
                <c:pt idx="100">
                  <c:v>42861.319444444445</c:v>
                </c:pt>
                <c:pt idx="101">
                  <c:v>42861.320138888892</c:v>
                </c:pt>
                <c:pt idx="102">
                  <c:v>42861.320833333331</c:v>
                </c:pt>
                <c:pt idx="103">
                  <c:v>42861.321527777778</c:v>
                </c:pt>
                <c:pt idx="104">
                  <c:v>42861.322222222225</c:v>
                </c:pt>
                <c:pt idx="105">
                  <c:v>42861.322916666664</c:v>
                </c:pt>
                <c:pt idx="106">
                  <c:v>42861.323611111111</c:v>
                </c:pt>
                <c:pt idx="107">
                  <c:v>42861.324305555558</c:v>
                </c:pt>
                <c:pt idx="108">
                  <c:v>42861.324999999997</c:v>
                </c:pt>
                <c:pt idx="109">
                  <c:v>42861.325694444444</c:v>
                </c:pt>
                <c:pt idx="110">
                  <c:v>42861.326388888891</c:v>
                </c:pt>
                <c:pt idx="111">
                  <c:v>42861.32708333333</c:v>
                </c:pt>
                <c:pt idx="112">
                  <c:v>42861.327777777777</c:v>
                </c:pt>
                <c:pt idx="113">
                  <c:v>42861.328472222223</c:v>
                </c:pt>
                <c:pt idx="114">
                  <c:v>42861.32916666667</c:v>
                </c:pt>
                <c:pt idx="115">
                  <c:v>42861.329861111109</c:v>
                </c:pt>
                <c:pt idx="116">
                  <c:v>42861.330555555556</c:v>
                </c:pt>
                <c:pt idx="117">
                  <c:v>42861.331250000003</c:v>
                </c:pt>
                <c:pt idx="118">
                  <c:v>42861.331944444442</c:v>
                </c:pt>
                <c:pt idx="119">
                  <c:v>42861.332638888889</c:v>
                </c:pt>
                <c:pt idx="120">
                  <c:v>42861.333333333336</c:v>
                </c:pt>
                <c:pt idx="121">
                  <c:v>42861.334027777775</c:v>
                </c:pt>
                <c:pt idx="122">
                  <c:v>42861.334722222222</c:v>
                </c:pt>
                <c:pt idx="123">
                  <c:v>42861.335416666669</c:v>
                </c:pt>
                <c:pt idx="124">
                  <c:v>42861.336111111108</c:v>
                </c:pt>
                <c:pt idx="125">
                  <c:v>42861.336805555555</c:v>
                </c:pt>
                <c:pt idx="126">
                  <c:v>42861.337500000001</c:v>
                </c:pt>
                <c:pt idx="127">
                  <c:v>42861.338194444441</c:v>
                </c:pt>
                <c:pt idx="128">
                  <c:v>42861.338888888888</c:v>
                </c:pt>
                <c:pt idx="129">
                  <c:v>42861.339583333334</c:v>
                </c:pt>
                <c:pt idx="130">
                  <c:v>42861.340277777781</c:v>
                </c:pt>
                <c:pt idx="131">
                  <c:v>42861.34097222222</c:v>
                </c:pt>
                <c:pt idx="132">
                  <c:v>42861.341666666667</c:v>
                </c:pt>
                <c:pt idx="133">
                  <c:v>42861.342361111114</c:v>
                </c:pt>
                <c:pt idx="134">
                  <c:v>42861.343055555553</c:v>
                </c:pt>
                <c:pt idx="135">
                  <c:v>42861.34375</c:v>
                </c:pt>
                <c:pt idx="136">
                  <c:v>42861.344444444447</c:v>
                </c:pt>
                <c:pt idx="137">
                  <c:v>42861.345138888886</c:v>
                </c:pt>
                <c:pt idx="138">
                  <c:v>42861.345833333333</c:v>
                </c:pt>
                <c:pt idx="139">
                  <c:v>42861.34652777778</c:v>
                </c:pt>
                <c:pt idx="140">
                  <c:v>42861.347222222219</c:v>
                </c:pt>
                <c:pt idx="141">
                  <c:v>42861.347916666666</c:v>
                </c:pt>
                <c:pt idx="142">
                  <c:v>42861.348611111112</c:v>
                </c:pt>
                <c:pt idx="143">
                  <c:v>42861.349305555559</c:v>
                </c:pt>
                <c:pt idx="144">
                  <c:v>42861.35</c:v>
                </c:pt>
                <c:pt idx="145">
                  <c:v>42861.350694444445</c:v>
                </c:pt>
                <c:pt idx="146">
                  <c:v>42861.351388888892</c:v>
                </c:pt>
                <c:pt idx="147">
                  <c:v>42861.352083333331</c:v>
                </c:pt>
                <c:pt idx="148">
                  <c:v>42861.352777777778</c:v>
                </c:pt>
                <c:pt idx="149">
                  <c:v>42861.353472222225</c:v>
                </c:pt>
                <c:pt idx="150">
                  <c:v>42861.354166666664</c:v>
                </c:pt>
                <c:pt idx="151">
                  <c:v>42861.354861111111</c:v>
                </c:pt>
                <c:pt idx="152">
                  <c:v>42861.355555555558</c:v>
                </c:pt>
                <c:pt idx="153">
                  <c:v>42861.356249999997</c:v>
                </c:pt>
                <c:pt idx="154">
                  <c:v>42861.356944444444</c:v>
                </c:pt>
                <c:pt idx="155">
                  <c:v>42861.357638888891</c:v>
                </c:pt>
                <c:pt idx="156">
                  <c:v>42861.35833333333</c:v>
                </c:pt>
                <c:pt idx="157">
                  <c:v>42861.359027777777</c:v>
                </c:pt>
                <c:pt idx="158">
                  <c:v>42861.359722222223</c:v>
                </c:pt>
                <c:pt idx="159">
                  <c:v>42861.36041666667</c:v>
                </c:pt>
                <c:pt idx="160">
                  <c:v>42861.361111111109</c:v>
                </c:pt>
                <c:pt idx="161">
                  <c:v>42861.361805555556</c:v>
                </c:pt>
                <c:pt idx="162">
                  <c:v>42861.362500000003</c:v>
                </c:pt>
                <c:pt idx="163">
                  <c:v>42861.363194444442</c:v>
                </c:pt>
                <c:pt idx="164">
                  <c:v>42861.363888888889</c:v>
                </c:pt>
                <c:pt idx="165">
                  <c:v>42861.364583333336</c:v>
                </c:pt>
                <c:pt idx="166">
                  <c:v>42861.365277777775</c:v>
                </c:pt>
                <c:pt idx="167">
                  <c:v>42861.365972222222</c:v>
                </c:pt>
                <c:pt idx="168">
                  <c:v>42861.366666666669</c:v>
                </c:pt>
                <c:pt idx="169">
                  <c:v>42861.367361111108</c:v>
                </c:pt>
                <c:pt idx="170">
                  <c:v>42861.368055555555</c:v>
                </c:pt>
                <c:pt idx="171">
                  <c:v>42861.368750000001</c:v>
                </c:pt>
                <c:pt idx="172">
                  <c:v>42861.369444444441</c:v>
                </c:pt>
                <c:pt idx="173">
                  <c:v>42861.370138888888</c:v>
                </c:pt>
                <c:pt idx="174">
                  <c:v>42861.370833333334</c:v>
                </c:pt>
                <c:pt idx="175">
                  <c:v>42861.371527777781</c:v>
                </c:pt>
                <c:pt idx="176">
                  <c:v>42861.37222222222</c:v>
                </c:pt>
                <c:pt idx="177">
                  <c:v>42861.372916666667</c:v>
                </c:pt>
                <c:pt idx="178">
                  <c:v>42861.373611111114</c:v>
                </c:pt>
                <c:pt idx="179">
                  <c:v>42861.374305555553</c:v>
                </c:pt>
                <c:pt idx="180">
                  <c:v>42861.375</c:v>
                </c:pt>
                <c:pt idx="181">
                  <c:v>42861.375694444447</c:v>
                </c:pt>
                <c:pt idx="182">
                  <c:v>42861.376388888886</c:v>
                </c:pt>
                <c:pt idx="183">
                  <c:v>42861.377083333333</c:v>
                </c:pt>
                <c:pt idx="184">
                  <c:v>42861.37777777778</c:v>
                </c:pt>
                <c:pt idx="185">
                  <c:v>42861.378472222219</c:v>
                </c:pt>
                <c:pt idx="186">
                  <c:v>42861.379166666666</c:v>
                </c:pt>
                <c:pt idx="187">
                  <c:v>42861.379861111112</c:v>
                </c:pt>
                <c:pt idx="188">
                  <c:v>42861.380555555559</c:v>
                </c:pt>
                <c:pt idx="189">
                  <c:v>42861.381249999999</c:v>
                </c:pt>
                <c:pt idx="190">
                  <c:v>42861.381944444445</c:v>
                </c:pt>
                <c:pt idx="191">
                  <c:v>42861.382638888892</c:v>
                </c:pt>
                <c:pt idx="192">
                  <c:v>42861.383333333331</c:v>
                </c:pt>
                <c:pt idx="193">
                  <c:v>42861.384027777778</c:v>
                </c:pt>
                <c:pt idx="194">
                  <c:v>42861.384722222225</c:v>
                </c:pt>
                <c:pt idx="195">
                  <c:v>42861.385416666664</c:v>
                </c:pt>
                <c:pt idx="196">
                  <c:v>42861.386111111111</c:v>
                </c:pt>
                <c:pt idx="197">
                  <c:v>42861.386805555558</c:v>
                </c:pt>
                <c:pt idx="198">
                  <c:v>42861.387499999997</c:v>
                </c:pt>
                <c:pt idx="199">
                  <c:v>42861.388194444444</c:v>
                </c:pt>
                <c:pt idx="200">
                  <c:v>42861.388888888891</c:v>
                </c:pt>
                <c:pt idx="201">
                  <c:v>42861.38958333333</c:v>
                </c:pt>
                <c:pt idx="202">
                  <c:v>42861.390277777777</c:v>
                </c:pt>
                <c:pt idx="203">
                  <c:v>42861.390972222223</c:v>
                </c:pt>
                <c:pt idx="204">
                  <c:v>42861.39166666667</c:v>
                </c:pt>
                <c:pt idx="205">
                  <c:v>42861.392361111109</c:v>
                </c:pt>
                <c:pt idx="206">
                  <c:v>42861.393055555556</c:v>
                </c:pt>
                <c:pt idx="207">
                  <c:v>42861.393750000003</c:v>
                </c:pt>
                <c:pt idx="208">
                  <c:v>42861.394444444442</c:v>
                </c:pt>
                <c:pt idx="209">
                  <c:v>42861.395138888889</c:v>
                </c:pt>
                <c:pt idx="210">
                  <c:v>42861.395833333336</c:v>
                </c:pt>
                <c:pt idx="211">
                  <c:v>42861.396527777775</c:v>
                </c:pt>
                <c:pt idx="212">
                  <c:v>42861.397222222222</c:v>
                </c:pt>
                <c:pt idx="213">
                  <c:v>42861.397916666669</c:v>
                </c:pt>
                <c:pt idx="214">
                  <c:v>42861.398611111108</c:v>
                </c:pt>
                <c:pt idx="215">
                  <c:v>42861.399305555555</c:v>
                </c:pt>
                <c:pt idx="216">
                  <c:v>42861.4</c:v>
                </c:pt>
                <c:pt idx="217">
                  <c:v>42861.400694444441</c:v>
                </c:pt>
                <c:pt idx="218">
                  <c:v>42861.401388888888</c:v>
                </c:pt>
                <c:pt idx="219">
                  <c:v>42861.402083333334</c:v>
                </c:pt>
                <c:pt idx="220">
                  <c:v>42861.402777777781</c:v>
                </c:pt>
                <c:pt idx="221">
                  <c:v>42861.40347222222</c:v>
                </c:pt>
                <c:pt idx="222">
                  <c:v>42861.404166666667</c:v>
                </c:pt>
                <c:pt idx="223">
                  <c:v>42861.404861111114</c:v>
                </c:pt>
                <c:pt idx="224">
                  <c:v>42861.405555555553</c:v>
                </c:pt>
                <c:pt idx="225">
                  <c:v>42861.40625</c:v>
                </c:pt>
                <c:pt idx="226">
                  <c:v>42861.406944444447</c:v>
                </c:pt>
                <c:pt idx="227">
                  <c:v>42861.407638888886</c:v>
                </c:pt>
                <c:pt idx="228">
                  <c:v>42861.408333333333</c:v>
                </c:pt>
                <c:pt idx="229">
                  <c:v>42861.40902777778</c:v>
                </c:pt>
                <c:pt idx="230">
                  <c:v>42861.409722222219</c:v>
                </c:pt>
                <c:pt idx="231">
                  <c:v>42861.410416666666</c:v>
                </c:pt>
                <c:pt idx="232">
                  <c:v>42861.411111111112</c:v>
                </c:pt>
                <c:pt idx="233">
                  <c:v>42861.411805555559</c:v>
                </c:pt>
                <c:pt idx="234">
                  <c:v>42861.412499999999</c:v>
                </c:pt>
                <c:pt idx="235">
                  <c:v>42861.413194444445</c:v>
                </c:pt>
                <c:pt idx="236">
                  <c:v>42861.413888888892</c:v>
                </c:pt>
                <c:pt idx="237">
                  <c:v>42861.414583333331</c:v>
                </c:pt>
                <c:pt idx="238">
                  <c:v>42861.415277777778</c:v>
                </c:pt>
                <c:pt idx="239">
                  <c:v>42861.415972222225</c:v>
                </c:pt>
                <c:pt idx="240">
                  <c:v>42861.416666666664</c:v>
                </c:pt>
                <c:pt idx="241">
                  <c:v>42861.417361111111</c:v>
                </c:pt>
                <c:pt idx="242">
                  <c:v>42861.418055555558</c:v>
                </c:pt>
                <c:pt idx="243">
                  <c:v>42861.418749999997</c:v>
                </c:pt>
                <c:pt idx="244">
                  <c:v>42861.419444444444</c:v>
                </c:pt>
                <c:pt idx="245">
                  <c:v>42861.420138888891</c:v>
                </c:pt>
                <c:pt idx="246">
                  <c:v>42861.42083333333</c:v>
                </c:pt>
                <c:pt idx="247">
                  <c:v>42861.421527777777</c:v>
                </c:pt>
                <c:pt idx="248">
                  <c:v>42861.422222222223</c:v>
                </c:pt>
                <c:pt idx="249">
                  <c:v>42861.42291666667</c:v>
                </c:pt>
                <c:pt idx="250">
                  <c:v>42861.423611111109</c:v>
                </c:pt>
                <c:pt idx="251">
                  <c:v>42861.424305555556</c:v>
                </c:pt>
                <c:pt idx="252">
                  <c:v>42861.425000000003</c:v>
                </c:pt>
                <c:pt idx="253">
                  <c:v>42861.425694444442</c:v>
                </c:pt>
                <c:pt idx="254">
                  <c:v>42861.426388888889</c:v>
                </c:pt>
                <c:pt idx="255">
                  <c:v>42861.427083333336</c:v>
                </c:pt>
                <c:pt idx="256">
                  <c:v>42861.427777777775</c:v>
                </c:pt>
                <c:pt idx="257">
                  <c:v>42861.428472222222</c:v>
                </c:pt>
                <c:pt idx="258">
                  <c:v>42861.429166666669</c:v>
                </c:pt>
                <c:pt idx="259">
                  <c:v>42861.429861111108</c:v>
                </c:pt>
                <c:pt idx="260">
                  <c:v>42861.430555555555</c:v>
                </c:pt>
                <c:pt idx="261">
                  <c:v>42861.431250000001</c:v>
                </c:pt>
                <c:pt idx="262">
                  <c:v>42861.431944444441</c:v>
                </c:pt>
                <c:pt idx="263">
                  <c:v>42861.432638888888</c:v>
                </c:pt>
                <c:pt idx="264">
                  <c:v>42861.433333333334</c:v>
                </c:pt>
                <c:pt idx="265">
                  <c:v>42861.434027777781</c:v>
                </c:pt>
                <c:pt idx="266">
                  <c:v>42861.43472222222</c:v>
                </c:pt>
                <c:pt idx="267">
                  <c:v>42861.435416666667</c:v>
                </c:pt>
                <c:pt idx="268">
                  <c:v>42861.436111111114</c:v>
                </c:pt>
                <c:pt idx="269">
                  <c:v>42861.436805555553</c:v>
                </c:pt>
                <c:pt idx="270">
                  <c:v>42861.4375</c:v>
                </c:pt>
                <c:pt idx="271">
                  <c:v>42861.438194444447</c:v>
                </c:pt>
                <c:pt idx="272">
                  <c:v>42861.438888888886</c:v>
                </c:pt>
                <c:pt idx="273">
                  <c:v>42861.439583333333</c:v>
                </c:pt>
                <c:pt idx="274">
                  <c:v>42861.44027777778</c:v>
                </c:pt>
                <c:pt idx="275">
                  <c:v>42861.440972222219</c:v>
                </c:pt>
                <c:pt idx="276">
                  <c:v>42861.441666666666</c:v>
                </c:pt>
                <c:pt idx="277">
                  <c:v>42861.442361111112</c:v>
                </c:pt>
                <c:pt idx="278">
                  <c:v>42861.443055555559</c:v>
                </c:pt>
                <c:pt idx="279">
                  <c:v>42861.443749999999</c:v>
                </c:pt>
                <c:pt idx="280">
                  <c:v>42861.444444444445</c:v>
                </c:pt>
                <c:pt idx="281">
                  <c:v>42861.445138888892</c:v>
                </c:pt>
                <c:pt idx="282">
                  <c:v>42861.445833333331</c:v>
                </c:pt>
                <c:pt idx="283">
                  <c:v>42861.446527777778</c:v>
                </c:pt>
                <c:pt idx="284">
                  <c:v>42861.447222222225</c:v>
                </c:pt>
                <c:pt idx="285">
                  <c:v>42861.447916666664</c:v>
                </c:pt>
                <c:pt idx="286">
                  <c:v>42861.448611111111</c:v>
                </c:pt>
                <c:pt idx="287">
                  <c:v>42861.449305555558</c:v>
                </c:pt>
                <c:pt idx="288">
                  <c:v>42861.45</c:v>
                </c:pt>
                <c:pt idx="289">
                  <c:v>42861.450694444444</c:v>
                </c:pt>
                <c:pt idx="290">
                  <c:v>42861.451388888891</c:v>
                </c:pt>
                <c:pt idx="291">
                  <c:v>42861.45208333333</c:v>
                </c:pt>
                <c:pt idx="292">
                  <c:v>42861.452777777777</c:v>
                </c:pt>
                <c:pt idx="293">
                  <c:v>42861.453472222223</c:v>
                </c:pt>
                <c:pt idx="294">
                  <c:v>42861.45416666667</c:v>
                </c:pt>
                <c:pt idx="295">
                  <c:v>42861.454861111109</c:v>
                </c:pt>
                <c:pt idx="296">
                  <c:v>42861.455555555556</c:v>
                </c:pt>
                <c:pt idx="297">
                  <c:v>42861.456250000003</c:v>
                </c:pt>
                <c:pt idx="298">
                  <c:v>42861.456944444442</c:v>
                </c:pt>
                <c:pt idx="299">
                  <c:v>42861.457638888889</c:v>
                </c:pt>
                <c:pt idx="300">
                  <c:v>42861.458333333336</c:v>
                </c:pt>
                <c:pt idx="301">
                  <c:v>42861.459027777775</c:v>
                </c:pt>
                <c:pt idx="302">
                  <c:v>42861.459722222222</c:v>
                </c:pt>
                <c:pt idx="303">
                  <c:v>42861.460416666669</c:v>
                </c:pt>
                <c:pt idx="304">
                  <c:v>42861.461111111108</c:v>
                </c:pt>
                <c:pt idx="305">
                  <c:v>42861.461805555555</c:v>
                </c:pt>
                <c:pt idx="306">
                  <c:v>42861.462500000001</c:v>
                </c:pt>
                <c:pt idx="307">
                  <c:v>42861.463194444441</c:v>
                </c:pt>
                <c:pt idx="308">
                  <c:v>42861.463888888888</c:v>
                </c:pt>
                <c:pt idx="309">
                  <c:v>42861.464583333334</c:v>
                </c:pt>
                <c:pt idx="310">
                  <c:v>42861.465277777781</c:v>
                </c:pt>
                <c:pt idx="311">
                  <c:v>42861.46597222222</c:v>
                </c:pt>
                <c:pt idx="312">
                  <c:v>42861.466666666667</c:v>
                </c:pt>
                <c:pt idx="313">
                  <c:v>42861.467361111114</c:v>
                </c:pt>
                <c:pt idx="314">
                  <c:v>42861.468055555553</c:v>
                </c:pt>
                <c:pt idx="315">
                  <c:v>42861.46875</c:v>
                </c:pt>
                <c:pt idx="316">
                  <c:v>42861.469444444447</c:v>
                </c:pt>
                <c:pt idx="317">
                  <c:v>42861.470138888886</c:v>
                </c:pt>
                <c:pt idx="318">
                  <c:v>42861.470833333333</c:v>
                </c:pt>
                <c:pt idx="319">
                  <c:v>42861.47152777778</c:v>
                </c:pt>
                <c:pt idx="320">
                  <c:v>42861.472222222219</c:v>
                </c:pt>
                <c:pt idx="321">
                  <c:v>42861.472916666666</c:v>
                </c:pt>
                <c:pt idx="322">
                  <c:v>42861.473611111112</c:v>
                </c:pt>
                <c:pt idx="323">
                  <c:v>42861.474305555559</c:v>
                </c:pt>
                <c:pt idx="324">
                  <c:v>42861.474999999999</c:v>
                </c:pt>
                <c:pt idx="325">
                  <c:v>42861.475694444445</c:v>
                </c:pt>
                <c:pt idx="326">
                  <c:v>42861.476388888892</c:v>
                </c:pt>
                <c:pt idx="327">
                  <c:v>42861.477083333331</c:v>
                </c:pt>
                <c:pt idx="328">
                  <c:v>42861.477777777778</c:v>
                </c:pt>
                <c:pt idx="329">
                  <c:v>42861.478472222225</c:v>
                </c:pt>
                <c:pt idx="330">
                  <c:v>42861.479166666664</c:v>
                </c:pt>
                <c:pt idx="331">
                  <c:v>42861.479861111111</c:v>
                </c:pt>
                <c:pt idx="332">
                  <c:v>42861.480555555558</c:v>
                </c:pt>
                <c:pt idx="333">
                  <c:v>42861.481249999997</c:v>
                </c:pt>
                <c:pt idx="334">
                  <c:v>42861.481944444444</c:v>
                </c:pt>
                <c:pt idx="335">
                  <c:v>42861.482638888891</c:v>
                </c:pt>
                <c:pt idx="336">
                  <c:v>42861.48333333333</c:v>
                </c:pt>
                <c:pt idx="337">
                  <c:v>42861.484027777777</c:v>
                </c:pt>
                <c:pt idx="338">
                  <c:v>42861.484722222223</c:v>
                </c:pt>
                <c:pt idx="339">
                  <c:v>42861.48541666667</c:v>
                </c:pt>
                <c:pt idx="340">
                  <c:v>42861.486111111109</c:v>
                </c:pt>
                <c:pt idx="341">
                  <c:v>42861.486805555556</c:v>
                </c:pt>
                <c:pt idx="342">
                  <c:v>42861.487500000003</c:v>
                </c:pt>
                <c:pt idx="343">
                  <c:v>42861.488194444442</c:v>
                </c:pt>
                <c:pt idx="344">
                  <c:v>42861.488888888889</c:v>
                </c:pt>
                <c:pt idx="345">
                  <c:v>42861.489583333336</c:v>
                </c:pt>
                <c:pt idx="346">
                  <c:v>42861.490277777775</c:v>
                </c:pt>
                <c:pt idx="347">
                  <c:v>42861.490972222222</c:v>
                </c:pt>
                <c:pt idx="348">
                  <c:v>42861.491666666669</c:v>
                </c:pt>
                <c:pt idx="349">
                  <c:v>42861.492361111108</c:v>
                </c:pt>
                <c:pt idx="350">
                  <c:v>42861.493055555555</c:v>
                </c:pt>
                <c:pt idx="351">
                  <c:v>42861.493750000001</c:v>
                </c:pt>
                <c:pt idx="352">
                  <c:v>42861.494444444441</c:v>
                </c:pt>
                <c:pt idx="353">
                  <c:v>42861.495138888888</c:v>
                </c:pt>
                <c:pt idx="354">
                  <c:v>42861.495833333334</c:v>
                </c:pt>
                <c:pt idx="355">
                  <c:v>42861.496527777781</c:v>
                </c:pt>
                <c:pt idx="356">
                  <c:v>42861.49722222222</c:v>
                </c:pt>
                <c:pt idx="357">
                  <c:v>42861.497916666667</c:v>
                </c:pt>
                <c:pt idx="358">
                  <c:v>42861.498611111114</c:v>
                </c:pt>
                <c:pt idx="359">
                  <c:v>42861.499305555553</c:v>
                </c:pt>
                <c:pt idx="360">
                  <c:v>42861.5</c:v>
                </c:pt>
                <c:pt idx="361">
                  <c:v>42861.500694444447</c:v>
                </c:pt>
                <c:pt idx="362">
                  <c:v>42861.501388888886</c:v>
                </c:pt>
                <c:pt idx="363">
                  <c:v>42861.502083333333</c:v>
                </c:pt>
                <c:pt idx="364">
                  <c:v>42861.50277777778</c:v>
                </c:pt>
                <c:pt idx="365">
                  <c:v>42861.503472222219</c:v>
                </c:pt>
                <c:pt idx="366">
                  <c:v>42861.504166666666</c:v>
                </c:pt>
                <c:pt idx="367">
                  <c:v>42861.504861111112</c:v>
                </c:pt>
                <c:pt idx="368">
                  <c:v>42861.505555555559</c:v>
                </c:pt>
                <c:pt idx="369">
                  <c:v>42861.506249999999</c:v>
                </c:pt>
                <c:pt idx="370">
                  <c:v>42861.506944444445</c:v>
                </c:pt>
                <c:pt idx="371">
                  <c:v>42861.507638888892</c:v>
                </c:pt>
                <c:pt idx="372">
                  <c:v>42861.508333333331</c:v>
                </c:pt>
                <c:pt idx="373">
                  <c:v>42861.509027777778</c:v>
                </c:pt>
                <c:pt idx="374">
                  <c:v>42861.509722222225</c:v>
                </c:pt>
                <c:pt idx="375">
                  <c:v>42861.510416666664</c:v>
                </c:pt>
                <c:pt idx="376">
                  <c:v>42861.511111111111</c:v>
                </c:pt>
                <c:pt idx="377">
                  <c:v>42861.511805555558</c:v>
                </c:pt>
                <c:pt idx="378">
                  <c:v>42861.512499999997</c:v>
                </c:pt>
                <c:pt idx="379">
                  <c:v>42861.513194444444</c:v>
                </c:pt>
                <c:pt idx="380">
                  <c:v>42861.513888888891</c:v>
                </c:pt>
                <c:pt idx="381">
                  <c:v>42861.51458333333</c:v>
                </c:pt>
                <c:pt idx="382">
                  <c:v>42861.515277777777</c:v>
                </c:pt>
                <c:pt idx="383">
                  <c:v>42861.515972222223</c:v>
                </c:pt>
                <c:pt idx="384">
                  <c:v>42861.51666666667</c:v>
                </c:pt>
                <c:pt idx="385">
                  <c:v>42861.517361111109</c:v>
                </c:pt>
                <c:pt idx="386">
                  <c:v>42861.518055555556</c:v>
                </c:pt>
                <c:pt idx="387">
                  <c:v>42861.518750000003</c:v>
                </c:pt>
                <c:pt idx="388">
                  <c:v>42861.519444444442</c:v>
                </c:pt>
                <c:pt idx="389">
                  <c:v>42861.520138888889</c:v>
                </c:pt>
                <c:pt idx="390">
                  <c:v>42861.520833333336</c:v>
                </c:pt>
                <c:pt idx="391">
                  <c:v>42861.521527777775</c:v>
                </c:pt>
                <c:pt idx="392">
                  <c:v>42861.522222222222</c:v>
                </c:pt>
                <c:pt idx="393">
                  <c:v>42861.522916666669</c:v>
                </c:pt>
                <c:pt idx="394">
                  <c:v>42861.523611111108</c:v>
                </c:pt>
                <c:pt idx="395">
                  <c:v>42861.524305555555</c:v>
                </c:pt>
                <c:pt idx="396">
                  <c:v>42861.525000000001</c:v>
                </c:pt>
                <c:pt idx="397">
                  <c:v>42861.525694444441</c:v>
                </c:pt>
                <c:pt idx="398">
                  <c:v>42861.526388888888</c:v>
                </c:pt>
                <c:pt idx="399">
                  <c:v>42861.527083333334</c:v>
                </c:pt>
                <c:pt idx="400">
                  <c:v>42861.527777777781</c:v>
                </c:pt>
                <c:pt idx="401">
                  <c:v>42861.52847222222</c:v>
                </c:pt>
                <c:pt idx="402">
                  <c:v>42861.529166666667</c:v>
                </c:pt>
                <c:pt idx="403">
                  <c:v>42861.529861111114</c:v>
                </c:pt>
                <c:pt idx="404">
                  <c:v>42861.530555555553</c:v>
                </c:pt>
                <c:pt idx="405">
                  <c:v>42861.53125</c:v>
                </c:pt>
                <c:pt idx="406">
                  <c:v>42861.531944444447</c:v>
                </c:pt>
                <c:pt idx="407">
                  <c:v>42861.532638888886</c:v>
                </c:pt>
                <c:pt idx="408">
                  <c:v>42861.533333333333</c:v>
                </c:pt>
                <c:pt idx="409">
                  <c:v>42861.53402777778</c:v>
                </c:pt>
                <c:pt idx="410">
                  <c:v>42861.534722222219</c:v>
                </c:pt>
                <c:pt idx="411">
                  <c:v>42861.535416666666</c:v>
                </c:pt>
                <c:pt idx="412">
                  <c:v>42861.536111111112</c:v>
                </c:pt>
                <c:pt idx="413">
                  <c:v>42861.536805555559</c:v>
                </c:pt>
                <c:pt idx="414">
                  <c:v>42861.537499999999</c:v>
                </c:pt>
                <c:pt idx="415">
                  <c:v>42861.538194444445</c:v>
                </c:pt>
                <c:pt idx="416">
                  <c:v>42861.538888888892</c:v>
                </c:pt>
                <c:pt idx="417">
                  <c:v>42861.539583333331</c:v>
                </c:pt>
                <c:pt idx="418">
                  <c:v>42861.540277777778</c:v>
                </c:pt>
                <c:pt idx="419">
                  <c:v>42861.540972222225</c:v>
                </c:pt>
                <c:pt idx="420">
                  <c:v>42861.541666666664</c:v>
                </c:pt>
                <c:pt idx="421">
                  <c:v>42861.542361111111</c:v>
                </c:pt>
                <c:pt idx="422">
                  <c:v>42861.543055555558</c:v>
                </c:pt>
                <c:pt idx="423">
                  <c:v>42861.543749999997</c:v>
                </c:pt>
                <c:pt idx="424">
                  <c:v>42861.544444444444</c:v>
                </c:pt>
                <c:pt idx="425">
                  <c:v>42861.545138888891</c:v>
                </c:pt>
                <c:pt idx="426">
                  <c:v>42861.54583333333</c:v>
                </c:pt>
                <c:pt idx="427">
                  <c:v>42861.546527777777</c:v>
                </c:pt>
                <c:pt idx="428">
                  <c:v>42861.547222222223</c:v>
                </c:pt>
                <c:pt idx="429">
                  <c:v>42861.54791666667</c:v>
                </c:pt>
                <c:pt idx="430">
                  <c:v>42861.548611111109</c:v>
                </c:pt>
                <c:pt idx="431">
                  <c:v>42861.549305555556</c:v>
                </c:pt>
                <c:pt idx="432">
                  <c:v>42861.55</c:v>
                </c:pt>
                <c:pt idx="433">
                  <c:v>42861.550694444442</c:v>
                </c:pt>
                <c:pt idx="434">
                  <c:v>42861.551388888889</c:v>
                </c:pt>
                <c:pt idx="435">
                  <c:v>42861.552083333336</c:v>
                </c:pt>
                <c:pt idx="436">
                  <c:v>42861.552777777775</c:v>
                </c:pt>
                <c:pt idx="437">
                  <c:v>42861.553472222222</c:v>
                </c:pt>
                <c:pt idx="438">
                  <c:v>42861.554166666669</c:v>
                </c:pt>
                <c:pt idx="439">
                  <c:v>42861.554861111108</c:v>
                </c:pt>
                <c:pt idx="440">
                  <c:v>42861.555555555555</c:v>
                </c:pt>
                <c:pt idx="441">
                  <c:v>42861.556250000001</c:v>
                </c:pt>
                <c:pt idx="442">
                  <c:v>42861.556944444441</c:v>
                </c:pt>
                <c:pt idx="443">
                  <c:v>42861.557638888888</c:v>
                </c:pt>
                <c:pt idx="444">
                  <c:v>42861.558333333334</c:v>
                </c:pt>
                <c:pt idx="445">
                  <c:v>42861.559027777781</c:v>
                </c:pt>
                <c:pt idx="446">
                  <c:v>42861.55972222222</c:v>
                </c:pt>
                <c:pt idx="447">
                  <c:v>42861.560416666667</c:v>
                </c:pt>
                <c:pt idx="448">
                  <c:v>42861.561111111114</c:v>
                </c:pt>
                <c:pt idx="449">
                  <c:v>42861.561805555553</c:v>
                </c:pt>
                <c:pt idx="450">
                  <c:v>42861.5625</c:v>
                </c:pt>
                <c:pt idx="451">
                  <c:v>42861.563194444447</c:v>
                </c:pt>
                <c:pt idx="452">
                  <c:v>42861.563888888886</c:v>
                </c:pt>
                <c:pt idx="453">
                  <c:v>42861.564583333333</c:v>
                </c:pt>
                <c:pt idx="454">
                  <c:v>42861.56527777778</c:v>
                </c:pt>
                <c:pt idx="455">
                  <c:v>42861.565972222219</c:v>
                </c:pt>
                <c:pt idx="456">
                  <c:v>42861.566666666666</c:v>
                </c:pt>
                <c:pt idx="457">
                  <c:v>42861.567361111112</c:v>
                </c:pt>
                <c:pt idx="458">
                  <c:v>42861.568055555559</c:v>
                </c:pt>
                <c:pt idx="459">
                  <c:v>42861.568749999999</c:v>
                </c:pt>
                <c:pt idx="460">
                  <c:v>42861.569444444445</c:v>
                </c:pt>
                <c:pt idx="461">
                  <c:v>42861.570138888892</c:v>
                </c:pt>
                <c:pt idx="462">
                  <c:v>42861.570833333331</c:v>
                </c:pt>
                <c:pt idx="463">
                  <c:v>42861.571527777778</c:v>
                </c:pt>
                <c:pt idx="464">
                  <c:v>42861.572222222225</c:v>
                </c:pt>
                <c:pt idx="465">
                  <c:v>42861.572916666664</c:v>
                </c:pt>
                <c:pt idx="466">
                  <c:v>42861.573611111111</c:v>
                </c:pt>
                <c:pt idx="467">
                  <c:v>42861.574305555558</c:v>
                </c:pt>
                <c:pt idx="468">
                  <c:v>42861.574999999997</c:v>
                </c:pt>
                <c:pt idx="469">
                  <c:v>42861.575694444444</c:v>
                </c:pt>
                <c:pt idx="470">
                  <c:v>42861.576388888891</c:v>
                </c:pt>
                <c:pt idx="471">
                  <c:v>42861.57708333333</c:v>
                </c:pt>
                <c:pt idx="472">
                  <c:v>42861.577777777777</c:v>
                </c:pt>
                <c:pt idx="473">
                  <c:v>42861.578472222223</c:v>
                </c:pt>
                <c:pt idx="474">
                  <c:v>42861.57916666667</c:v>
                </c:pt>
                <c:pt idx="475">
                  <c:v>42861.579861111109</c:v>
                </c:pt>
                <c:pt idx="476">
                  <c:v>42861.580555555556</c:v>
                </c:pt>
                <c:pt idx="477">
                  <c:v>42861.581250000003</c:v>
                </c:pt>
                <c:pt idx="478">
                  <c:v>42861.581944444442</c:v>
                </c:pt>
                <c:pt idx="479">
                  <c:v>42861.582638888889</c:v>
                </c:pt>
                <c:pt idx="480">
                  <c:v>42861.583333333336</c:v>
                </c:pt>
                <c:pt idx="481">
                  <c:v>42861.584027777775</c:v>
                </c:pt>
                <c:pt idx="482">
                  <c:v>42861.584722222222</c:v>
                </c:pt>
                <c:pt idx="483">
                  <c:v>42861.585416666669</c:v>
                </c:pt>
                <c:pt idx="484">
                  <c:v>42861.586111111108</c:v>
                </c:pt>
                <c:pt idx="485">
                  <c:v>42861.586805555555</c:v>
                </c:pt>
                <c:pt idx="486">
                  <c:v>42861.587500000001</c:v>
                </c:pt>
                <c:pt idx="487">
                  <c:v>42861.588194444441</c:v>
                </c:pt>
                <c:pt idx="488">
                  <c:v>42861.588888888888</c:v>
                </c:pt>
                <c:pt idx="489">
                  <c:v>42861.589583333334</c:v>
                </c:pt>
                <c:pt idx="490">
                  <c:v>42861.590277777781</c:v>
                </c:pt>
                <c:pt idx="491">
                  <c:v>42861.59097222222</c:v>
                </c:pt>
                <c:pt idx="492">
                  <c:v>42861.591666666667</c:v>
                </c:pt>
                <c:pt idx="493">
                  <c:v>42861.592361111114</c:v>
                </c:pt>
                <c:pt idx="494">
                  <c:v>42861.593055555553</c:v>
                </c:pt>
                <c:pt idx="495">
                  <c:v>42861.59375</c:v>
                </c:pt>
                <c:pt idx="496">
                  <c:v>42861.594444444447</c:v>
                </c:pt>
                <c:pt idx="497">
                  <c:v>42861.595138888886</c:v>
                </c:pt>
                <c:pt idx="498">
                  <c:v>42861.595833333333</c:v>
                </c:pt>
                <c:pt idx="499">
                  <c:v>42861.59652777778</c:v>
                </c:pt>
                <c:pt idx="500">
                  <c:v>42861.597222222219</c:v>
                </c:pt>
                <c:pt idx="501">
                  <c:v>42861.597916666666</c:v>
                </c:pt>
                <c:pt idx="502">
                  <c:v>42861.598611111112</c:v>
                </c:pt>
                <c:pt idx="503">
                  <c:v>42861.599305555559</c:v>
                </c:pt>
                <c:pt idx="504">
                  <c:v>42861.599999999999</c:v>
                </c:pt>
                <c:pt idx="505">
                  <c:v>42861.600694444445</c:v>
                </c:pt>
                <c:pt idx="506">
                  <c:v>42861.601388888892</c:v>
                </c:pt>
                <c:pt idx="507">
                  <c:v>42861.602083333331</c:v>
                </c:pt>
                <c:pt idx="508">
                  <c:v>42861.602777777778</c:v>
                </c:pt>
                <c:pt idx="509">
                  <c:v>42861.603472222225</c:v>
                </c:pt>
                <c:pt idx="510">
                  <c:v>42861.604166666664</c:v>
                </c:pt>
                <c:pt idx="511">
                  <c:v>42861.604861111111</c:v>
                </c:pt>
                <c:pt idx="512">
                  <c:v>42861.605555555558</c:v>
                </c:pt>
                <c:pt idx="513">
                  <c:v>42861.606249999997</c:v>
                </c:pt>
                <c:pt idx="514">
                  <c:v>42861.606944444444</c:v>
                </c:pt>
                <c:pt idx="515">
                  <c:v>42861.607638888891</c:v>
                </c:pt>
                <c:pt idx="516">
                  <c:v>42861.60833333333</c:v>
                </c:pt>
                <c:pt idx="517">
                  <c:v>42861.609027777777</c:v>
                </c:pt>
                <c:pt idx="518">
                  <c:v>42861.609722222223</c:v>
                </c:pt>
                <c:pt idx="519">
                  <c:v>42861.61041666667</c:v>
                </c:pt>
                <c:pt idx="520">
                  <c:v>42861.611111111109</c:v>
                </c:pt>
                <c:pt idx="521">
                  <c:v>42861.611805555556</c:v>
                </c:pt>
                <c:pt idx="522">
                  <c:v>42861.612500000003</c:v>
                </c:pt>
                <c:pt idx="523">
                  <c:v>42861.613194444442</c:v>
                </c:pt>
                <c:pt idx="524">
                  <c:v>42861.613888888889</c:v>
                </c:pt>
                <c:pt idx="525">
                  <c:v>42861.614583333336</c:v>
                </c:pt>
                <c:pt idx="526">
                  <c:v>42861.615277777775</c:v>
                </c:pt>
                <c:pt idx="527">
                  <c:v>42861.615972222222</c:v>
                </c:pt>
                <c:pt idx="528">
                  <c:v>42861.616666666669</c:v>
                </c:pt>
                <c:pt idx="529">
                  <c:v>42861.617361111108</c:v>
                </c:pt>
                <c:pt idx="530">
                  <c:v>42861.618055555555</c:v>
                </c:pt>
                <c:pt idx="531">
                  <c:v>42861.618750000001</c:v>
                </c:pt>
                <c:pt idx="532">
                  <c:v>42861.619444444441</c:v>
                </c:pt>
                <c:pt idx="533">
                  <c:v>42861.620138888888</c:v>
                </c:pt>
                <c:pt idx="534">
                  <c:v>42861.620833333334</c:v>
                </c:pt>
                <c:pt idx="535">
                  <c:v>42861.621527777781</c:v>
                </c:pt>
                <c:pt idx="536">
                  <c:v>42861.62222222222</c:v>
                </c:pt>
                <c:pt idx="537">
                  <c:v>42861.622916666667</c:v>
                </c:pt>
                <c:pt idx="538">
                  <c:v>42861.623611111114</c:v>
                </c:pt>
                <c:pt idx="539">
                  <c:v>42861.624305555553</c:v>
                </c:pt>
                <c:pt idx="540">
                  <c:v>42861.625</c:v>
                </c:pt>
                <c:pt idx="541">
                  <c:v>42861.625694444447</c:v>
                </c:pt>
                <c:pt idx="542">
                  <c:v>42861.626388888886</c:v>
                </c:pt>
                <c:pt idx="543">
                  <c:v>42861.627083333333</c:v>
                </c:pt>
                <c:pt idx="544">
                  <c:v>42861.62777777778</c:v>
                </c:pt>
                <c:pt idx="545">
                  <c:v>42861.628472222219</c:v>
                </c:pt>
                <c:pt idx="546">
                  <c:v>42861.629166666666</c:v>
                </c:pt>
                <c:pt idx="547">
                  <c:v>42861.629861111112</c:v>
                </c:pt>
                <c:pt idx="548">
                  <c:v>42861.630555555559</c:v>
                </c:pt>
                <c:pt idx="549">
                  <c:v>42861.631249999999</c:v>
                </c:pt>
                <c:pt idx="550">
                  <c:v>42861.631944444445</c:v>
                </c:pt>
                <c:pt idx="551">
                  <c:v>42861.632638888892</c:v>
                </c:pt>
                <c:pt idx="552">
                  <c:v>42861.633333333331</c:v>
                </c:pt>
                <c:pt idx="553">
                  <c:v>42861.634027777778</c:v>
                </c:pt>
                <c:pt idx="554">
                  <c:v>42861.634722222225</c:v>
                </c:pt>
                <c:pt idx="555">
                  <c:v>42861.635416666664</c:v>
                </c:pt>
                <c:pt idx="556">
                  <c:v>42861.636111111111</c:v>
                </c:pt>
                <c:pt idx="557">
                  <c:v>42861.636805555558</c:v>
                </c:pt>
                <c:pt idx="558">
                  <c:v>42861.637499999997</c:v>
                </c:pt>
                <c:pt idx="559">
                  <c:v>42861.638194444444</c:v>
                </c:pt>
                <c:pt idx="560">
                  <c:v>42861.638888888891</c:v>
                </c:pt>
                <c:pt idx="561">
                  <c:v>42861.63958333333</c:v>
                </c:pt>
                <c:pt idx="562">
                  <c:v>42861.640277777777</c:v>
                </c:pt>
                <c:pt idx="563">
                  <c:v>42861.640972222223</c:v>
                </c:pt>
                <c:pt idx="564">
                  <c:v>42861.64166666667</c:v>
                </c:pt>
                <c:pt idx="565">
                  <c:v>42861.642361111109</c:v>
                </c:pt>
                <c:pt idx="566">
                  <c:v>42861.643055555556</c:v>
                </c:pt>
                <c:pt idx="567">
                  <c:v>42861.643750000003</c:v>
                </c:pt>
                <c:pt idx="568">
                  <c:v>42861.644444444442</c:v>
                </c:pt>
                <c:pt idx="569">
                  <c:v>42861.645138888889</c:v>
                </c:pt>
                <c:pt idx="570">
                  <c:v>42861.645833333336</c:v>
                </c:pt>
                <c:pt idx="571">
                  <c:v>42861.646527777775</c:v>
                </c:pt>
                <c:pt idx="572">
                  <c:v>42861.647222222222</c:v>
                </c:pt>
                <c:pt idx="573">
                  <c:v>42861.647916666669</c:v>
                </c:pt>
                <c:pt idx="574">
                  <c:v>42861.648611111108</c:v>
                </c:pt>
                <c:pt idx="575">
                  <c:v>42861.649305555555</c:v>
                </c:pt>
                <c:pt idx="576">
                  <c:v>42861.65</c:v>
                </c:pt>
                <c:pt idx="577">
                  <c:v>42861.650694444441</c:v>
                </c:pt>
                <c:pt idx="578">
                  <c:v>42861.651388888888</c:v>
                </c:pt>
                <c:pt idx="579">
                  <c:v>42861.652083333334</c:v>
                </c:pt>
                <c:pt idx="580">
                  <c:v>42861.652777777781</c:v>
                </c:pt>
                <c:pt idx="581">
                  <c:v>42861.65347222222</c:v>
                </c:pt>
                <c:pt idx="582">
                  <c:v>42861.654166666667</c:v>
                </c:pt>
                <c:pt idx="583">
                  <c:v>42861.654861111114</c:v>
                </c:pt>
                <c:pt idx="584">
                  <c:v>42861.655555555553</c:v>
                </c:pt>
                <c:pt idx="585">
                  <c:v>42861.65625</c:v>
                </c:pt>
                <c:pt idx="586">
                  <c:v>42861.656944444447</c:v>
                </c:pt>
                <c:pt idx="587">
                  <c:v>42861.657638888886</c:v>
                </c:pt>
                <c:pt idx="588">
                  <c:v>42861.658333333333</c:v>
                </c:pt>
                <c:pt idx="589">
                  <c:v>42861.65902777778</c:v>
                </c:pt>
                <c:pt idx="590">
                  <c:v>42861.659722222219</c:v>
                </c:pt>
                <c:pt idx="591">
                  <c:v>42861.660416666666</c:v>
                </c:pt>
                <c:pt idx="592">
                  <c:v>42861.661111111112</c:v>
                </c:pt>
                <c:pt idx="593">
                  <c:v>42861.661805555559</c:v>
                </c:pt>
                <c:pt idx="594">
                  <c:v>42861.662499999999</c:v>
                </c:pt>
                <c:pt idx="595">
                  <c:v>42861.663194444445</c:v>
                </c:pt>
                <c:pt idx="596">
                  <c:v>42861.663888888892</c:v>
                </c:pt>
                <c:pt idx="597">
                  <c:v>42861.664583333331</c:v>
                </c:pt>
                <c:pt idx="598">
                  <c:v>42861.665277777778</c:v>
                </c:pt>
                <c:pt idx="599">
                  <c:v>42861.665972222225</c:v>
                </c:pt>
                <c:pt idx="600">
                  <c:v>42861.666666666664</c:v>
                </c:pt>
                <c:pt idx="601">
                  <c:v>42861.667361111111</c:v>
                </c:pt>
                <c:pt idx="602">
                  <c:v>42861.668055555558</c:v>
                </c:pt>
                <c:pt idx="603">
                  <c:v>42861.668749999997</c:v>
                </c:pt>
                <c:pt idx="604">
                  <c:v>42861.669444444444</c:v>
                </c:pt>
                <c:pt idx="605">
                  <c:v>42861.670138888891</c:v>
                </c:pt>
                <c:pt idx="606">
                  <c:v>42861.67083333333</c:v>
                </c:pt>
                <c:pt idx="607">
                  <c:v>42861.671527777777</c:v>
                </c:pt>
                <c:pt idx="608">
                  <c:v>42861.672222222223</c:v>
                </c:pt>
                <c:pt idx="609">
                  <c:v>42861.67291666667</c:v>
                </c:pt>
                <c:pt idx="610">
                  <c:v>42861.673611111109</c:v>
                </c:pt>
                <c:pt idx="611">
                  <c:v>42861.674305555556</c:v>
                </c:pt>
                <c:pt idx="612">
                  <c:v>42861.675000000003</c:v>
                </c:pt>
                <c:pt idx="613">
                  <c:v>42861.675694444442</c:v>
                </c:pt>
                <c:pt idx="614">
                  <c:v>42861.676388888889</c:v>
                </c:pt>
                <c:pt idx="615">
                  <c:v>42861.677083333336</c:v>
                </c:pt>
                <c:pt idx="616">
                  <c:v>42861.677777777775</c:v>
                </c:pt>
                <c:pt idx="617">
                  <c:v>42861.678472222222</c:v>
                </c:pt>
                <c:pt idx="618">
                  <c:v>42861.679166666669</c:v>
                </c:pt>
                <c:pt idx="619">
                  <c:v>42861.679861111108</c:v>
                </c:pt>
                <c:pt idx="620">
                  <c:v>42861.680555555555</c:v>
                </c:pt>
                <c:pt idx="621">
                  <c:v>42861.681250000001</c:v>
                </c:pt>
                <c:pt idx="622">
                  <c:v>42861.681944444441</c:v>
                </c:pt>
                <c:pt idx="623">
                  <c:v>42861.682638888888</c:v>
                </c:pt>
                <c:pt idx="624">
                  <c:v>42861.683333333334</c:v>
                </c:pt>
                <c:pt idx="625">
                  <c:v>42861.684027777781</c:v>
                </c:pt>
                <c:pt idx="626">
                  <c:v>42861.68472222222</c:v>
                </c:pt>
                <c:pt idx="627">
                  <c:v>42861.685416666667</c:v>
                </c:pt>
                <c:pt idx="628">
                  <c:v>42861.686111111114</c:v>
                </c:pt>
                <c:pt idx="629">
                  <c:v>42861.686805555553</c:v>
                </c:pt>
                <c:pt idx="630">
                  <c:v>42861.6875</c:v>
                </c:pt>
                <c:pt idx="631">
                  <c:v>42861.688194444447</c:v>
                </c:pt>
                <c:pt idx="632">
                  <c:v>42861.688888888886</c:v>
                </c:pt>
                <c:pt idx="633">
                  <c:v>42861.689583333333</c:v>
                </c:pt>
                <c:pt idx="634">
                  <c:v>42861.69027777778</c:v>
                </c:pt>
                <c:pt idx="635">
                  <c:v>42861.690972222219</c:v>
                </c:pt>
                <c:pt idx="636">
                  <c:v>42861.691666666666</c:v>
                </c:pt>
                <c:pt idx="637">
                  <c:v>42861.692361111112</c:v>
                </c:pt>
                <c:pt idx="638">
                  <c:v>42861.693055555559</c:v>
                </c:pt>
                <c:pt idx="639">
                  <c:v>42861.693749999999</c:v>
                </c:pt>
                <c:pt idx="640">
                  <c:v>42861.694444444445</c:v>
                </c:pt>
                <c:pt idx="641">
                  <c:v>42861.695138888892</c:v>
                </c:pt>
                <c:pt idx="642">
                  <c:v>42861.695833333331</c:v>
                </c:pt>
                <c:pt idx="643">
                  <c:v>42861.696527777778</c:v>
                </c:pt>
                <c:pt idx="644">
                  <c:v>42861.697222222225</c:v>
                </c:pt>
                <c:pt idx="645">
                  <c:v>42861.697916666664</c:v>
                </c:pt>
                <c:pt idx="646">
                  <c:v>42861.698611111111</c:v>
                </c:pt>
                <c:pt idx="647">
                  <c:v>42861.699305555558</c:v>
                </c:pt>
                <c:pt idx="648">
                  <c:v>42861.7</c:v>
                </c:pt>
                <c:pt idx="649">
                  <c:v>42861.700694444444</c:v>
                </c:pt>
                <c:pt idx="650">
                  <c:v>42861.701388888891</c:v>
                </c:pt>
                <c:pt idx="651">
                  <c:v>42861.70208333333</c:v>
                </c:pt>
                <c:pt idx="652">
                  <c:v>42861.702777777777</c:v>
                </c:pt>
                <c:pt idx="653">
                  <c:v>42861.703472222223</c:v>
                </c:pt>
                <c:pt idx="654">
                  <c:v>42861.70416666667</c:v>
                </c:pt>
                <c:pt idx="655">
                  <c:v>42861.704861111109</c:v>
                </c:pt>
                <c:pt idx="656">
                  <c:v>42861.705555555556</c:v>
                </c:pt>
                <c:pt idx="657">
                  <c:v>42861.706250000003</c:v>
                </c:pt>
                <c:pt idx="658">
                  <c:v>42861.706944444442</c:v>
                </c:pt>
                <c:pt idx="659">
                  <c:v>42861.707638888889</c:v>
                </c:pt>
                <c:pt idx="660">
                  <c:v>42861.708333333336</c:v>
                </c:pt>
                <c:pt idx="661">
                  <c:v>42861.709027777775</c:v>
                </c:pt>
                <c:pt idx="662">
                  <c:v>42861.709722222222</c:v>
                </c:pt>
                <c:pt idx="663">
                  <c:v>42861.710416666669</c:v>
                </c:pt>
                <c:pt idx="664">
                  <c:v>42861.711111111108</c:v>
                </c:pt>
                <c:pt idx="665">
                  <c:v>42861.711805555555</c:v>
                </c:pt>
                <c:pt idx="666">
                  <c:v>42861.712500000001</c:v>
                </c:pt>
                <c:pt idx="667">
                  <c:v>42861.713194444441</c:v>
                </c:pt>
                <c:pt idx="668">
                  <c:v>42861.713888888888</c:v>
                </c:pt>
                <c:pt idx="669">
                  <c:v>42861.714583333334</c:v>
                </c:pt>
                <c:pt idx="670">
                  <c:v>42861.715277777781</c:v>
                </c:pt>
                <c:pt idx="671">
                  <c:v>42861.71597222222</c:v>
                </c:pt>
                <c:pt idx="672">
                  <c:v>42861.716666666667</c:v>
                </c:pt>
                <c:pt idx="673">
                  <c:v>42861.717361111114</c:v>
                </c:pt>
                <c:pt idx="674">
                  <c:v>42861.718055555553</c:v>
                </c:pt>
                <c:pt idx="675">
                  <c:v>42861.71875</c:v>
                </c:pt>
                <c:pt idx="676">
                  <c:v>42861.719444444447</c:v>
                </c:pt>
                <c:pt idx="677">
                  <c:v>42861.720138888886</c:v>
                </c:pt>
                <c:pt idx="678">
                  <c:v>42861.720833333333</c:v>
                </c:pt>
                <c:pt idx="679">
                  <c:v>42861.72152777778</c:v>
                </c:pt>
                <c:pt idx="680">
                  <c:v>42861.722222222219</c:v>
                </c:pt>
                <c:pt idx="681">
                  <c:v>42861.722916666666</c:v>
                </c:pt>
                <c:pt idx="682">
                  <c:v>42861.723611111112</c:v>
                </c:pt>
                <c:pt idx="683">
                  <c:v>42861.724305555559</c:v>
                </c:pt>
                <c:pt idx="684">
                  <c:v>42861.724999999999</c:v>
                </c:pt>
                <c:pt idx="685">
                  <c:v>42861.725694444445</c:v>
                </c:pt>
                <c:pt idx="686">
                  <c:v>42861.726388888892</c:v>
                </c:pt>
                <c:pt idx="687">
                  <c:v>42861.727083333331</c:v>
                </c:pt>
                <c:pt idx="688">
                  <c:v>42861.727777777778</c:v>
                </c:pt>
                <c:pt idx="689">
                  <c:v>42861.728472222225</c:v>
                </c:pt>
                <c:pt idx="690">
                  <c:v>42861.729166666664</c:v>
                </c:pt>
                <c:pt idx="691">
                  <c:v>42861.729861111111</c:v>
                </c:pt>
                <c:pt idx="692">
                  <c:v>42861.730555555558</c:v>
                </c:pt>
                <c:pt idx="693">
                  <c:v>42861.731249999997</c:v>
                </c:pt>
                <c:pt idx="694">
                  <c:v>42861.731944444444</c:v>
                </c:pt>
                <c:pt idx="695">
                  <c:v>42861.732638888891</c:v>
                </c:pt>
                <c:pt idx="696">
                  <c:v>42861.73333333333</c:v>
                </c:pt>
                <c:pt idx="697">
                  <c:v>42861.734027777777</c:v>
                </c:pt>
                <c:pt idx="698">
                  <c:v>42861.734722222223</c:v>
                </c:pt>
                <c:pt idx="699">
                  <c:v>42861.73541666667</c:v>
                </c:pt>
                <c:pt idx="700">
                  <c:v>42861.736111111109</c:v>
                </c:pt>
                <c:pt idx="701">
                  <c:v>42861.736805555556</c:v>
                </c:pt>
                <c:pt idx="702">
                  <c:v>42861.737500000003</c:v>
                </c:pt>
                <c:pt idx="703">
                  <c:v>42861.738194444442</c:v>
                </c:pt>
                <c:pt idx="704">
                  <c:v>42861.738888888889</c:v>
                </c:pt>
                <c:pt idx="705">
                  <c:v>42861.739583333336</c:v>
                </c:pt>
                <c:pt idx="706">
                  <c:v>42861.740277777775</c:v>
                </c:pt>
                <c:pt idx="707">
                  <c:v>42861.740972222222</c:v>
                </c:pt>
                <c:pt idx="708">
                  <c:v>42861.741666666669</c:v>
                </c:pt>
                <c:pt idx="709">
                  <c:v>42861.742361111108</c:v>
                </c:pt>
                <c:pt idx="710">
                  <c:v>42861.743055555555</c:v>
                </c:pt>
                <c:pt idx="711">
                  <c:v>42861.743750000001</c:v>
                </c:pt>
                <c:pt idx="712">
                  <c:v>42861.744444444441</c:v>
                </c:pt>
                <c:pt idx="713">
                  <c:v>42861.745138888888</c:v>
                </c:pt>
                <c:pt idx="714">
                  <c:v>42861.745833333334</c:v>
                </c:pt>
                <c:pt idx="715">
                  <c:v>42861.746527777781</c:v>
                </c:pt>
                <c:pt idx="716">
                  <c:v>42861.74722222222</c:v>
                </c:pt>
                <c:pt idx="717">
                  <c:v>42861.747916666667</c:v>
                </c:pt>
                <c:pt idx="718">
                  <c:v>42861.748611111114</c:v>
                </c:pt>
                <c:pt idx="719">
                  <c:v>42861.749305555553</c:v>
                </c:pt>
                <c:pt idx="720">
                  <c:v>42861.75</c:v>
                </c:pt>
                <c:pt idx="721">
                  <c:v>42861.750694444447</c:v>
                </c:pt>
                <c:pt idx="722">
                  <c:v>42861.751388888886</c:v>
                </c:pt>
                <c:pt idx="723">
                  <c:v>42861.752083333333</c:v>
                </c:pt>
                <c:pt idx="724">
                  <c:v>42861.75277777778</c:v>
                </c:pt>
                <c:pt idx="725">
                  <c:v>42861.753472222219</c:v>
                </c:pt>
                <c:pt idx="726">
                  <c:v>42861.754166666666</c:v>
                </c:pt>
                <c:pt idx="727">
                  <c:v>42861.754861111112</c:v>
                </c:pt>
                <c:pt idx="728">
                  <c:v>42861.755555555559</c:v>
                </c:pt>
                <c:pt idx="729">
                  <c:v>42861.756249999999</c:v>
                </c:pt>
                <c:pt idx="730">
                  <c:v>42861.756944444445</c:v>
                </c:pt>
                <c:pt idx="731">
                  <c:v>42861.757638888892</c:v>
                </c:pt>
                <c:pt idx="732">
                  <c:v>42861.758333333331</c:v>
                </c:pt>
                <c:pt idx="733">
                  <c:v>42861.759027777778</c:v>
                </c:pt>
                <c:pt idx="734">
                  <c:v>42861.759722222225</c:v>
                </c:pt>
                <c:pt idx="735">
                  <c:v>42861.760416666664</c:v>
                </c:pt>
                <c:pt idx="736">
                  <c:v>42861.761111111111</c:v>
                </c:pt>
                <c:pt idx="737">
                  <c:v>42861.761805555558</c:v>
                </c:pt>
                <c:pt idx="738">
                  <c:v>42861.762499999997</c:v>
                </c:pt>
                <c:pt idx="739">
                  <c:v>42861.763194444444</c:v>
                </c:pt>
                <c:pt idx="740">
                  <c:v>42861.763888888891</c:v>
                </c:pt>
                <c:pt idx="741">
                  <c:v>42861.76458333333</c:v>
                </c:pt>
                <c:pt idx="742">
                  <c:v>42861.765277777777</c:v>
                </c:pt>
                <c:pt idx="743">
                  <c:v>42861.765972222223</c:v>
                </c:pt>
                <c:pt idx="744">
                  <c:v>42861.76666666667</c:v>
                </c:pt>
                <c:pt idx="745">
                  <c:v>42861.767361111109</c:v>
                </c:pt>
                <c:pt idx="746">
                  <c:v>42861.768055555556</c:v>
                </c:pt>
                <c:pt idx="747">
                  <c:v>42861.768750000003</c:v>
                </c:pt>
                <c:pt idx="748">
                  <c:v>42861.769444444442</c:v>
                </c:pt>
                <c:pt idx="749">
                  <c:v>42861.770138888889</c:v>
                </c:pt>
                <c:pt idx="750">
                  <c:v>42861.770833333336</c:v>
                </c:pt>
                <c:pt idx="751">
                  <c:v>42861.771527777775</c:v>
                </c:pt>
                <c:pt idx="752">
                  <c:v>42861.772222222222</c:v>
                </c:pt>
                <c:pt idx="753">
                  <c:v>42861.772916666669</c:v>
                </c:pt>
                <c:pt idx="754">
                  <c:v>42861.773611111108</c:v>
                </c:pt>
                <c:pt idx="755">
                  <c:v>42861.774305555555</c:v>
                </c:pt>
                <c:pt idx="756">
                  <c:v>42861.775000000001</c:v>
                </c:pt>
                <c:pt idx="757">
                  <c:v>42861.775694444441</c:v>
                </c:pt>
                <c:pt idx="758">
                  <c:v>42861.776388888888</c:v>
                </c:pt>
                <c:pt idx="759">
                  <c:v>42861.777083333334</c:v>
                </c:pt>
                <c:pt idx="760">
                  <c:v>42861.777777777781</c:v>
                </c:pt>
                <c:pt idx="761">
                  <c:v>42861.77847222222</c:v>
                </c:pt>
                <c:pt idx="762">
                  <c:v>42861.779166666667</c:v>
                </c:pt>
                <c:pt idx="763">
                  <c:v>42861.779861111114</c:v>
                </c:pt>
                <c:pt idx="764">
                  <c:v>42861.780555555553</c:v>
                </c:pt>
                <c:pt idx="765">
                  <c:v>42861.78125</c:v>
                </c:pt>
                <c:pt idx="766">
                  <c:v>42861.781944444447</c:v>
                </c:pt>
                <c:pt idx="767">
                  <c:v>42861.782638888886</c:v>
                </c:pt>
                <c:pt idx="768">
                  <c:v>42861.783333333333</c:v>
                </c:pt>
                <c:pt idx="769">
                  <c:v>42861.78402777778</c:v>
                </c:pt>
                <c:pt idx="770">
                  <c:v>42861.784722222219</c:v>
                </c:pt>
                <c:pt idx="771">
                  <c:v>42861.785416666666</c:v>
                </c:pt>
                <c:pt idx="772">
                  <c:v>42861.786111111112</c:v>
                </c:pt>
                <c:pt idx="773">
                  <c:v>42861.786805555559</c:v>
                </c:pt>
                <c:pt idx="774">
                  <c:v>42861.787499999999</c:v>
                </c:pt>
                <c:pt idx="775">
                  <c:v>42861.788194444445</c:v>
                </c:pt>
                <c:pt idx="776">
                  <c:v>42861.788888888892</c:v>
                </c:pt>
                <c:pt idx="777">
                  <c:v>42861.789583333331</c:v>
                </c:pt>
                <c:pt idx="778">
                  <c:v>42861.790277777778</c:v>
                </c:pt>
                <c:pt idx="779">
                  <c:v>42861.790972222225</c:v>
                </c:pt>
                <c:pt idx="780">
                  <c:v>42861.791666666664</c:v>
                </c:pt>
                <c:pt idx="781">
                  <c:v>42861.792361111111</c:v>
                </c:pt>
                <c:pt idx="782">
                  <c:v>42861.793055555558</c:v>
                </c:pt>
                <c:pt idx="783">
                  <c:v>42861.793749999997</c:v>
                </c:pt>
                <c:pt idx="784">
                  <c:v>42861.794444444444</c:v>
                </c:pt>
                <c:pt idx="785">
                  <c:v>42861.795138888891</c:v>
                </c:pt>
                <c:pt idx="786">
                  <c:v>42861.79583333333</c:v>
                </c:pt>
                <c:pt idx="787">
                  <c:v>42861.796527777777</c:v>
                </c:pt>
                <c:pt idx="788">
                  <c:v>42861.797222222223</c:v>
                </c:pt>
                <c:pt idx="789">
                  <c:v>42861.79791666667</c:v>
                </c:pt>
                <c:pt idx="790">
                  <c:v>42861.798611111109</c:v>
                </c:pt>
                <c:pt idx="791">
                  <c:v>42861.799305555556</c:v>
                </c:pt>
                <c:pt idx="792">
                  <c:v>42861.8</c:v>
                </c:pt>
                <c:pt idx="793">
                  <c:v>42861.800694444442</c:v>
                </c:pt>
                <c:pt idx="794">
                  <c:v>42861.801388888889</c:v>
                </c:pt>
                <c:pt idx="795">
                  <c:v>42861.802083333336</c:v>
                </c:pt>
                <c:pt idx="796">
                  <c:v>42861.802777777775</c:v>
                </c:pt>
                <c:pt idx="797">
                  <c:v>42861.803472222222</c:v>
                </c:pt>
                <c:pt idx="798">
                  <c:v>42861.804166666669</c:v>
                </c:pt>
                <c:pt idx="799">
                  <c:v>42861.804861111108</c:v>
                </c:pt>
                <c:pt idx="800">
                  <c:v>42861.805555555555</c:v>
                </c:pt>
                <c:pt idx="801">
                  <c:v>42861.806250000001</c:v>
                </c:pt>
                <c:pt idx="802">
                  <c:v>42861.806944444441</c:v>
                </c:pt>
                <c:pt idx="803">
                  <c:v>42861.807638888888</c:v>
                </c:pt>
                <c:pt idx="804">
                  <c:v>42861.808333333334</c:v>
                </c:pt>
                <c:pt idx="805">
                  <c:v>42861.809027777781</c:v>
                </c:pt>
                <c:pt idx="806">
                  <c:v>42861.80972222222</c:v>
                </c:pt>
                <c:pt idx="807">
                  <c:v>42861.810416666667</c:v>
                </c:pt>
                <c:pt idx="808">
                  <c:v>42861.811111111114</c:v>
                </c:pt>
                <c:pt idx="809">
                  <c:v>42861.811805555553</c:v>
                </c:pt>
                <c:pt idx="810">
                  <c:v>42861.8125</c:v>
                </c:pt>
                <c:pt idx="811">
                  <c:v>42861.813194444447</c:v>
                </c:pt>
                <c:pt idx="812">
                  <c:v>42861.813888888886</c:v>
                </c:pt>
                <c:pt idx="813">
                  <c:v>42861.814583333333</c:v>
                </c:pt>
                <c:pt idx="814">
                  <c:v>42861.81527777778</c:v>
                </c:pt>
                <c:pt idx="815">
                  <c:v>42861.815972222219</c:v>
                </c:pt>
                <c:pt idx="816">
                  <c:v>42861.816666666666</c:v>
                </c:pt>
                <c:pt idx="817">
                  <c:v>42861.817361111112</c:v>
                </c:pt>
                <c:pt idx="818">
                  <c:v>42861.818055555559</c:v>
                </c:pt>
                <c:pt idx="819">
                  <c:v>42861.818749999999</c:v>
                </c:pt>
                <c:pt idx="820">
                  <c:v>42861.819444444445</c:v>
                </c:pt>
                <c:pt idx="821">
                  <c:v>42861.820138888892</c:v>
                </c:pt>
                <c:pt idx="822">
                  <c:v>42861.820833333331</c:v>
                </c:pt>
                <c:pt idx="823">
                  <c:v>42861.821527777778</c:v>
                </c:pt>
                <c:pt idx="824">
                  <c:v>42861.822222222225</c:v>
                </c:pt>
                <c:pt idx="825">
                  <c:v>42861.822916666664</c:v>
                </c:pt>
                <c:pt idx="826">
                  <c:v>42861.823611111111</c:v>
                </c:pt>
                <c:pt idx="827">
                  <c:v>42861.824305555558</c:v>
                </c:pt>
                <c:pt idx="828">
                  <c:v>42861.824999999997</c:v>
                </c:pt>
                <c:pt idx="829">
                  <c:v>42861.825694444444</c:v>
                </c:pt>
                <c:pt idx="830">
                  <c:v>42861.826388888891</c:v>
                </c:pt>
                <c:pt idx="831">
                  <c:v>42861.82708333333</c:v>
                </c:pt>
                <c:pt idx="832">
                  <c:v>42861.827777777777</c:v>
                </c:pt>
                <c:pt idx="833">
                  <c:v>42861.828472222223</c:v>
                </c:pt>
                <c:pt idx="834">
                  <c:v>42861.82916666667</c:v>
                </c:pt>
                <c:pt idx="835">
                  <c:v>42861.829861111109</c:v>
                </c:pt>
                <c:pt idx="836">
                  <c:v>42861.830555555556</c:v>
                </c:pt>
                <c:pt idx="837">
                  <c:v>42861.831250000003</c:v>
                </c:pt>
                <c:pt idx="838">
                  <c:v>42861.831944444442</c:v>
                </c:pt>
                <c:pt idx="839">
                  <c:v>42861.832638888889</c:v>
                </c:pt>
                <c:pt idx="840">
                  <c:v>42861.833333333336</c:v>
                </c:pt>
                <c:pt idx="841">
                  <c:v>42861.834027777775</c:v>
                </c:pt>
                <c:pt idx="842">
                  <c:v>42861.834722222222</c:v>
                </c:pt>
                <c:pt idx="843">
                  <c:v>42861.835416666669</c:v>
                </c:pt>
                <c:pt idx="844">
                  <c:v>42861.836111111108</c:v>
                </c:pt>
                <c:pt idx="845">
                  <c:v>42861.836805555555</c:v>
                </c:pt>
                <c:pt idx="846">
                  <c:v>42861.837500000001</c:v>
                </c:pt>
                <c:pt idx="847">
                  <c:v>42861.838194444441</c:v>
                </c:pt>
                <c:pt idx="848">
                  <c:v>42861.838888888888</c:v>
                </c:pt>
                <c:pt idx="849">
                  <c:v>42861.839583333334</c:v>
                </c:pt>
                <c:pt idx="850">
                  <c:v>42861.840277777781</c:v>
                </c:pt>
                <c:pt idx="851">
                  <c:v>42861.84097222222</c:v>
                </c:pt>
                <c:pt idx="852">
                  <c:v>42861.841666666667</c:v>
                </c:pt>
                <c:pt idx="853">
                  <c:v>42861.842361111114</c:v>
                </c:pt>
                <c:pt idx="854">
                  <c:v>42861.843055555553</c:v>
                </c:pt>
                <c:pt idx="855">
                  <c:v>42861.84375</c:v>
                </c:pt>
                <c:pt idx="856">
                  <c:v>42861.844444444447</c:v>
                </c:pt>
                <c:pt idx="857">
                  <c:v>42861.845138888886</c:v>
                </c:pt>
                <c:pt idx="858">
                  <c:v>42861.845833333333</c:v>
                </c:pt>
                <c:pt idx="859">
                  <c:v>42861.84652777778</c:v>
                </c:pt>
                <c:pt idx="860">
                  <c:v>42861.847222222219</c:v>
                </c:pt>
                <c:pt idx="861">
                  <c:v>42861.847916666666</c:v>
                </c:pt>
                <c:pt idx="862">
                  <c:v>42861.848611111112</c:v>
                </c:pt>
                <c:pt idx="863">
                  <c:v>42861.849305555559</c:v>
                </c:pt>
                <c:pt idx="864">
                  <c:v>42861.85</c:v>
                </c:pt>
                <c:pt idx="865">
                  <c:v>42861.850694444445</c:v>
                </c:pt>
                <c:pt idx="866">
                  <c:v>42861.851388888892</c:v>
                </c:pt>
                <c:pt idx="867">
                  <c:v>42861.852083333331</c:v>
                </c:pt>
                <c:pt idx="868">
                  <c:v>42861.852777777778</c:v>
                </c:pt>
                <c:pt idx="869">
                  <c:v>42861.853472222225</c:v>
                </c:pt>
                <c:pt idx="870">
                  <c:v>42861.854166666664</c:v>
                </c:pt>
                <c:pt idx="871">
                  <c:v>42861.854861111111</c:v>
                </c:pt>
                <c:pt idx="872">
                  <c:v>42861.855555555558</c:v>
                </c:pt>
                <c:pt idx="873">
                  <c:v>42861.856249999997</c:v>
                </c:pt>
                <c:pt idx="874">
                  <c:v>42861.856944444444</c:v>
                </c:pt>
                <c:pt idx="875">
                  <c:v>42861.857638888891</c:v>
                </c:pt>
                <c:pt idx="876">
                  <c:v>42861.85833333333</c:v>
                </c:pt>
                <c:pt idx="877">
                  <c:v>42861.859027777777</c:v>
                </c:pt>
                <c:pt idx="878">
                  <c:v>42861.859722222223</c:v>
                </c:pt>
                <c:pt idx="879">
                  <c:v>42861.86041666667</c:v>
                </c:pt>
                <c:pt idx="880">
                  <c:v>42861.861111111109</c:v>
                </c:pt>
                <c:pt idx="881">
                  <c:v>42861.861805555556</c:v>
                </c:pt>
                <c:pt idx="882">
                  <c:v>42861.862500000003</c:v>
                </c:pt>
                <c:pt idx="883">
                  <c:v>42861.863194444442</c:v>
                </c:pt>
                <c:pt idx="884">
                  <c:v>42861.863888888889</c:v>
                </c:pt>
                <c:pt idx="885">
                  <c:v>42861.864583333336</c:v>
                </c:pt>
                <c:pt idx="886">
                  <c:v>42861.865277777775</c:v>
                </c:pt>
                <c:pt idx="887">
                  <c:v>42861.865972222222</c:v>
                </c:pt>
                <c:pt idx="888">
                  <c:v>42861.866666666669</c:v>
                </c:pt>
                <c:pt idx="889">
                  <c:v>42861.867361111108</c:v>
                </c:pt>
                <c:pt idx="890">
                  <c:v>42861.868055555555</c:v>
                </c:pt>
                <c:pt idx="891">
                  <c:v>42861.868750000001</c:v>
                </c:pt>
                <c:pt idx="892">
                  <c:v>42861.869444444441</c:v>
                </c:pt>
                <c:pt idx="893">
                  <c:v>42861.870138888888</c:v>
                </c:pt>
                <c:pt idx="894">
                  <c:v>42861.870833333334</c:v>
                </c:pt>
                <c:pt idx="895">
                  <c:v>42861.871527777781</c:v>
                </c:pt>
                <c:pt idx="896">
                  <c:v>42861.87222222222</c:v>
                </c:pt>
                <c:pt idx="897">
                  <c:v>42861.872916666667</c:v>
                </c:pt>
                <c:pt idx="898">
                  <c:v>42861.873611111114</c:v>
                </c:pt>
                <c:pt idx="899">
                  <c:v>42861.874305555553</c:v>
                </c:pt>
                <c:pt idx="900">
                  <c:v>42861.875</c:v>
                </c:pt>
                <c:pt idx="901">
                  <c:v>42861.875694444447</c:v>
                </c:pt>
                <c:pt idx="902">
                  <c:v>42861.876388888886</c:v>
                </c:pt>
                <c:pt idx="903">
                  <c:v>42861.877083333333</c:v>
                </c:pt>
                <c:pt idx="904">
                  <c:v>42861.87777777778</c:v>
                </c:pt>
                <c:pt idx="905">
                  <c:v>42861.878472222219</c:v>
                </c:pt>
                <c:pt idx="906">
                  <c:v>42861.879166666666</c:v>
                </c:pt>
                <c:pt idx="907">
                  <c:v>42861.879861111112</c:v>
                </c:pt>
                <c:pt idx="908">
                  <c:v>42861.880555555559</c:v>
                </c:pt>
                <c:pt idx="909">
                  <c:v>42861.881249999999</c:v>
                </c:pt>
                <c:pt idx="910">
                  <c:v>42861.881944444445</c:v>
                </c:pt>
                <c:pt idx="911">
                  <c:v>42861.882638888892</c:v>
                </c:pt>
                <c:pt idx="912">
                  <c:v>42861.883333333331</c:v>
                </c:pt>
                <c:pt idx="913">
                  <c:v>42861.884027777778</c:v>
                </c:pt>
                <c:pt idx="914">
                  <c:v>42861.884722222225</c:v>
                </c:pt>
                <c:pt idx="915">
                  <c:v>42861.885416666664</c:v>
                </c:pt>
                <c:pt idx="916">
                  <c:v>42861.886111111111</c:v>
                </c:pt>
                <c:pt idx="917">
                  <c:v>42861.886805555558</c:v>
                </c:pt>
                <c:pt idx="918">
                  <c:v>42861.887499999997</c:v>
                </c:pt>
                <c:pt idx="919">
                  <c:v>42861.888194444444</c:v>
                </c:pt>
                <c:pt idx="920">
                  <c:v>42861.888888888891</c:v>
                </c:pt>
                <c:pt idx="921">
                  <c:v>42861.88958333333</c:v>
                </c:pt>
                <c:pt idx="922">
                  <c:v>42861.890277777777</c:v>
                </c:pt>
                <c:pt idx="923">
                  <c:v>42861.890972222223</c:v>
                </c:pt>
                <c:pt idx="924">
                  <c:v>42861.89166666667</c:v>
                </c:pt>
                <c:pt idx="925">
                  <c:v>42861.892361111109</c:v>
                </c:pt>
                <c:pt idx="926">
                  <c:v>42861.893055555556</c:v>
                </c:pt>
                <c:pt idx="927">
                  <c:v>42861.893750000003</c:v>
                </c:pt>
                <c:pt idx="928">
                  <c:v>42861.894444444442</c:v>
                </c:pt>
                <c:pt idx="929">
                  <c:v>42861.895138888889</c:v>
                </c:pt>
                <c:pt idx="930">
                  <c:v>42861.895833333336</c:v>
                </c:pt>
                <c:pt idx="931">
                  <c:v>42861.896527777775</c:v>
                </c:pt>
                <c:pt idx="932">
                  <c:v>42861.897222222222</c:v>
                </c:pt>
                <c:pt idx="933">
                  <c:v>42861.897916666669</c:v>
                </c:pt>
                <c:pt idx="934">
                  <c:v>42861.898611111108</c:v>
                </c:pt>
                <c:pt idx="935">
                  <c:v>42861.899305555555</c:v>
                </c:pt>
                <c:pt idx="936">
                  <c:v>42861.9</c:v>
                </c:pt>
                <c:pt idx="937">
                  <c:v>42861.900694444441</c:v>
                </c:pt>
                <c:pt idx="938">
                  <c:v>42861.901388888888</c:v>
                </c:pt>
                <c:pt idx="939">
                  <c:v>42861.902083333334</c:v>
                </c:pt>
                <c:pt idx="940">
                  <c:v>42861.902777777781</c:v>
                </c:pt>
                <c:pt idx="941">
                  <c:v>42861.90347222222</c:v>
                </c:pt>
                <c:pt idx="942">
                  <c:v>42861.904166666667</c:v>
                </c:pt>
                <c:pt idx="943">
                  <c:v>42861.904861111114</c:v>
                </c:pt>
                <c:pt idx="944">
                  <c:v>42861.905555555553</c:v>
                </c:pt>
                <c:pt idx="945">
                  <c:v>42861.90625</c:v>
                </c:pt>
                <c:pt idx="946">
                  <c:v>42861.906944444447</c:v>
                </c:pt>
                <c:pt idx="947">
                  <c:v>42861.907638888886</c:v>
                </c:pt>
                <c:pt idx="948">
                  <c:v>42861.908333333333</c:v>
                </c:pt>
                <c:pt idx="949">
                  <c:v>42861.90902777778</c:v>
                </c:pt>
                <c:pt idx="950">
                  <c:v>42861.909722222219</c:v>
                </c:pt>
                <c:pt idx="951">
                  <c:v>42861.910416666666</c:v>
                </c:pt>
                <c:pt idx="952">
                  <c:v>42861.911111111112</c:v>
                </c:pt>
                <c:pt idx="953">
                  <c:v>42861.911805555559</c:v>
                </c:pt>
                <c:pt idx="954">
                  <c:v>42861.912499999999</c:v>
                </c:pt>
                <c:pt idx="955">
                  <c:v>42861.913194444445</c:v>
                </c:pt>
                <c:pt idx="956">
                  <c:v>42861.913888888892</c:v>
                </c:pt>
                <c:pt idx="957">
                  <c:v>42861.914583333331</c:v>
                </c:pt>
                <c:pt idx="958">
                  <c:v>42861.915277777778</c:v>
                </c:pt>
                <c:pt idx="959">
                  <c:v>42861.915972222225</c:v>
                </c:pt>
                <c:pt idx="960">
                  <c:v>42861.916666666664</c:v>
                </c:pt>
              </c:numCache>
            </c:numRef>
          </c:cat>
          <c:val>
            <c:numRef>
              <c:f>'Wind Cutout'!$B$6:$B$966</c:f>
              <c:numCache>
                <c:formatCode>General</c:formatCode>
                <c:ptCount val="9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1.99993896484375</c:v>
                </c:pt>
                <c:pt idx="78">
                  <c:v>3.099905252456665</c:v>
                </c:pt>
                <c:pt idx="79">
                  <c:v>3.4998931884765625</c:v>
                </c:pt>
                <c:pt idx="80">
                  <c:v>3.6998870372772217</c:v>
                </c:pt>
                <c:pt idx="81">
                  <c:v>3.9998779296875</c:v>
                </c:pt>
                <c:pt idx="82">
                  <c:v>4.1998715400695801</c:v>
                </c:pt>
                <c:pt idx="83">
                  <c:v>4.4998626708984375</c:v>
                </c:pt>
                <c:pt idx="84">
                  <c:v>4.8998503684997559</c:v>
                </c:pt>
                <c:pt idx="85">
                  <c:v>5.3998351097106934</c:v>
                </c:pt>
                <c:pt idx="86">
                  <c:v>5.7998228073120117</c:v>
                </c:pt>
                <c:pt idx="87">
                  <c:v>6.3998045921325684</c:v>
                </c:pt>
                <c:pt idx="88">
                  <c:v>7.1997799873352051</c:v>
                </c:pt>
                <c:pt idx="89">
                  <c:v>7.999755859375</c:v>
                </c:pt>
                <c:pt idx="90">
                  <c:v>8.5997371673583984</c:v>
                </c:pt>
                <c:pt idx="91">
                  <c:v>9.3997125625610352</c:v>
                </c:pt>
                <c:pt idx="92">
                  <c:v>10.099691390991211</c:v>
                </c:pt>
                <c:pt idx="93">
                  <c:v>10.699673652648926</c:v>
                </c:pt>
                <c:pt idx="94">
                  <c:v>11.099660873413086</c:v>
                </c:pt>
                <c:pt idx="95">
                  <c:v>10.999664306640625</c:v>
                </c:pt>
                <c:pt idx="96">
                  <c:v>11.899636268615723</c:v>
                </c:pt>
                <c:pt idx="97">
                  <c:v>12.599615097045898</c:v>
                </c:pt>
                <c:pt idx="98">
                  <c:v>13.299593925476074</c:v>
                </c:pt>
                <c:pt idx="99">
                  <c:v>14.099569320678711</c:v>
                </c:pt>
                <c:pt idx="100">
                  <c:v>14.999542236328125</c:v>
                </c:pt>
                <c:pt idx="101">
                  <c:v>16.099508285522461</c:v>
                </c:pt>
                <c:pt idx="102">
                  <c:v>17.299470901489258</c:v>
                </c:pt>
                <c:pt idx="103">
                  <c:v>18.299440383911133</c:v>
                </c:pt>
                <c:pt idx="104">
                  <c:v>19.299409866333008</c:v>
                </c:pt>
                <c:pt idx="105">
                  <c:v>20.199382781982422</c:v>
                </c:pt>
                <c:pt idx="106">
                  <c:v>20.999359130859375</c:v>
                </c:pt>
                <c:pt idx="107">
                  <c:v>21.899332046508789</c:v>
                </c:pt>
                <c:pt idx="108">
                  <c:v>22.999298095703125</c:v>
                </c:pt>
                <c:pt idx="109">
                  <c:v>24.299257278442383</c:v>
                </c:pt>
                <c:pt idx="110">
                  <c:v>25.299226760864258</c:v>
                </c:pt>
                <c:pt idx="111">
                  <c:v>26.299196243286133</c:v>
                </c:pt>
                <c:pt idx="112">
                  <c:v>26.899179458618164</c:v>
                </c:pt>
                <c:pt idx="113">
                  <c:v>27.9991455078125</c:v>
                </c:pt>
                <c:pt idx="114">
                  <c:v>28.999114990234375</c:v>
                </c:pt>
                <c:pt idx="115">
                  <c:v>29.799089431762695</c:v>
                </c:pt>
                <c:pt idx="116">
                  <c:v>30.099081039428711</c:v>
                </c:pt>
                <c:pt idx="117">
                  <c:v>30.699062347412109</c:v>
                </c:pt>
                <c:pt idx="118">
                  <c:v>31.199047088623047</c:v>
                </c:pt>
                <c:pt idx="119">
                  <c:v>31.699031829833984</c:v>
                </c:pt>
                <c:pt idx="120">
                  <c:v>32.399009704589844</c:v>
                </c:pt>
                <c:pt idx="121">
                  <c:v>33.498977661132812</c:v>
                </c:pt>
                <c:pt idx="122">
                  <c:v>34.698940277099609</c:v>
                </c:pt>
                <c:pt idx="123">
                  <c:v>35.798908233642578</c:v>
                </c:pt>
                <c:pt idx="124">
                  <c:v>36.498886108398437</c:v>
                </c:pt>
                <c:pt idx="125">
                  <c:v>35.9989013671875</c:v>
                </c:pt>
                <c:pt idx="126">
                  <c:v>33.798969268798828</c:v>
                </c:pt>
                <c:pt idx="127">
                  <c:v>30.499069213867188</c:v>
                </c:pt>
                <c:pt idx="128">
                  <c:v>29.399103164672852</c:v>
                </c:pt>
                <c:pt idx="129">
                  <c:v>30.299074172973633</c:v>
                </c:pt>
                <c:pt idx="130">
                  <c:v>31.199047088623047</c:v>
                </c:pt>
                <c:pt idx="131">
                  <c:v>32.299015045166016</c:v>
                </c:pt>
                <c:pt idx="132">
                  <c:v>33.99896240234375</c:v>
                </c:pt>
                <c:pt idx="133">
                  <c:v>35.898902893066406</c:v>
                </c:pt>
                <c:pt idx="134">
                  <c:v>38.298831939697266</c:v>
                </c:pt>
                <c:pt idx="135">
                  <c:v>41.698726654052734</c:v>
                </c:pt>
                <c:pt idx="136">
                  <c:v>43.898658752441406</c:v>
                </c:pt>
                <c:pt idx="137">
                  <c:v>45.198619842529297</c:v>
                </c:pt>
                <c:pt idx="138">
                  <c:v>44.998626708984375</c:v>
                </c:pt>
                <c:pt idx="139">
                  <c:v>45.898597717285156</c:v>
                </c:pt>
                <c:pt idx="140">
                  <c:v>48.498519897460938</c:v>
                </c:pt>
                <c:pt idx="141">
                  <c:v>52.398399353027344</c:v>
                </c:pt>
                <c:pt idx="142">
                  <c:v>55.898292541503906</c:v>
                </c:pt>
                <c:pt idx="143">
                  <c:v>58.198223114013672</c:v>
                </c:pt>
                <c:pt idx="144">
                  <c:v>59.198192596435547</c:v>
                </c:pt>
                <c:pt idx="145">
                  <c:v>60.298160552978516</c:v>
                </c:pt>
                <c:pt idx="146">
                  <c:v>62.398094177246094</c:v>
                </c:pt>
                <c:pt idx="147">
                  <c:v>65.398002624511719</c:v>
                </c:pt>
                <c:pt idx="148">
                  <c:v>68.697898864746094</c:v>
                </c:pt>
                <c:pt idx="149">
                  <c:v>69.99786376953125</c:v>
                </c:pt>
                <c:pt idx="150">
                  <c:v>70.497848510742187</c:v>
                </c:pt>
                <c:pt idx="151">
                  <c:v>71.597816467285156</c:v>
                </c:pt>
                <c:pt idx="152">
                  <c:v>73.197761535644531</c:v>
                </c:pt>
                <c:pt idx="153">
                  <c:v>75.197700500488281</c:v>
                </c:pt>
                <c:pt idx="154">
                  <c:v>76.597663879394531</c:v>
                </c:pt>
                <c:pt idx="155">
                  <c:v>77.497634887695313</c:v>
                </c:pt>
                <c:pt idx="156">
                  <c:v>78.597602844238281</c:v>
                </c:pt>
                <c:pt idx="157">
                  <c:v>80.197547912597656</c:v>
                </c:pt>
                <c:pt idx="158">
                  <c:v>82.197486877441406</c:v>
                </c:pt>
                <c:pt idx="159">
                  <c:v>83.597450256347656</c:v>
                </c:pt>
                <c:pt idx="160">
                  <c:v>85.097404479980469</c:v>
                </c:pt>
                <c:pt idx="161">
                  <c:v>86.897346496582031</c:v>
                </c:pt>
                <c:pt idx="162">
                  <c:v>89.597267150878906</c:v>
                </c:pt>
                <c:pt idx="163">
                  <c:v>92.197181701660156</c:v>
                </c:pt>
                <c:pt idx="164">
                  <c:v>94.197120666503906</c:v>
                </c:pt>
                <c:pt idx="165">
                  <c:v>95.297088623046875</c:v>
                </c:pt>
                <c:pt idx="166">
                  <c:v>95.9970703125</c:v>
                </c:pt>
                <c:pt idx="167">
                  <c:v>96.897041320800781</c:v>
                </c:pt>
                <c:pt idx="168">
                  <c:v>98.396995544433594</c:v>
                </c:pt>
                <c:pt idx="169">
                  <c:v>100.29693603515625</c:v>
                </c:pt>
                <c:pt idx="170">
                  <c:v>89.697257995605469</c:v>
                </c:pt>
                <c:pt idx="171">
                  <c:v>89.697257995605469</c:v>
                </c:pt>
                <c:pt idx="172">
                  <c:v>89.897254943847656</c:v>
                </c:pt>
                <c:pt idx="173">
                  <c:v>89.99725341796875</c:v>
                </c:pt>
                <c:pt idx="174">
                  <c:v>90.097251892089844</c:v>
                </c:pt>
                <c:pt idx="175">
                  <c:v>94.497116088867187</c:v>
                </c:pt>
                <c:pt idx="176">
                  <c:v>91.897193908691406</c:v>
                </c:pt>
                <c:pt idx="177">
                  <c:v>91.897193908691406</c:v>
                </c:pt>
                <c:pt idx="178">
                  <c:v>92.897163391113281</c:v>
                </c:pt>
                <c:pt idx="179">
                  <c:v>92.897163391113281</c:v>
                </c:pt>
                <c:pt idx="180">
                  <c:v>92.997161865234375</c:v>
                </c:pt>
                <c:pt idx="181">
                  <c:v>102.99685668945312</c:v>
                </c:pt>
                <c:pt idx="182">
                  <c:v>103.09685516357422</c:v>
                </c:pt>
                <c:pt idx="183">
                  <c:v>103.19684600830078</c:v>
                </c:pt>
                <c:pt idx="184">
                  <c:v>103.29684448242187</c:v>
                </c:pt>
                <c:pt idx="185">
                  <c:v>102.39687347412109</c:v>
                </c:pt>
                <c:pt idx="186">
                  <c:v>102.79685974121094</c:v>
                </c:pt>
                <c:pt idx="187">
                  <c:v>102.99685668945312</c:v>
                </c:pt>
                <c:pt idx="188">
                  <c:v>103.09685516357422</c:v>
                </c:pt>
                <c:pt idx="189">
                  <c:v>103.49684143066406</c:v>
                </c:pt>
                <c:pt idx="190">
                  <c:v>103.59683990478516</c:v>
                </c:pt>
                <c:pt idx="191">
                  <c:v>104.69680023193359</c:v>
                </c:pt>
                <c:pt idx="192">
                  <c:v>105.79676818847656</c:v>
                </c:pt>
                <c:pt idx="193">
                  <c:v>105.89676666259766</c:v>
                </c:pt>
                <c:pt idx="194">
                  <c:v>106.09676361083984</c:v>
                </c:pt>
                <c:pt idx="195">
                  <c:v>106.69673919677734</c:v>
                </c:pt>
                <c:pt idx="196">
                  <c:v>106.79673767089844</c:v>
                </c:pt>
                <c:pt idx="197">
                  <c:v>106.79673767089844</c:v>
                </c:pt>
                <c:pt idx="198">
                  <c:v>106.89673614501953</c:v>
                </c:pt>
                <c:pt idx="199">
                  <c:v>106.89673614501953</c:v>
                </c:pt>
                <c:pt idx="200">
                  <c:v>106.99673461914062</c:v>
                </c:pt>
                <c:pt idx="201">
                  <c:v>107.09673309326172</c:v>
                </c:pt>
                <c:pt idx="202">
                  <c:v>107.09673309326172</c:v>
                </c:pt>
                <c:pt idx="203">
                  <c:v>107.09673309326172</c:v>
                </c:pt>
                <c:pt idx="204">
                  <c:v>107.09673309326172</c:v>
                </c:pt>
                <c:pt idx="205">
                  <c:v>107.19672393798828</c:v>
                </c:pt>
                <c:pt idx="206">
                  <c:v>107.09673309326172</c:v>
                </c:pt>
                <c:pt idx="207">
                  <c:v>107.19672393798828</c:v>
                </c:pt>
                <c:pt idx="208">
                  <c:v>107.19672393798828</c:v>
                </c:pt>
                <c:pt idx="209">
                  <c:v>107.29672241210937</c:v>
                </c:pt>
                <c:pt idx="210">
                  <c:v>107.29672241210937</c:v>
                </c:pt>
                <c:pt idx="211">
                  <c:v>107.29672241210937</c:v>
                </c:pt>
                <c:pt idx="212">
                  <c:v>107.29672241210937</c:v>
                </c:pt>
                <c:pt idx="213">
                  <c:v>107.39672088623047</c:v>
                </c:pt>
                <c:pt idx="214">
                  <c:v>107.39672088623047</c:v>
                </c:pt>
                <c:pt idx="215">
                  <c:v>107.39672088623047</c:v>
                </c:pt>
                <c:pt idx="216">
                  <c:v>107.39672088623047</c:v>
                </c:pt>
                <c:pt idx="217">
                  <c:v>107.39672088623047</c:v>
                </c:pt>
                <c:pt idx="218">
                  <c:v>107.49671936035156</c:v>
                </c:pt>
                <c:pt idx="219">
                  <c:v>107.49671936035156</c:v>
                </c:pt>
                <c:pt idx="220">
                  <c:v>107.49671936035156</c:v>
                </c:pt>
                <c:pt idx="221">
                  <c:v>107.49671936035156</c:v>
                </c:pt>
                <c:pt idx="222">
                  <c:v>106.79673767089844</c:v>
                </c:pt>
                <c:pt idx="223">
                  <c:v>106.79673767089844</c:v>
                </c:pt>
                <c:pt idx="224">
                  <c:v>106.59674835205078</c:v>
                </c:pt>
                <c:pt idx="225">
                  <c:v>106.2967529296875</c:v>
                </c:pt>
                <c:pt idx="226">
                  <c:v>105.59677886962891</c:v>
                </c:pt>
                <c:pt idx="227">
                  <c:v>104.29681396484375</c:v>
                </c:pt>
                <c:pt idx="228">
                  <c:v>101.89688873291016</c:v>
                </c:pt>
                <c:pt idx="229">
                  <c:v>98.596992492675781</c:v>
                </c:pt>
                <c:pt idx="230">
                  <c:v>94.597114562988281</c:v>
                </c:pt>
                <c:pt idx="231">
                  <c:v>90.097251892089844</c:v>
                </c:pt>
                <c:pt idx="232">
                  <c:v>85.197395324707031</c:v>
                </c:pt>
                <c:pt idx="233">
                  <c:v>79.797561645507812</c:v>
                </c:pt>
                <c:pt idx="234">
                  <c:v>73.897743225097656</c:v>
                </c:pt>
                <c:pt idx="235">
                  <c:v>68.197914123535156</c:v>
                </c:pt>
                <c:pt idx="236">
                  <c:v>68.29791259765625</c:v>
                </c:pt>
                <c:pt idx="237">
                  <c:v>68.997894287109375</c:v>
                </c:pt>
                <c:pt idx="238">
                  <c:v>69.897865295410156</c:v>
                </c:pt>
                <c:pt idx="239">
                  <c:v>70.397850036621094</c:v>
                </c:pt>
                <c:pt idx="240">
                  <c:v>70.897834777832031</c:v>
                </c:pt>
                <c:pt idx="241">
                  <c:v>71.397819519042969</c:v>
                </c:pt>
                <c:pt idx="242">
                  <c:v>71.897804260253906</c:v>
                </c:pt>
                <c:pt idx="243">
                  <c:v>72.397789001464844</c:v>
                </c:pt>
                <c:pt idx="244">
                  <c:v>72.897773742675781</c:v>
                </c:pt>
                <c:pt idx="245">
                  <c:v>73.297760009765625</c:v>
                </c:pt>
                <c:pt idx="246">
                  <c:v>73.797744750976563</c:v>
                </c:pt>
                <c:pt idx="247">
                  <c:v>74.197731018066406</c:v>
                </c:pt>
                <c:pt idx="248">
                  <c:v>74.697715759277344</c:v>
                </c:pt>
                <c:pt idx="249">
                  <c:v>75.097709655761719</c:v>
                </c:pt>
                <c:pt idx="250">
                  <c:v>75.497695922851563</c:v>
                </c:pt>
                <c:pt idx="251">
                  <c:v>75.897682189941406</c:v>
                </c:pt>
                <c:pt idx="252">
                  <c:v>76.29766845703125</c:v>
                </c:pt>
                <c:pt idx="253">
                  <c:v>76.697654724121094</c:v>
                </c:pt>
                <c:pt idx="254">
                  <c:v>77.097648620605469</c:v>
                </c:pt>
                <c:pt idx="255">
                  <c:v>77.497634887695313</c:v>
                </c:pt>
                <c:pt idx="256">
                  <c:v>77.897621154785156</c:v>
                </c:pt>
                <c:pt idx="257">
                  <c:v>78.297607421875</c:v>
                </c:pt>
                <c:pt idx="258">
                  <c:v>78.597602844238281</c:v>
                </c:pt>
                <c:pt idx="259">
                  <c:v>78.997589111328125</c:v>
                </c:pt>
                <c:pt idx="260">
                  <c:v>79.297576904296875</c:v>
                </c:pt>
                <c:pt idx="261">
                  <c:v>79.697563171386719</c:v>
                </c:pt>
                <c:pt idx="262">
                  <c:v>80.097557067871094</c:v>
                </c:pt>
                <c:pt idx="263">
                  <c:v>80.397544860839844</c:v>
                </c:pt>
                <c:pt idx="264">
                  <c:v>80.797531127929688</c:v>
                </c:pt>
                <c:pt idx="265">
                  <c:v>81.197517395019531</c:v>
                </c:pt>
                <c:pt idx="266">
                  <c:v>81.597511291503906</c:v>
                </c:pt>
                <c:pt idx="267">
                  <c:v>81.897499084472656</c:v>
                </c:pt>
                <c:pt idx="268">
                  <c:v>82.2974853515625</c:v>
                </c:pt>
                <c:pt idx="269">
                  <c:v>82.597480773925781</c:v>
                </c:pt>
                <c:pt idx="270">
                  <c:v>82.997467041015625</c:v>
                </c:pt>
                <c:pt idx="271">
                  <c:v>83.397453308105469</c:v>
                </c:pt>
                <c:pt idx="272">
                  <c:v>83.697441101074219</c:v>
                </c:pt>
                <c:pt idx="273">
                  <c:v>84.097434997558594</c:v>
                </c:pt>
                <c:pt idx="274">
                  <c:v>84.497421264648438</c:v>
                </c:pt>
                <c:pt idx="275">
                  <c:v>84.797409057617188</c:v>
                </c:pt>
                <c:pt idx="276">
                  <c:v>85.197395324707031</c:v>
                </c:pt>
                <c:pt idx="277">
                  <c:v>85.497390747070312</c:v>
                </c:pt>
                <c:pt idx="278">
                  <c:v>85.897377014160156</c:v>
                </c:pt>
                <c:pt idx="279">
                  <c:v>86.29736328125</c:v>
                </c:pt>
                <c:pt idx="280">
                  <c:v>86.597358703613281</c:v>
                </c:pt>
                <c:pt idx="281">
                  <c:v>86.897346496582031</c:v>
                </c:pt>
                <c:pt idx="282">
                  <c:v>87.297332763671875</c:v>
                </c:pt>
                <c:pt idx="283">
                  <c:v>87.597328186035156</c:v>
                </c:pt>
                <c:pt idx="284">
                  <c:v>87.897315979003906</c:v>
                </c:pt>
                <c:pt idx="285">
                  <c:v>88.29730224609375</c:v>
                </c:pt>
                <c:pt idx="286">
                  <c:v>88.697288513183594</c:v>
                </c:pt>
                <c:pt idx="287">
                  <c:v>88.997283935546875</c:v>
                </c:pt>
                <c:pt idx="288">
                  <c:v>89.297271728515625</c:v>
                </c:pt>
                <c:pt idx="289">
                  <c:v>89.697257995605469</c:v>
                </c:pt>
                <c:pt idx="290">
                  <c:v>89.99725341796875</c:v>
                </c:pt>
                <c:pt idx="291">
                  <c:v>90.2972412109375</c:v>
                </c:pt>
                <c:pt idx="292">
                  <c:v>90.597236633300781</c:v>
                </c:pt>
                <c:pt idx="293">
                  <c:v>90.897224426269531</c:v>
                </c:pt>
                <c:pt idx="294">
                  <c:v>91.197212219238281</c:v>
                </c:pt>
                <c:pt idx="295">
                  <c:v>91.597206115722656</c:v>
                </c:pt>
                <c:pt idx="296">
                  <c:v>91.897193908691406</c:v>
                </c:pt>
                <c:pt idx="297">
                  <c:v>92.197181701660156</c:v>
                </c:pt>
                <c:pt idx="298">
                  <c:v>92.497177124023437</c:v>
                </c:pt>
                <c:pt idx="299">
                  <c:v>92.797164916992188</c:v>
                </c:pt>
                <c:pt idx="300">
                  <c:v>93.097160339355469</c:v>
                </c:pt>
                <c:pt idx="301">
                  <c:v>93.397148132324219</c:v>
                </c:pt>
                <c:pt idx="302">
                  <c:v>93.697135925292969</c:v>
                </c:pt>
                <c:pt idx="303">
                  <c:v>93.99713134765625</c:v>
                </c:pt>
                <c:pt idx="304">
                  <c:v>94.297119140625</c:v>
                </c:pt>
                <c:pt idx="305">
                  <c:v>94.597114562988281</c:v>
                </c:pt>
                <c:pt idx="306">
                  <c:v>94.897102355957031</c:v>
                </c:pt>
                <c:pt idx="307">
                  <c:v>95.197090148925781</c:v>
                </c:pt>
                <c:pt idx="308">
                  <c:v>95.497085571289063</c:v>
                </c:pt>
                <c:pt idx="309">
                  <c:v>95.797073364257813</c:v>
                </c:pt>
                <c:pt idx="310">
                  <c:v>96.097068786621094</c:v>
                </c:pt>
                <c:pt idx="311">
                  <c:v>96.397056579589844</c:v>
                </c:pt>
                <c:pt idx="312">
                  <c:v>96.697044372558594</c:v>
                </c:pt>
                <c:pt idx="313">
                  <c:v>96.997039794921875</c:v>
                </c:pt>
                <c:pt idx="314">
                  <c:v>97.297027587890625</c:v>
                </c:pt>
                <c:pt idx="315">
                  <c:v>97.497024536132813</c:v>
                </c:pt>
                <c:pt idx="316">
                  <c:v>97.797012329101563</c:v>
                </c:pt>
                <c:pt idx="317">
                  <c:v>98.097007751464844</c:v>
                </c:pt>
                <c:pt idx="318">
                  <c:v>98.396995544433594</c:v>
                </c:pt>
                <c:pt idx="319">
                  <c:v>98.596992492675781</c:v>
                </c:pt>
                <c:pt idx="320">
                  <c:v>98.896980285644531</c:v>
                </c:pt>
                <c:pt idx="321">
                  <c:v>99.196968078613281</c:v>
                </c:pt>
                <c:pt idx="322">
                  <c:v>99.496963500976563</c:v>
                </c:pt>
                <c:pt idx="323">
                  <c:v>99.696952819824219</c:v>
                </c:pt>
                <c:pt idx="324">
                  <c:v>99.9969482421875</c:v>
                </c:pt>
                <c:pt idx="325">
                  <c:v>100.19693756103516</c:v>
                </c:pt>
                <c:pt idx="326">
                  <c:v>100.49693298339844</c:v>
                </c:pt>
                <c:pt idx="327">
                  <c:v>100.69692230224609</c:v>
                </c:pt>
                <c:pt idx="328">
                  <c:v>100.99691772460937</c:v>
                </c:pt>
                <c:pt idx="329">
                  <c:v>101.19690704345703</c:v>
                </c:pt>
                <c:pt idx="330">
                  <c:v>101.49690246582031</c:v>
                </c:pt>
                <c:pt idx="331">
                  <c:v>101.79689025878906</c:v>
                </c:pt>
                <c:pt idx="332">
                  <c:v>101.99688720703125</c:v>
                </c:pt>
                <c:pt idx="333">
                  <c:v>102.296875</c:v>
                </c:pt>
                <c:pt idx="334">
                  <c:v>102.49687194824219</c:v>
                </c:pt>
                <c:pt idx="335">
                  <c:v>102.69686126708984</c:v>
                </c:pt>
                <c:pt idx="336">
                  <c:v>102.99685668945312</c:v>
                </c:pt>
                <c:pt idx="337">
                  <c:v>103.19684600830078</c:v>
                </c:pt>
                <c:pt idx="338">
                  <c:v>103.39684295654297</c:v>
                </c:pt>
                <c:pt idx="339">
                  <c:v>103.69683074951172</c:v>
                </c:pt>
                <c:pt idx="340">
                  <c:v>103.89682769775391</c:v>
                </c:pt>
                <c:pt idx="341">
                  <c:v>104.09682464599609</c:v>
                </c:pt>
                <c:pt idx="342">
                  <c:v>104.29681396484375</c:v>
                </c:pt>
                <c:pt idx="343">
                  <c:v>104.39681243896484</c:v>
                </c:pt>
                <c:pt idx="344">
                  <c:v>104.59680938720703</c:v>
                </c:pt>
                <c:pt idx="345">
                  <c:v>104.79679870605469</c:v>
                </c:pt>
                <c:pt idx="346">
                  <c:v>104.89679718017578</c:v>
                </c:pt>
                <c:pt idx="347">
                  <c:v>105.09679412841797</c:v>
                </c:pt>
                <c:pt idx="348">
                  <c:v>105.19678497314453</c:v>
                </c:pt>
                <c:pt idx="349">
                  <c:v>105.39678192138672</c:v>
                </c:pt>
                <c:pt idx="350">
                  <c:v>105.49678039550781</c:v>
                </c:pt>
                <c:pt idx="351">
                  <c:v>105.59677886962891</c:v>
                </c:pt>
                <c:pt idx="352">
                  <c:v>105.79676818847656</c:v>
                </c:pt>
                <c:pt idx="353">
                  <c:v>105.89676666259766</c:v>
                </c:pt>
                <c:pt idx="354">
                  <c:v>105.99676513671875</c:v>
                </c:pt>
                <c:pt idx="355">
                  <c:v>105.99676513671875</c:v>
                </c:pt>
                <c:pt idx="356">
                  <c:v>106.19675445556641</c:v>
                </c:pt>
                <c:pt idx="357">
                  <c:v>106.19675445556641</c:v>
                </c:pt>
                <c:pt idx="358">
                  <c:v>106.2967529296875</c:v>
                </c:pt>
                <c:pt idx="359">
                  <c:v>106.39675140380859</c:v>
                </c:pt>
                <c:pt idx="360">
                  <c:v>106.49674987792969</c:v>
                </c:pt>
                <c:pt idx="361">
                  <c:v>106.59674835205078</c:v>
                </c:pt>
                <c:pt idx="362">
                  <c:v>106.69673919677734</c:v>
                </c:pt>
                <c:pt idx="363">
                  <c:v>106.69673919677734</c:v>
                </c:pt>
                <c:pt idx="364">
                  <c:v>106.79673767089844</c:v>
                </c:pt>
                <c:pt idx="365">
                  <c:v>106.89673614501953</c:v>
                </c:pt>
                <c:pt idx="366">
                  <c:v>106.89673614501953</c:v>
                </c:pt>
                <c:pt idx="367">
                  <c:v>106.99673461914062</c:v>
                </c:pt>
                <c:pt idx="368">
                  <c:v>106.99673461914062</c:v>
                </c:pt>
                <c:pt idx="369">
                  <c:v>107.09673309326172</c:v>
                </c:pt>
                <c:pt idx="370">
                  <c:v>107.09673309326172</c:v>
                </c:pt>
                <c:pt idx="371">
                  <c:v>108.29669189453125</c:v>
                </c:pt>
                <c:pt idx="372">
                  <c:v>108.29669189453125</c:v>
                </c:pt>
                <c:pt idx="373">
                  <c:v>108.29669189453125</c:v>
                </c:pt>
                <c:pt idx="374">
                  <c:v>108.29669189453125</c:v>
                </c:pt>
                <c:pt idx="375">
                  <c:v>108.29669189453125</c:v>
                </c:pt>
                <c:pt idx="376">
                  <c:v>108.29669189453125</c:v>
                </c:pt>
                <c:pt idx="377">
                  <c:v>108.29669189453125</c:v>
                </c:pt>
                <c:pt idx="378">
                  <c:v>108.29669189453125</c:v>
                </c:pt>
                <c:pt idx="379">
                  <c:v>108.29669189453125</c:v>
                </c:pt>
                <c:pt idx="380">
                  <c:v>108.29669189453125</c:v>
                </c:pt>
                <c:pt idx="381">
                  <c:v>108.29669189453125</c:v>
                </c:pt>
                <c:pt idx="382">
                  <c:v>108.29669189453125</c:v>
                </c:pt>
                <c:pt idx="383">
                  <c:v>108.29669189453125</c:v>
                </c:pt>
                <c:pt idx="384">
                  <c:v>108.29669189453125</c:v>
                </c:pt>
                <c:pt idx="385">
                  <c:v>108.29669189453125</c:v>
                </c:pt>
                <c:pt idx="386">
                  <c:v>108.29669189453125</c:v>
                </c:pt>
                <c:pt idx="387">
                  <c:v>108.29669189453125</c:v>
                </c:pt>
                <c:pt idx="388">
                  <c:v>108.29669189453125</c:v>
                </c:pt>
                <c:pt idx="389">
                  <c:v>107.89670562744141</c:v>
                </c:pt>
                <c:pt idx="390">
                  <c:v>107.89670562744141</c:v>
                </c:pt>
                <c:pt idx="391">
                  <c:v>107.89670562744141</c:v>
                </c:pt>
                <c:pt idx="392">
                  <c:v>107.89670562744141</c:v>
                </c:pt>
                <c:pt idx="393">
                  <c:v>107.9967041015625</c:v>
                </c:pt>
                <c:pt idx="394">
                  <c:v>107.9967041015625</c:v>
                </c:pt>
                <c:pt idx="395">
                  <c:v>107.9967041015625</c:v>
                </c:pt>
                <c:pt idx="396">
                  <c:v>107.9967041015625</c:v>
                </c:pt>
                <c:pt idx="397">
                  <c:v>107.9967041015625</c:v>
                </c:pt>
                <c:pt idx="398">
                  <c:v>107.9967041015625</c:v>
                </c:pt>
                <c:pt idx="399">
                  <c:v>108.09670257568359</c:v>
                </c:pt>
                <c:pt idx="400">
                  <c:v>107.9967041015625</c:v>
                </c:pt>
                <c:pt idx="401">
                  <c:v>108.09670257568359</c:v>
                </c:pt>
                <c:pt idx="402">
                  <c:v>108.09670257568359</c:v>
                </c:pt>
                <c:pt idx="403">
                  <c:v>108.09670257568359</c:v>
                </c:pt>
                <c:pt idx="404">
                  <c:v>108.19669342041016</c:v>
                </c:pt>
                <c:pt idx="405">
                  <c:v>107.9967041015625</c:v>
                </c:pt>
                <c:pt idx="406">
                  <c:v>108.09670257568359</c:v>
                </c:pt>
                <c:pt idx="407">
                  <c:v>108.09670257568359</c:v>
                </c:pt>
                <c:pt idx="408">
                  <c:v>108.19669342041016</c:v>
                </c:pt>
                <c:pt idx="409">
                  <c:v>108.19669342041016</c:v>
                </c:pt>
                <c:pt idx="410">
                  <c:v>108.19669342041016</c:v>
                </c:pt>
                <c:pt idx="411">
                  <c:v>108.19669342041016</c:v>
                </c:pt>
                <c:pt idx="412">
                  <c:v>108.19669342041016</c:v>
                </c:pt>
                <c:pt idx="413">
                  <c:v>108.19669342041016</c:v>
                </c:pt>
                <c:pt idx="414">
                  <c:v>108.19669342041016</c:v>
                </c:pt>
                <c:pt idx="415">
                  <c:v>108.19669342041016</c:v>
                </c:pt>
                <c:pt idx="416">
                  <c:v>108.29669189453125</c:v>
                </c:pt>
                <c:pt idx="417">
                  <c:v>108.29669189453125</c:v>
                </c:pt>
                <c:pt idx="418">
                  <c:v>108.29669189453125</c:v>
                </c:pt>
                <c:pt idx="419">
                  <c:v>108.29669189453125</c:v>
                </c:pt>
                <c:pt idx="420">
                  <c:v>108.29669189453125</c:v>
                </c:pt>
                <c:pt idx="421">
                  <c:v>108.29669189453125</c:v>
                </c:pt>
                <c:pt idx="422">
                  <c:v>108.29669189453125</c:v>
                </c:pt>
                <c:pt idx="423">
                  <c:v>108.29669189453125</c:v>
                </c:pt>
                <c:pt idx="424">
                  <c:v>108.29669189453125</c:v>
                </c:pt>
                <c:pt idx="425">
                  <c:v>108.19669342041016</c:v>
                </c:pt>
                <c:pt idx="426">
                  <c:v>108.29669189453125</c:v>
                </c:pt>
                <c:pt idx="427">
                  <c:v>108.29669189453125</c:v>
                </c:pt>
                <c:pt idx="428">
                  <c:v>108.29669189453125</c:v>
                </c:pt>
                <c:pt idx="429">
                  <c:v>108.29669189453125</c:v>
                </c:pt>
                <c:pt idx="430">
                  <c:v>108.19669342041016</c:v>
                </c:pt>
                <c:pt idx="431">
                  <c:v>108.29669189453125</c:v>
                </c:pt>
                <c:pt idx="432">
                  <c:v>108.29669189453125</c:v>
                </c:pt>
                <c:pt idx="433">
                  <c:v>108.29669189453125</c:v>
                </c:pt>
                <c:pt idx="434">
                  <c:v>107.9967041015625</c:v>
                </c:pt>
                <c:pt idx="435">
                  <c:v>107.9967041015625</c:v>
                </c:pt>
                <c:pt idx="436">
                  <c:v>107.9967041015625</c:v>
                </c:pt>
                <c:pt idx="437">
                  <c:v>107.9967041015625</c:v>
                </c:pt>
                <c:pt idx="438">
                  <c:v>108.09670257568359</c:v>
                </c:pt>
                <c:pt idx="439">
                  <c:v>108.09670257568359</c:v>
                </c:pt>
                <c:pt idx="440">
                  <c:v>108.09670257568359</c:v>
                </c:pt>
                <c:pt idx="441">
                  <c:v>107.9967041015625</c:v>
                </c:pt>
                <c:pt idx="442">
                  <c:v>108.09670257568359</c:v>
                </c:pt>
                <c:pt idx="443">
                  <c:v>108.09670257568359</c:v>
                </c:pt>
                <c:pt idx="444">
                  <c:v>108.09670257568359</c:v>
                </c:pt>
                <c:pt idx="445">
                  <c:v>108.29669189453125</c:v>
                </c:pt>
                <c:pt idx="446">
                  <c:v>108.29669189453125</c:v>
                </c:pt>
                <c:pt idx="447">
                  <c:v>108.29669189453125</c:v>
                </c:pt>
                <c:pt idx="448">
                  <c:v>108.29669189453125</c:v>
                </c:pt>
                <c:pt idx="449">
                  <c:v>108.29669189453125</c:v>
                </c:pt>
                <c:pt idx="450">
                  <c:v>108.29669189453125</c:v>
                </c:pt>
                <c:pt idx="451">
                  <c:v>108.29669189453125</c:v>
                </c:pt>
                <c:pt idx="452">
                  <c:v>108.29669189453125</c:v>
                </c:pt>
                <c:pt idx="453">
                  <c:v>108.29669189453125</c:v>
                </c:pt>
                <c:pt idx="454">
                  <c:v>108.29669189453125</c:v>
                </c:pt>
                <c:pt idx="455">
                  <c:v>108.29669189453125</c:v>
                </c:pt>
                <c:pt idx="456">
                  <c:v>108.29669189453125</c:v>
                </c:pt>
                <c:pt idx="457">
                  <c:v>108.29669189453125</c:v>
                </c:pt>
                <c:pt idx="458">
                  <c:v>108.29669189453125</c:v>
                </c:pt>
                <c:pt idx="459">
                  <c:v>108.09670257568359</c:v>
                </c:pt>
                <c:pt idx="460">
                  <c:v>108.09670257568359</c:v>
                </c:pt>
                <c:pt idx="461">
                  <c:v>107.9967041015625</c:v>
                </c:pt>
                <c:pt idx="462">
                  <c:v>107.9967041015625</c:v>
                </c:pt>
                <c:pt idx="463">
                  <c:v>107.89670562744141</c:v>
                </c:pt>
                <c:pt idx="464">
                  <c:v>107.9967041015625</c:v>
                </c:pt>
                <c:pt idx="465">
                  <c:v>107.79670715332031</c:v>
                </c:pt>
                <c:pt idx="466">
                  <c:v>107.79670715332031</c:v>
                </c:pt>
                <c:pt idx="467">
                  <c:v>107.79670715332031</c:v>
                </c:pt>
                <c:pt idx="468">
                  <c:v>107.59671783447266</c:v>
                </c:pt>
                <c:pt idx="469">
                  <c:v>107.59671783447266</c:v>
                </c:pt>
                <c:pt idx="470">
                  <c:v>107.59671783447266</c:v>
                </c:pt>
                <c:pt idx="471">
                  <c:v>107.79670715332031</c:v>
                </c:pt>
                <c:pt idx="472">
                  <c:v>107.69670867919922</c:v>
                </c:pt>
                <c:pt idx="473">
                  <c:v>107.79670715332031</c:v>
                </c:pt>
                <c:pt idx="474">
                  <c:v>107.79670715332031</c:v>
                </c:pt>
                <c:pt idx="475">
                  <c:v>108.29669189453125</c:v>
                </c:pt>
                <c:pt idx="476">
                  <c:v>108.29669189453125</c:v>
                </c:pt>
                <c:pt idx="477">
                  <c:v>108.29669189453125</c:v>
                </c:pt>
                <c:pt idx="478">
                  <c:v>108.29669189453125</c:v>
                </c:pt>
                <c:pt idx="479">
                  <c:v>108.29669189453125</c:v>
                </c:pt>
                <c:pt idx="480">
                  <c:v>108.29669189453125</c:v>
                </c:pt>
                <c:pt idx="481">
                  <c:v>108.29669189453125</c:v>
                </c:pt>
                <c:pt idx="482">
                  <c:v>108.29669189453125</c:v>
                </c:pt>
                <c:pt idx="483">
                  <c:v>108.29669189453125</c:v>
                </c:pt>
                <c:pt idx="484">
                  <c:v>108.29669189453125</c:v>
                </c:pt>
                <c:pt idx="485">
                  <c:v>108.29669189453125</c:v>
                </c:pt>
                <c:pt idx="486">
                  <c:v>108.29669189453125</c:v>
                </c:pt>
                <c:pt idx="487">
                  <c:v>108.29669189453125</c:v>
                </c:pt>
                <c:pt idx="488">
                  <c:v>108.19669342041016</c:v>
                </c:pt>
                <c:pt idx="489">
                  <c:v>108.09670257568359</c:v>
                </c:pt>
                <c:pt idx="490">
                  <c:v>108.29669189453125</c:v>
                </c:pt>
                <c:pt idx="491">
                  <c:v>107.69670867919922</c:v>
                </c:pt>
                <c:pt idx="492">
                  <c:v>108.29669189453125</c:v>
                </c:pt>
                <c:pt idx="493">
                  <c:v>105.09679412841797</c:v>
                </c:pt>
                <c:pt idx="494">
                  <c:v>103.996826171875</c:v>
                </c:pt>
                <c:pt idx="495">
                  <c:v>103.19684600830078</c:v>
                </c:pt>
                <c:pt idx="496">
                  <c:v>101.89688873291016</c:v>
                </c:pt>
                <c:pt idx="497">
                  <c:v>92.997161865234375</c:v>
                </c:pt>
                <c:pt idx="498">
                  <c:v>88.997283935546875</c:v>
                </c:pt>
                <c:pt idx="499">
                  <c:v>89.99725341796875</c:v>
                </c:pt>
                <c:pt idx="500">
                  <c:v>89.297271728515625</c:v>
                </c:pt>
                <c:pt idx="501">
                  <c:v>85.497390747070312</c:v>
                </c:pt>
                <c:pt idx="502">
                  <c:v>94.697105407714844</c:v>
                </c:pt>
                <c:pt idx="503">
                  <c:v>91.797195434570313</c:v>
                </c:pt>
                <c:pt idx="504">
                  <c:v>97.297027587890625</c:v>
                </c:pt>
                <c:pt idx="505">
                  <c:v>102.49687194824219</c:v>
                </c:pt>
                <c:pt idx="506">
                  <c:v>107.9967041015625</c:v>
                </c:pt>
                <c:pt idx="507">
                  <c:v>108.29669189453125</c:v>
                </c:pt>
                <c:pt idx="508">
                  <c:v>108.19669342041016</c:v>
                </c:pt>
                <c:pt idx="509">
                  <c:v>108.29669189453125</c:v>
                </c:pt>
                <c:pt idx="510">
                  <c:v>108.29669189453125</c:v>
                </c:pt>
                <c:pt idx="511">
                  <c:v>108.19669342041016</c:v>
                </c:pt>
                <c:pt idx="512">
                  <c:v>108.09670257568359</c:v>
                </c:pt>
                <c:pt idx="513">
                  <c:v>108.19669342041016</c:v>
                </c:pt>
                <c:pt idx="514">
                  <c:v>108.09670257568359</c:v>
                </c:pt>
                <c:pt idx="515">
                  <c:v>108.09670257568359</c:v>
                </c:pt>
                <c:pt idx="516">
                  <c:v>108.09670257568359</c:v>
                </c:pt>
                <c:pt idx="517">
                  <c:v>107.9967041015625</c:v>
                </c:pt>
                <c:pt idx="518">
                  <c:v>108.09670257568359</c:v>
                </c:pt>
                <c:pt idx="519">
                  <c:v>108.09670257568359</c:v>
                </c:pt>
                <c:pt idx="520">
                  <c:v>108.09670257568359</c:v>
                </c:pt>
                <c:pt idx="521">
                  <c:v>108.09670257568359</c:v>
                </c:pt>
                <c:pt idx="522">
                  <c:v>108.09670257568359</c:v>
                </c:pt>
                <c:pt idx="523">
                  <c:v>107.9967041015625</c:v>
                </c:pt>
                <c:pt idx="524">
                  <c:v>107.9967041015625</c:v>
                </c:pt>
                <c:pt idx="525">
                  <c:v>107.9967041015625</c:v>
                </c:pt>
                <c:pt idx="526">
                  <c:v>107.9967041015625</c:v>
                </c:pt>
                <c:pt idx="527">
                  <c:v>107.9967041015625</c:v>
                </c:pt>
                <c:pt idx="528">
                  <c:v>107.89670562744141</c:v>
                </c:pt>
                <c:pt idx="529">
                  <c:v>108.29669189453125</c:v>
                </c:pt>
                <c:pt idx="530">
                  <c:v>108.29669189453125</c:v>
                </c:pt>
                <c:pt idx="531">
                  <c:v>108.29669189453125</c:v>
                </c:pt>
                <c:pt idx="532">
                  <c:v>108.19669342041016</c:v>
                </c:pt>
                <c:pt idx="533">
                  <c:v>108.29669189453125</c:v>
                </c:pt>
                <c:pt idx="534">
                  <c:v>108.29669189453125</c:v>
                </c:pt>
                <c:pt idx="535">
                  <c:v>108.29669189453125</c:v>
                </c:pt>
                <c:pt idx="536">
                  <c:v>108.29669189453125</c:v>
                </c:pt>
                <c:pt idx="537">
                  <c:v>108.19669342041016</c:v>
                </c:pt>
                <c:pt idx="538">
                  <c:v>108.29669189453125</c:v>
                </c:pt>
                <c:pt idx="539">
                  <c:v>108.19669342041016</c:v>
                </c:pt>
                <c:pt idx="540">
                  <c:v>108.19669342041016</c:v>
                </c:pt>
                <c:pt idx="541">
                  <c:v>108.19669342041016</c:v>
                </c:pt>
                <c:pt idx="542">
                  <c:v>108.09670257568359</c:v>
                </c:pt>
                <c:pt idx="543">
                  <c:v>108.09670257568359</c:v>
                </c:pt>
                <c:pt idx="544">
                  <c:v>108.09670257568359</c:v>
                </c:pt>
                <c:pt idx="545">
                  <c:v>107.9967041015625</c:v>
                </c:pt>
                <c:pt idx="546">
                  <c:v>107.9967041015625</c:v>
                </c:pt>
                <c:pt idx="547">
                  <c:v>107.9967041015625</c:v>
                </c:pt>
                <c:pt idx="548">
                  <c:v>107.9967041015625</c:v>
                </c:pt>
                <c:pt idx="549">
                  <c:v>107.9967041015625</c:v>
                </c:pt>
                <c:pt idx="550">
                  <c:v>107.89670562744141</c:v>
                </c:pt>
                <c:pt idx="551">
                  <c:v>107.89670562744141</c:v>
                </c:pt>
                <c:pt idx="552">
                  <c:v>107.89670562744141</c:v>
                </c:pt>
                <c:pt idx="553">
                  <c:v>108.19669342041016</c:v>
                </c:pt>
                <c:pt idx="554">
                  <c:v>108.19669342041016</c:v>
                </c:pt>
                <c:pt idx="555">
                  <c:v>108.19669342041016</c:v>
                </c:pt>
                <c:pt idx="556">
                  <c:v>108.29669189453125</c:v>
                </c:pt>
                <c:pt idx="557">
                  <c:v>108.09670257568359</c:v>
                </c:pt>
                <c:pt idx="558">
                  <c:v>108.09670257568359</c:v>
                </c:pt>
                <c:pt idx="559">
                  <c:v>107.89670562744141</c:v>
                </c:pt>
                <c:pt idx="560">
                  <c:v>107.79670715332031</c:v>
                </c:pt>
                <c:pt idx="561">
                  <c:v>107.79670715332031</c:v>
                </c:pt>
                <c:pt idx="562">
                  <c:v>107.79670715332031</c:v>
                </c:pt>
                <c:pt idx="563">
                  <c:v>107.29672241210937</c:v>
                </c:pt>
                <c:pt idx="564">
                  <c:v>106.39675140380859</c:v>
                </c:pt>
                <c:pt idx="565">
                  <c:v>106.19675445556641</c:v>
                </c:pt>
                <c:pt idx="566">
                  <c:v>105.69676971435547</c:v>
                </c:pt>
                <c:pt idx="567">
                  <c:v>103.996826171875</c:v>
                </c:pt>
                <c:pt idx="568">
                  <c:v>100.69692230224609</c:v>
                </c:pt>
                <c:pt idx="569">
                  <c:v>97.297027587890625</c:v>
                </c:pt>
                <c:pt idx="570">
                  <c:v>93.097160339355469</c:v>
                </c:pt>
                <c:pt idx="571">
                  <c:v>89.797256469726563</c:v>
                </c:pt>
                <c:pt idx="572">
                  <c:v>86.697349548339844</c:v>
                </c:pt>
                <c:pt idx="573">
                  <c:v>86.397361755371094</c:v>
                </c:pt>
                <c:pt idx="574">
                  <c:v>86.697349548339844</c:v>
                </c:pt>
                <c:pt idx="575">
                  <c:v>94.397117614746094</c:v>
                </c:pt>
                <c:pt idx="576">
                  <c:v>101.19690704345703</c:v>
                </c:pt>
                <c:pt idx="577">
                  <c:v>104.29681396484375</c:v>
                </c:pt>
                <c:pt idx="578">
                  <c:v>106.19675445556641</c:v>
                </c:pt>
                <c:pt idx="579">
                  <c:v>107.29672241210937</c:v>
                </c:pt>
                <c:pt idx="580">
                  <c:v>107.39672088623047</c:v>
                </c:pt>
                <c:pt idx="581">
                  <c:v>107.09673309326172</c:v>
                </c:pt>
                <c:pt idx="582">
                  <c:v>107.59671783447266</c:v>
                </c:pt>
                <c:pt idx="583">
                  <c:v>107.49671936035156</c:v>
                </c:pt>
                <c:pt idx="584">
                  <c:v>106.69673919677734</c:v>
                </c:pt>
                <c:pt idx="585">
                  <c:v>105.99676513671875</c:v>
                </c:pt>
                <c:pt idx="586">
                  <c:v>105.89676666259766</c:v>
                </c:pt>
                <c:pt idx="587">
                  <c:v>106.2967529296875</c:v>
                </c:pt>
                <c:pt idx="588">
                  <c:v>105.99676513671875</c:v>
                </c:pt>
                <c:pt idx="589">
                  <c:v>105.49678039550781</c:v>
                </c:pt>
                <c:pt idx="590">
                  <c:v>104.99679565429687</c:v>
                </c:pt>
                <c:pt idx="591">
                  <c:v>104.49681091308594</c:v>
                </c:pt>
                <c:pt idx="592">
                  <c:v>104.09682464599609</c:v>
                </c:pt>
                <c:pt idx="593">
                  <c:v>103.69683074951172</c:v>
                </c:pt>
                <c:pt idx="594">
                  <c:v>103.29684448242187</c:v>
                </c:pt>
                <c:pt idx="595">
                  <c:v>102.89685821533203</c:v>
                </c:pt>
                <c:pt idx="596">
                  <c:v>102.49687194824219</c:v>
                </c:pt>
                <c:pt idx="597">
                  <c:v>102.09688568115234</c:v>
                </c:pt>
                <c:pt idx="598">
                  <c:v>101.69689178466797</c:v>
                </c:pt>
                <c:pt idx="599">
                  <c:v>101.39690399169922</c:v>
                </c:pt>
                <c:pt idx="600">
                  <c:v>101.09691619873047</c:v>
                </c:pt>
                <c:pt idx="601">
                  <c:v>100.79692077636719</c:v>
                </c:pt>
                <c:pt idx="602">
                  <c:v>100.59693145751953</c:v>
                </c:pt>
                <c:pt idx="603">
                  <c:v>100.19693756103516</c:v>
                </c:pt>
                <c:pt idx="604">
                  <c:v>99.896949768066406</c:v>
                </c:pt>
                <c:pt idx="605">
                  <c:v>99.596961975097656</c:v>
                </c:pt>
                <c:pt idx="606">
                  <c:v>99.296966552734375</c:v>
                </c:pt>
                <c:pt idx="607">
                  <c:v>98.996978759765625</c:v>
                </c:pt>
                <c:pt idx="608">
                  <c:v>98.696983337402344</c:v>
                </c:pt>
                <c:pt idx="609">
                  <c:v>98.396995544433594</c:v>
                </c:pt>
                <c:pt idx="610">
                  <c:v>98.097007751464844</c:v>
                </c:pt>
                <c:pt idx="611">
                  <c:v>97.797012329101563</c:v>
                </c:pt>
                <c:pt idx="612">
                  <c:v>97.497024536132813</c:v>
                </c:pt>
                <c:pt idx="613">
                  <c:v>97.197029113769531</c:v>
                </c:pt>
                <c:pt idx="614">
                  <c:v>96.897041320800781</c:v>
                </c:pt>
                <c:pt idx="615">
                  <c:v>96.597053527832031</c:v>
                </c:pt>
                <c:pt idx="616">
                  <c:v>96.197059631347656</c:v>
                </c:pt>
                <c:pt idx="617">
                  <c:v>95.9970703125</c:v>
                </c:pt>
                <c:pt idx="618">
                  <c:v>95.697074890136719</c:v>
                </c:pt>
                <c:pt idx="619">
                  <c:v>95.397087097167969</c:v>
                </c:pt>
                <c:pt idx="620">
                  <c:v>95.097099304199219</c:v>
                </c:pt>
                <c:pt idx="621">
                  <c:v>94.797103881835938</c:v>
                </c:pt>
                <c:pt idx="622">
                  <c:v>94.497116088867187</c:v>
                </c:pt>
                <c:pt idx="623">
                  <c:v>94.297119140625</c:v>
                </c:pt>
                <c:pt idx="624">
                  <c:v>93.99713134765625</c:v>
                </c:pt>
                <c:pt idx="625">
                  <c:v>93.697135925292969</c:v>
                </c:pt>
                <c:pt idx="626">
                  <c:v>93.297149658203125</c:v>
                </c:pt>
                <c:pt idx="627">
                  <c:v>92.997161865234375</c:v>
                </c:pt>
                <c:pt idx="628">
                  <c:v>92.697166442871094</c:v>
                </c:pt>
                <c:pt idx="629">
                  <c:v>92.397178649902344</c:v>
                </c:pt>
                <c:pt idx="630">
                  <c:v>92.097190856933594</c:v>
                </c:pt>
                <c:pt idx="631">
                  <c:v>91.797195434570313</c:v>
                </c:pt>
                <c:pt idx="632">
                  <c:v>91.397209167480469</c:v>
                </c:pt>
                <c:pt idx="633">
                  <c:v>91.097221374511719</c:v>
                </c:pt>
                <c:pt idx="634">
                  <c:v>90.797225952148438</c:v>
                </c:pt>
                <c:pt idx="635">
                  <c:v>90.497238159179688</c:v>
                </c:pt>
                <c:pt idx="636">
                  <c:v>90.097251892089844</c:v>
                </c:pt>
                <c:pt idx="637">
                  <c:v>89.897254943847656</c:v>
                </c:pt>
                <c:pt idx="638">
                  <c:v>89.597267150878906</c:v>
                </c:pt>
                <c:pt idx="639">
                  <c:v>89.297271728515625</c:v>
                </c:pt>
                <c:pt idx="640">
                  <c:v>88.997283935546875</c:v>
                </c:pt>
                <c:pt idx="641">
                  <c:v>88.697288513183594</c:v>
                </c:pt>
                <c:pt idx="642">
                  <c:v>88.397300720214844</c:v>
                </c:pt>
                <c:pt idx="643">
                  <c:v>87.997314453125</c:v>
                </c:pt>
                <c:pt idx="644">
                  <c:v>87.697319030761719</c:v>
                </c:pt>
                <c:pt idx="645">
                  <c:v>87.297332763671875</c:v>
                </c:pt>
                <c:pt idx="646">
                  <c:v>86.897346496582031</c:v>
                </c:pt>
                <c:pt idx="647">
                  <c:v>86.597358703613281</c:v>
                </c:pt>
                <c:pt idx="648">
                  <c:v>86.197364807128906</c:v>
                </c:pt>
                <c:pt idx="649">
                  <c:v>85.797378540039063</c:v>
                </c:pt>
                <c:pt idx="650">
                  <c:v>85.497390747070312</c:v>
                </c:pt>
                <c:pt idx="651">
                  <c:v>85.097404479980469</c:v>
                </c:pt>
                <c:pt idx="652">
                  <c:v>84.797409057617188</c:v>
                </c:pt>
                <c:pt idx="653">
                  <c:v>84.397422790527344</c:v>
                </c:pt>
                <c:pt idx="654">
                  <c:v>84.097434997558594</c:v>
                </c:pt>
                <c:pt idx="655">
                  <c:v>83.797439575195313</c:v>
                </c:pt>
                <c:pt idx="656">
                  <c:v>83.497451782226562</c:v>
                </c:pt>
                <c:pt idx="657">
                  <c:v>83.097465515136719</c:v>
                </c:pt>
                <c:pt idx="658">
                  <c:v>82.697471618652344</c:v>
                </c:pt>
                <c:pt idx="659">
                  <c:v>81.99749755859375</c:v>
                </c:pt>
                <c:pt idx="660">
                  <c:v>81.897499084472656</c:v>
                </c:pt>
                <c:pt idx="661">
                  <c:v>81.797500610351563</c:v>
                </c:pt>
                <c:pt idx="662">
                  <c:v>81.497512817382812</c:v>
                </c:pt>
                <c:pt idx="663">
                  <c:v>80.797531127929688</c:v>
                </c:pt>
                <c:pt idx="664">
                  <c:v>80.397544860839844</c:v>
                </c:pt>
                <c:pt idx="665">
                  <c:v>80.097557067871094</c:v>
                </c:pt>
                <c:pt idx="666">
                  <c:v>80.097557067871094</c:v>
                </c:pt>
                <c:pt idx="667">
                  <c:v>79.597572326660156</c:v>
                </c:pt>
                <c:pt idx="668">
                  <c:v>78.097618103027344</c:v>
                </c:pt>
                <c:pt idx="669">
                  <c:v>76.897651672363281</c:v>
                </c:pt>
                <c:pt idx="670">
                  <c:v>74.797714233398438</c:v>
                </c:pt>
                <c:pt idx="671">
                  <c:v>72.197792053222656</c:v>
                </c:pt>
                <c:pt idx="672">
                  <c:v>71.997802734375</c:v>
                </c:pt>
                <c:pt idx="673">
                  <c:v>72.29779052734375</c:v>
                </c:pt>
                <c:pt idx="674">
                  <c:v>75.197700500488281</c:v>
                </c:pt>
                <c:pt idx="675">
                  <c:v>76.197669982910156</c:v>
                </c:pt>
                <c:pt idx="676">
                  <c:v>75.497695922851563</c:v>
                </c:pt>
                <c:pt idx="677">
                  <c:v>74.997711181640625</c:v>
                </c:pt>
                <c:pt idx="678">
                  <c:v>75.9976806640625</c:v>
                </c:pt>
                <c:pt idx="679">
                  <c:v>75.9976806640625</c:v>
                </c:pt>
                <c:pt idx="680">
                  <c:v>76.197669982910156</c:v>
                </c:pt>
                <c:pt idx="681">
                  <c:v>75.797683715820313</c:v>
                </c:pt>
                <c:pt idx="682">
                  <c:v>75.597694396972656</c:v>
                </c:pt>
                <c:pt idx="683">
                  <c:v>75.097709655761719</c:v>
                </c:pt>
                <c:pt idx="684">
                  <c:v>74.497726440429687</c:v>
                </c:pt>
                <c:pt idx="685">
                  <c:v>73.99774169921875</c:v>
                </c:pt>
                <c:pt idx="686">
                  <c:v>73.497756958007813</c:v>
                </c:pt>
                <c:pt idx="687">
                  <c:v>73.097770690917969</c:v>
                </c:pt>
                <c:pt idx="688">
                  <c:v>72.597785949707031</c:v>
                </c:pt>
                <c:pt idx="689">
                  <c:v>71.497817993164063</c:v>
                </c:pt>
                <c:pt idx="690">
                  <c:v>70.897834777832031</c:v>
                </c:pt>
                <c:pt idx="691">
                  <c:v>70.497848510742187</c:v>
                </c:pt>
                <c:pt idx="692">
                  <c:v>70.2978515625</c:v>
                </c:pt>
                <c:pt idx="693">
                  <c:v>69.99786376953125</c:v>
                </c:pt>
                <c:pt idx="694">
                  <c:v>69.697868347167969</c:v>
                </c:pt>
                <c:pt idx="695">
                  <c:v>69.097892761230469</c:v>
                </c:pt>
                <c:pt idx="696">
                  <c:v>68.597908020019531</c:v>
                </c:pt>
                <c:pt idx="697">
                  <c:v>68.097923278808594</c:v>
                </c:pt>
                <c:pt idx="698">
                  <c:v>67.597938537597656</c:v>
                </c:pt>
                <c:pt idx="699">
                  <c:v>67.097953796386719</c:v>
                </c:pt>
                <c:pt idx="700">
                  <c:v>66.597969055175781</c:v>
                </c:pt>
                <c:pt idx="701">
                  <c:v>66.197975158691406</c:v>
                </c:pt>
                <c:pt idx="702">
                  <c:v>65.797988891601563</c:v>
                </c:pt>
                <c:pt idx="703">
                  <c:v>65.298004150390625</c:v>
                </c:pt>
                <c:pt idx="704">
                  <c:v>64.898017883300781</c:v>
                </c:pt>
                <c:pt idx="705">
                  <c:v>64.398033142089844</c:v>
                </c:pt>
                <c:pt idx="706">
                  <c:v>63.798053741455078</c:v>
                </c:pt>
                <c:pt idx="707">
                  <c:v>63.198070526123047</c:v>
                </c:pt>
                <c:pt idx="708">
                  <c:v>62.898078918457031</c:v>
                </c:pt>
                <c:pt idx="709">
                  <c:v>62.498092651367188</c:v>
                </c:pt>
                <c:pt idx="710">
                  <c:v>62.098102569580078</c:v>
                </c:pt>
                <c:pt idx="711">
                  <c:v>61.598117828369141</c:v>
                </c:pt>
                <c:pt idx="712">
                  <c:v>61.198131561279297</c:v>
                </c:pt>
                <c:pt idx="713">
                  <c:v>60.798145294189453</c:v>
                </c:pt>
                <c:pt idx="714">
                  <c:v>60.398155212402344</c:v>
                </c:pt>
                <c:pt idx="715">
                  <c:v>59.898170471191406</c:v>
                </c:pt>
                <c:pt idx="716">
                  <c:v>59.398185729980469</c:v>
                </c:pt>
                <c:pt idx="717">
                  <c:v>58.898200988769531</c:v>
                </c:pt>
                <c:pt idx="718">
                  <c:v>58.498214721679688</c:v>
                </c:pt>
                <c:pt idx="719">
                  <c:v>57.99822998046875</c:v>
                </c:pt>
                <c:pt idx="720">
                  <c:v>57.498245239257813</c:v>
                </c:pt>
                <c:pt idx="721">
                  <c:v>56.998260498046875</c:v>
                </c:pt>
                <c:pt idx="722">
                  <c:v>56.498275756835938</c:v>
                </c:pt>
                <c:pt idx="723">
                  <c:v>56.098285675048828</c:v>
                </c:pt>
                <c:pt idx="724">
                  <c:v>55.698299407958984</c:v>
                </c:pt>
                <c:pt idx="725">
                  <c:v>55.198314666748047</c:v>
                </c:pt>
                <c:pt idx="726">
                  <c:v>54.798328399658203</c:v>
                </c:pt>
                <c:pt idx="727">
                  <c:v>54.298343658447266</c:v>
                </c:pt>
                <c:pt idx="728">
                  <c:v>53.898353576660156</c:v>
                </c:pt>
                <c:pt idx="729">
                  <c:v>53.398368835449219</c:v>
                </c:pt>
                <c:pt idx="730">
                  <c:v>52.898384094238281</c:v>
                </c:pt>
                <c:pt idx="731">
                  <c:v>52.398399353027344</c:v>
                </c:pt>
                <c:pt idx="732">
                  <c:v>51.9984130859375</c:v>
                </c:pt>
                <c:pt idx="733">
                  <c:v>51.598423004150391</c:v>
                </c:pt>
                <c:pt idx="734">
                  <c:v>51.098438262939453</c:v>
                </c:pt>
                <c:pt idx="735">
                  <c:v>50.598453521728516</c:v>
                </c:pt>
                <c:pt idx="736">
                  <c:v>50.198467254638672</c:v>
                </c:pt>
                <c:pt idx="737">
                  <c:v>49.698482513427734</c:v>
                </c:pt>
                <c:pt idx="738">
                  <c:v>49.298496246337891</c:v>
                </c:pt>
                <c:pt idx="739">
                  <c:v>48.798511505126953</c:v>
                </c:pt>
                <c:pt idx="740">
                  <c:v>48.298526763916016</c:v>
                </c:pt>
                <c:pt idx="741">
                  <c:v>47.798542022705078</c:v>
                </c:pt>
                <c:pt idx="742">
                  <c:v>47.298557281494141</c:v>
                </c:pt>
                <c:pt idx="743">
                  <c:v>46.898567199707031</c:v>
                </c:pt>
                <c:pt idx="744">
                  <c:v>46.498580932617188</c:v>
                </c:pt>
                <c:pt idx="745">
                  <c:v>45.99859619140625</c:v>
                </c:pt>
                <c:pt idx="746">
                  <c:v>45.498611450195312</c:v>
                </c:pt>
                <c:pt idx="747">
                  <c:v>44.998626708984375</c:v>
                </c:pt>
                <c:pt idx="748">
                  <c:v>44.498641967773437</c:v>
                </c:pt>
                <c:pt idx="749">
                  <c:v>43.9986572265625</c:v>
                </c:pt>
                <c:pt idx="750">
                  <c:v>43.498672485351562</c:v>
                </c:pt>
                <c:pt idx="751">
                  <c:v>43.098682403564453</c:v>
                </c:pt>
                <c:pt idx="752">
                  <c:v>42.598697662353516</c:v>
                </c:pt>
                <c:pt idx="753">
                  <c:v>42.098712921142578</c:v>
                </c:pt>
                <c:pt idx="754">
                  <c:v>41.598728179931641</c:v>
                </c:pt>
                <c:pt idx="755">
                  <c:v>41.098743438720703</c:v>
                </c:pt>
                <c:pt idx="756">
                  <c:v>40.598758697509766</c:v>
                </c:pt>
                <c:pt idx="757">
                  <c:v>40.098773956298828</c:v>
                </c:pt>
                <c:pt idx="758">
                  <c:v>39.698787689208984</c:v>
                </c:pt>
                <c:pt idx="759">
                  <c:v>39.198802947998047</c:v>
                </c:pt>
                <c:pt idx="760">
                  <c:v>38.698818206787109</c:v>
                </c:pt>
                <c:pt idx="761">
                  <c:v>38.098834991455078</c:v>
                </c:pt>
                <c:pt idx="762">
                  <c:v>37.598850250244141</c:v>
                </c:pt>
                <c:pt idx="763">
                  <c:v>37.098865509033203</c:v>
                </c:pt>
                <c:pt idx="764">
                  <c:v>36.598880767822266</c:v>
                </c:pt>
                <c:pt idx="765">
                  <c:v>36.098896026611328</c:v>
                </c:pt>
                <c:pt idx="766">
                  <c:v>35.598911285400391</c:v>
                </c:pt>
                <c:pt idx="767">
                  <c:v>35.098926544189453</c:v>
                </c:pt>
                <c:pt idx="768">
                  <c:v>34.598941802978516</c:v>
                </c:pt>
                <c:pt idx="769">
                  <c:v>34.198955535888672</c:v>
                </c:pt>
                <c:pt idx="770">
                  <c:v>33.598972320556641</c:v>
                </c:pt>
                <c:pt idx="771">
                  <c:v>33.198986053466797</c:v>
                </c:pt>
                <c:pt idx="772">
                  <c:v>32.699001312255859</c:v>
                </c:pt>
                <c:pt idx="773">
                  <c:v>32.199016571044922</c:v>
                </c:pt>
                <c:pt idx="774">
                  <c:v>31.699031829833984</c:v>
                </c:pt>
                <c:pt idx="775">
                  <c:v>31.199047088623047</c:v>
                </c:pt>
                <c:pt idx="776">
                  <c:v>30.79905891418457</c:v>
                </c:pt>
                <c:pt idx="777">
                  <c:v>30.299074172973633</c:v>
                </c:pt>
                <c:pt idx="778">
                  <c:v>29.799089431762695</c:v>
                </c:pt>
                <c:pt idx="779">
                  <c:v>29.299104690551758</c:v>
                </c:pt>
                <c:pt idx="780">
                  <c:v>28.79911994934082</c:v>
                </c:pt>
                <c:pt idx="781">
                  <c:v>28.299135208129883</c:v>
                </c:pt>
                <c:pt idx="782">
                  <c:v>27.799150466918945</c:v>
                </c:pt>
                <c:pt idx="783">
                  <c:v>27.299165725708008</c:v>
                </c:pt>
                <c:pt idx="784">
                  <c:v>26.79918098449707</c:v>
                </c:pt>
                <c:pt idx="785">
                  <c:v>26.299196243286133</c:v>
                </c:pt>
                <c:pt idx="786">
                  <c:v>25.899209976196289</c:v>
                </c:pt>
                <c:pt idx="787">
                  <c:v>25.399225234985352</c:v>
                </c:pt>
                <c:pt idx="788">
                  <c:v>24.899240493774414</c:v>
                </c:pt>
                <c:pt idx="789">
                  <c:v>24.499252319335937</c:v>
                </c:pt>
                <c:pt idx="790">
                  <c:v>23.999267578125</c:v>
                </c:pt>
                <c:pt idx="791">
                  <c:v>23.499282836914063</c:v>
                </c:pt>
                <c:pt idx="792">
                  <c:v>22.999298095703125</c:v>
                </c:pt>
                <c:pt idx="793">
                  <c:v>22.499313354492188</c:v>
                </c:pt>
                <c:pt idx="794">
                  <c:v>22.099325180053711</c:v>
                </c:pt>
                <c:pt idx="795">
                  <c:v>21.599340438842773</c:v>
                </c:pt>
                <c:pt idx="796">
                  <c:v>21.099355697631836</c:v>
                </c:pt>
                <c:pt idx="797">
                  <c:v>20.599370956420898</c:v>
                </c:pt>
                <c:pt idx="798">
                  <c:v>20.099386215209961</c:v>
                </c:pt>
                <c:pt idx="799">
                  <c:v>19.599401473999023</c:v>
                </c:pt>
                <c:pt idx="800">
                  <c:v>19.199413299560547</c:v>
                </c:pt>
                <c:pt idx="801">
                  <c:v>18.699428558349609</c:v>
                </c:pt>
                <c:pt idx="802">
                  <c:v>18.199443817138672</c:v>
                </c:pt>
                <c:pt idx="803">
                  <c:v>17.799455642700195</c:v>
                </c:pt>
                <c:pt idx="804">
                  <c:v>17.299470901489258</c:v>
                </c:pt>
                <c:pt idx="805">
                  <c:v>16.899484634399414</c:v>
                </c:pt>
                <c:pt idx="806">
                  <c:v>16.499496459960937</c:v>
                </c:pt>
                <c:pt idx="807">
                  <c:v>16.099508285522461</c:v>
                </c:pt>
                <c:pt idx="808">
                  <c:v>15.699521064758301</c:v>
                </c:pt>
                <c:pt idx="809">
                  <c:v>15.299532890319824</c:v>
                </c:pt>
                <c:pt idx="810">
                  <c:v>14.899544715881348</c:v>
                </c:pt>
                <c:pt idx="811">
                  <c:v>14.499557495117188</c:v>
                </c:pt>
                <c:pt idx="812">
                  <c:v>14.099569320678711</c:v>
                </c:pt>
                <c:pt idx="813">
                  <c:v>13.699582099914551</c:v>
                </c:pt>
                <c:pt idx="814">
                  <c:v>13.299593925476074</c:v>
                </c:pt>
                <c:pt idx="815">
                  <c:v>12.899605751037598</c:v>
                </c:pt>
                <c:pt idx="816">
                  <c:v>12.499618530273438</c:v>
                </c:pt>
                <c:pt idx="817">
                  <c:v>12.099630355834961</c:v>
                </c:pt>
                <c:pt idx="818">
                  <c:v>11.799639701843262</c:v>
                </c:pt>
                <c:pt idx="819">
                  <c:v>11.399651527404785</c:v>
                </c:pt>
                <c:pt idx="820">
                  <c:v>10.999664306640625</c:v>
                </c:pt>
                <c:pt idx="821">
                  <c:v>10.599676132202148</c:v>
                </c:pt>
                <c:pt idx="822">
                  <c:v>10.199688911437988</c:v>
                </c:pt>
                <c:pt idx="823">
                  <c:v>9.7997007369995117</c:v>
                </c:pt>
                <c:pt idx="824">
                  <c:v>8.999725341796875</c:v>
                </c:pt>
                <c:pt idx="825">
                  <c:v>7.8997588157653809</c:v>
                </c:pt>
                <c:pt idx="826">
                  <c:v>8.0997524261474609</c:v>
                </c:pt>
                <c:pt idx="827">
                  <c:v>8.2997465133666992</c:v>
                </c:pt>
                <c:pt idx="828">
                  <c:v>8.0997524261474609</c:v>
                </c:pt>
                <c:pt idx="829">
                  <c:v>7.7997617721557617</c:v>
                </c:pt>
                <c:pt idx="830">
                  <c:v>7.4997711181640625</c:v>
                </c:pt>
                <c:pt idx="831">
                  <c:v>7.0997834205627441</c:v>
                </c:pt>
                <c:pt idx="832">
                  <c:v>6.7997922897338867</c:v>
                </c:pt>
                <c:pt idx="833">
                  <c:v>6.4998016357421875</c:v>
                </c:pt>
                <c:pt idx="834">
                  <c:v>5.5998291969299316</c:v>
                </c:pt>
                <c:pt idx="835">
                  <c:v>3.9998779296875</c:v>
                </c:pt>
                <c:pt idx="836">
                  <c:v>3.2998993396759033</c:v>
                </c:pt>
                <c:pt idx="837">
                  <c:v>3.2998993396759033</c:v>
                </c:pt>
                <c:pt idx="838">
                  <c:v>2.8999114036560059</c:v>
                </c:pt>
                <c:pt idx="839">
                  <c:v>2.09993577003479</c:v>
                </c:pt>
                <c:pt idx="840">
                  <c:v>1.6999480724334717</c:v>
                </c:pt>
                <c:pt idx="841">
                  <c:v>1.4999542236328125</c:v>
                </c:pt>
                <c:pt idx="842">
                  <c:v>1.3999572992324829</c:v>
                </c:pt>
                <c:pt idx="843">
                  <c:v>1.2999602556228638</c:v>
                </c:pt>
                <c:pt idx="844">
                  <c:v>1.1999633312225342</c:v>
                </c:pt>
                <c:pt idx="845">
                  <c:v>1.0999664068222046</c:v>
                </c:pt>
                <c:pt idx="846">
                  <c:v>1.0999664068222046</c:v>
                </c:pt>
                <c:pt idx="847">
                  <c:v>0.999969482421875</c:v>
                </c:pt>
                <c:pt idx="848">
                  <c:v>0.89997249841690063</c:v>
                </c:pt>
                <c:pt idx="849">
                  <c:v>0.89997249841690063</c:v>
                </c:pt>
                <c:pt idx="850">
                  <c:v>0.79997557401657104</c:v>
                </c:pt>
                <c:pt idx="851">
                  <c:v>0.69997864961624146</c:v>
                </c:pt>
                <c:pt idx="852">
                  <c:v>0.69997864961624146</c:v>
                </c:pt>
                <c:pt idx="853">
                  <c:v>0.59998166561126709</c:v>
                </c:pt>
                <c:pt idx="854">
                  <c:v>0.59998166561126709</c:v>
                </c:pt>
                <c:pt idx="855">
                  <c:v>0.59998166561126709</c:v>
                </c:pt>
                <c:pt idx="856">
                  <c:v>0.69997864961624146</c:v>
                </c:pt>
                <c:pt idx="857">
                  <c:v>0.79997557401657104</c:v>
                </c:pt>
                <c:pt idx="858">
                  <c:v>0.69997864961624146</c:v>
                </c:pt>
                <c:pt idx="859">
                  <c:v>0.59998166561126709</c:v>
                </c:pt>
                <c:pt idx="860">
                  <c:v>0.4999847412109375</c:v>
                </c:pt>
                <c:pt idx="861">
                  <c:v>0.39998778700828552</c:v>
                </c:pt>
                <c:pt idx="862">
                  <c:v>0.29999083280563354</c:v>
                </c:pt>
                <c:pt idx="863">
                  <c:v>0.19999389350414276</c:v>
                </c:pt>
                <c:pt idx="864">
                  <c:v>9.9996946752071381E-2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77296"/>
        <c:axId val="144377688"/>
      </c:lineChart>
      <c:lineChart>
        <c:grouping val="standard"/>
        <c:varyColors val="0"/>
        <c:ser>
          <c:idx val="1"/>
          <c:order val="0"/>
          <c:tx>
            <c:strRef>
              <c:f>'Wind Cutout'!$C$5</c:f>
              <c:strCache>
                <c:ptCount val="1"/>
                <c:pt idx="0">
                  <c:v>MPH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'Wind Cutout'!$A$6:$A$966</c:f>
              <c:numCache>
                <c:formatCode>dd\-mmm\-yy\ hh:mm:ss</c:formatCode>
                <c:ptCount val="961"/>
                <c:pt idx="0">
                  <c:v>42861.25</c:v>
                </c:pt>
                <c:pt idx="1">
                  <c:v>42861.250694444447</c:v>
                </c:pt>
                <c:pt idx="2">
                  <c:v>42861.251388888886</c:v>
                </c:pt>
                <c:pt idx="3">
                  <c:v>42861.252083333333</c:v>
                </c:pt>
                <c:pt idx="4">
                  <c:v>42861.25277777778</c:v>
                </c:pt>
                <c:pt idx="5">
                  <c:v>42861.253472222219</c:v>
                </c:pt>
                <c:pt idx="6">
                  <c:v>42861.254166666666</c:v>
                </c:pt>
                <c:pt idx="7">
                  <c:v>42861.254861111112</c:v>
                </c:pt>
                <c:pt idx="8">
                  <c:v>42861.255555555559</c:v>
                </c:pt>
                <c:pt idx="9">
                  <c:v>42861.256249999999</c:v>
                </c:pt>
                <c:pt idx="10">
                  <c:v>42861.256944444445</c:v>
                </c:pt>
                <c:pt idx="11">
                  <c:v>42861.257638888892</c:v>
                </c:pt>
                <c:pt idx="12">
                  <c:v>42861.258333333331</c:v>
                </c:pt>
                <c:pt idx="13">
                  <c:v>42861.259027777778</c:v>
                </c:pt>
                <c:pt idx="14">
                  <c:v>42861.259722222225</c:v>
                </c:pt>
                <c:pt idx="15">
                  <c:v>42861.260416666664</c:v>
                </c:pt>
                <c:pt idx="16">
                  <c:v>42861.261111111111</c:v>
                </c:pt>
                <c:pt idx="17">
                  <c:v>42861.261805555558</c:v>
                </c:pt>
                <c:pt idx="18">
                  <c:v>42861.262499999997</c:v>
                </c:pt>
                <c:pt idx="19">
                  <c:v>42861.263194444444</c:v>
                </c:pt>
                <c:pt idx="20">
                  <c:v>42861.263888888891</c:v>
                </c:pt>
                <c:pt idx="21">
                  <c:v>42861.26458333333</c:v>
                </c:pt>
                <c:pt idx="22">
                  <c:v>42861.265277777777</c:v>
                </c:pt>
                <c:pt idx="23">
                  <c:v>42861.265972222223</c:v>
                </c:pt>
                <c:pt idx="24">
                  <c:v>42861.26666666667</c:v>
                </c:pt>
                <c:pt idx="25">
                  <c:v>42861.267361111109</c:v>
                </c:pt>
                <c:pt idx="26">
                  <c:v>42861.268055555556</c:v>
                </c:pt>
                <c:pt idx="27">
                  <c:v>42861.268750000003</c:v>
                </c:pt>
                <c:pt idx="28">
                  <c:v>42861.269444444442</c:v>
                </c:pt>
                <c:pt idx="29">
                  <c:v>42861.270138888889</c:v>
                </c:pt>
                <c:pt idx="30">
                  <c:v>42861.270833333336</c:v>
                </c:pt>
                <c:pt idx="31">
                  <c:v>42861.271527777775</c:v>
                </c:pt>
                <c:pt idx="32">
                  <c:v>42861.272222222222</c:v>
                </c:pt>
                <c:pt idx="33">
                  <c:v>42861.272916666669</c:v>
                </c:pt>
                <c:pt idx="34">
                  <c:v>42861.273611111108</c:v>
                </c:pt>
                <c:pt idx="35">
                  <c:v>42861.274305555555</c:v>
                </c:pt>
                <c:pt idx="36">
                  <c:v>42861.275000000001</c:v>
                </c:pt>
                <c:pt idx="37">
                  <c:v>42861.275694444441</c:v>
                </c:pt>
                <c:pt idx="38">
                  <c:v>42861.276388888888</c:v>
                </c:pt>
                <c:pt idx="39">
                  <c:v>42861.277083333334</c:v>
                </c:pt>
                <c:pt idx="40">
                  <c:v>42861.277777777781</c:v>
                </c:pt>
                <c:pt idx="41">
                  <c:v>42861.27847222222</c:v>
                </c:pt>
                <c:pt idx="42">
                  <c:v>42861.279166666667</c:v>
                </c:pt>
                <c:pt idx="43">
                  <c:v>42861.279861111114</c:v>
                </c:pt>
                <c:pt idx="44">
                  <c:v>42861.280555555553</c:v>
                </c:pt>
                <c:pt idx="45">
                  <c:v>42861.28125</c:v>
                </c:pt>
                <c:pt idx="46">
                  <c:v>42861.281944444447</c:v>
                </c:pt>
                <c:pt idx="47">
                  <c:v>42861.282638888886</c:v>
                </c:pt>
                <c:pt idx="48">
                  <c:v>42861.283333333333</c:v>
                </c:pt>
                <c:pt idx="49">
                  <c:v>42861.28402777778</c:v>
                </c:pt>
                <c:pt idx="50">
                  <c:v>42861.284722222219</c:v>
                </c:pt>
                <c:pt idx="51">
                  <c:v>42861.285416666666</c:v>
                </c:pt>
                <c:pt idx="52">
                  <c:v>42861.286111111112</c:v>
                </c:pt>
                <c:pt idx="53">
                  <c:v>42861.286805555559</c:v>
                </c:pt>
                <c:pt idx="54">
                  <c:v>42861.287499999999</c:v>
                </c:pt>
                <c:pt idx="55">
                  <c:v>42861.288194444445</c:v>
                </c:pt>
                <c:pt idx="56">
                  <c:v>42861.288888888892</c:v>
                </c:pt>
                <c:pt idx="57">
                  <c:v>42861.289583333331</c:v>
                </c:pt>
                <c:pt idx="58">
                  <c:v>42861.290277777778</c:v>
                </c:pt>
                <c:pt idx="59">
                  <c:v>42861.290972222225</c:v>
                </c:pt>
                <c:pt idx="60">
                  <c:v>42861.291666666664</c:v>
                </c:pt>
                <c:pt idx="61">
                  <c:v>42861.292361111111</c:v>
                </c:pt>
                <c:pt idx="62">
                  <c:v>42861.293055555558</c:v>
                </c:pt>
                <c:pt idx="63">
                  <c:v>42861.293749999997</c:v>
                </c:pt>
                <c:pt idx="64">
                  <c:v>42861.294444444444</c:v>
                </c:pt>
                <c:pt idx="65">
                  <c:v>42861.295138888891</c:v>
                </c:pt>
                <c:pt idx="66">
                  <c:v>42861.29583333333</c:v>
                </c:pt>
                <c:pt idx="67">
                  <c:v>42861.296527777777</c:v>
                </c:pt>
                <c:pt idx="68">
                  <c:v>42861.297222222223</c:v>
                </c:pt>
                <c:pt idx="69">
                  <c:v>42861.29791666667</c:v>
                </c:pt>
                <c:pt idx="70">
                  <c:v>42861.298611111109</c:v>
                </c:pt>
                <c:pt idx="71">
                  <c:v>42861.299305555556</c:v>
                </c:pt>
                <c:pt idx="72">
                  <c:v>42861.3</c:v>
                </c:pt>
                <c:pt idx="73">
                  <c:v>42861.300694444442</c:v>
                </c:pt>
                <c:pt idx="74">
                  <c:v>42861.301388888889</c:v>
                </c:pt>
                <c:pt idx="75">
                  <c:v>42861.302083333336</c:v>
                </c:pt>
                <c:pt idx="76">
                  <c:v>42861.302777777775</c:v>
                </c:pt>
                <c:pt idx="77">
                  <c:v>42861.303472222222</c:v>
                </c:pt>
                <c:pt idx="78">
                  <c:v>42861.304166666669</c:v>
                </c:pt>
                <c:pt idx="79">
                  <c:v>42861.304861111108</c:v>
                </c:pt>
                <c:pt idx="80">
                  <c:v>42861.305555555555</c:v>
                </c:pt>
                <c:pt idx="81">
                  <c:v>42861.306250000001</c:v>
                </c:pt>
                <c:pt idx="82">
                  <c:v>42861.306944444441</c:v>
                </c:pt>
                <c:pt idx="83">
                  <c:v>42861.307638888888</c:v>
                </c:pt>
                <c:pt idx="84">
                  <c:v>42861.308333333334</c:v>
                </c:pt>
                <c:pt idx="85">
                  <c:v>42861.309027777781</c:v>
                </c:pt>
                <c:pt idx="86">
                  <c:v>42861.30972222222</c:v>
                </c:pt>
                <c:pt idx="87">
                  <c:v>42861.310416666667</c:v>
                </c:pt>
                <c:pt idx="88">
                  <c:v>42861.311111111114</c:v>
                </c:pt>
                <c:pt idx="89">
                  <c:v>42861.311805555553</c:v>
                </c:pt>
                <c:pt idx="90">
                  <c:v>42861.3125</c:v>
                </c:pt>
                <c:pt idx="91">
                  <c:v>42861.313194444447</c:v>
                </c:pt>
                <c:pt idx="92">
                  <c:v>42861.313888888886</c:v>
                </c:pt>
                <c:pt idx="93">
                  <c:v>42861.314583333333</c:v>
                </c:pt>
                <c:pt idx="94">
                  <c:v>42861.31527777778</c:v>
                </c:pt>
                <c:pt idx="95">
                  <c:v>42861.315972222219</c:v>
                </c:pt>
                <c:pt idx="96">
                  <c:v>42861.316666666666</c:v>
                </c:pt>
                <c:pt idx="97">
                  <c:v>42861.317361111112</c:v>
                </c:pt>
                <c:pt idx="98">
                  <c:v>42861.318055555559</c:v>
                </c:pt>
                <c:pt idx="99">
                  <c:v>42861.318749999999</c:v>
                </c:pt>
                <c:pt idx="100">
                  <c:v>42861.319444444445</c:v>
                </c:pt>
                <c:pt idx="101">
                  <c:v>42861.320138888892</c:v>
                </c:pt>
                <c:pt idx="102">
                  <c:v>42861.320833333331</c:v>
                </c:pt>
                <c:pt idx="103">
                  <c:v>42861.321527777778</c:v>
                </c:pt>
                <c:pt idx="104">
                  <c:v>42861.322222222225</c:v>
                </c:pt>
                <c:pt idx="105">
                  <c:v>42861.322916666664</c:v>
                </c:pt>
                <c:pt idx="106">
                  <c:v>42861.323611111111</c:v>
                </c:pt>
                <c:pt idx="107">
                  <c:v>42861.324305555558</c:v>
                </c:pt>
                <c:pt idx="108">
                  <c:v>42861.324999999997</c:v>
                </c:pt>
                <c:pt idx="109">
                  <c:v>42861.325694444444</c:v>
                </c:pt>
                <c:pt idx="110">
                  <c:v>42861.326388888891</c:v>
                </c:pt>
                <c:pt idx="111">
                  <c:v>42861.32708333333</c:v>
                </c:pt>
                <c:pt idx="112">
                  <c:v>42861.327777777777</c:v>
                </c:pt>
                <c:pt idx="113">
                  <c:v>42861.328472222223</c:v>
                </c:pt>
                <c:pt idx="114">
                  <c:v>42861.32916666667</c:v>
                </c:pt>
                <c:pt idx="115">
                  <c:v>42861.329861111109</c:v>
                </c:pt>
                <c:pt idx="116">
                  <c:v>42861.330555555556</c:v>
                </c:pt>
                <c:pt idx="117">
                  <c:v>42861.331250000003</c:v>
                </c:pt>
                <c:pt idx="118">
                  <c:v>42861.331944444442</c:v>
                </c:pt>
                <c:pt idx="119">
                  <c:v>42861.332638888889</c:v>
                </c:pt>
                <c:pt idx="120">
                  <c:v>42861.333333333336</c:v>
                </c:pt>
                <c:pt idx="121">
                  <c:v>42861.334027777775</c:v>
                </c:pt>
                <c:pt idx="122">
                  <c:v>42861.334722222222</c:v>
                </c:pt>
                <c:pt idx="123">
                  <c:v>42861.335416666669</c:v>
                </c:pt>
                <c:pt idx="124">
                  <c:v>42861.336111111108</c:v>
                </c:pt>
                <c:pt idx="125">
                  <c:v>42861.336805555555</c:v>
                </c:pt>
                <c:pt idx="126">
                  <c:v>42861.337500000001</c:v>
                </c:pt>
                <c:pt idx="127">
                  <c:v>42861.338194444441</c:v>
                </c:pt>
                <c:pt idx="128">
                  <c:v>42861.338888888888</c:v>
                </c:pt>
                <c:pt idx="129">
                  <c:v>42861.339583333334</c:v>
                </c:pt>
                <c:pt idx="130">
                  <c:v>42861.340277777781</c:v>
                </c:pt>
                <c:pt idx="131">
                  <c:v>42861.34097222222</c:v>
                </c:pt>
                <c:pt idx="132">
                  <c:v>42861.341666666667</c:v>
                </c:pt>
                <c:pt idx="133">
                  <c:v>42861.342361111114</c:v>
                </c:pt>
                <c:pt idx="134">
                  <c:v>42861.343055555553</c:v>
                </c:pt>
                <c:pt idx="135">
                  <c:v>42861.34375</c:v>
                </c:pt>
                <c:pt idx="136">
                  <c:v>42861.344444444447</c:v>
                </c:pt>
                <c:pt idx="137">
                  <c:v>42861.345138888886</c:v>
                </c:pt>
                <c:pt idx="138">
                  <c:v>42861.345833333333</c:v>
                </c:pt>
                <c:pt idx="139">
                  <c:v>42861.34652777778</c:v>
                </c:pt>
                <c:pt idx="140">
                  <c:v>42861.347222222219</c:v>
                </c:pt>
                <c:pt idx="141">
                  <c:v>42861.347916666666</c:v>
                </c:pt>
                <c:pt idx="142">
                  <c:v>42861.348611111112</c:v>
                </c:pt>
                <c:pt idx="143">
                  <c:v>42861.349305555559</c:v>
                </c:pt>
                <c:pt idx="144">
                  <c:v>42861.35</c:v>
                </c:pt>
                <c:pt idx="145">
                  <c:v>42861.350694444445</c:v>
                </c:pt>
                <c:pt idx="146">
                  <c:v>42861.351388888892</c:v>
                </c:pt>
                <c:pt idx="147">
                  <c:v>42861.352083333331</c:v>
                </c:pt>
                <c:pt idx="148">
                  <c:v>42861.352777777778</c:v>
                </c:pt>
                <c:pt idx="149">
                  <c:v>42861.353472222225</c:v>
                </c:pt>
                <c:pt idx="150">
                  <c:v>42861.354166666664</c:v>
                </c:pt>
                <c:pt idx="151">
                  <c:v>42861.354861111111</c:v>
                </c:pt>
                <c:pt idx="152">
                  <c:v>42861.355555555558</c:v>
                </c:pt>
                <c:pt idx="153">
                  <c:v>42861.356249999997</c:v>
                </c:pt>
                <c:pt idx="154">
                  <c:v>42861.356944444444</c:v>
                </c:pt>
                <c:pt idx="155">
                  <c:v>42861.357638888891</c:v>
                </c:pt>
                <c:pt idx="156">
                  <c:v>42861.35833333333</c:v>
                </c:pt>
                <c:pt idx="157">
                  <c:v>42861.359027777777</c:v>
                </c:pt>
                <c:pt idx="158">
                  <c:v>42861.359722222223</c:v>
                </c:pt>
                <c:pt idx="159">
                  <c:v>42861.36041666667</c:v>
                </c:pt>
                <c:pt idx="160">
                  <c:v>42861.361111111109</c:v>
                </c:pt>
                <c:pt idx="161">
                  <c:v>42861.361805555556</c:v>
                </c:pt>
                <c:pt idx="162">
                  <c:v>42861.362500000003</c:v>
                </c:pt>
                <c:pt idx="163">
                  <c:v>42861.363194444442</c:v>
                </c:pt>
                <c:pt idx="164">
                  <c:v>42861.363888888889</c:v>
                </c:pt>
                <c:pt idx="165">
                  <c:v>42861.364583333336</c:v>
                </c:pt>
                <c:pt idx="166">
                  <c:v>42861.365277777775</c:v>
                </c:pt>
                <c:pt idx="167">
                  <c:v>42861.365972222222</c:v>
                </c:pt>
                <c:pt idx="168">
                  <c:v>42861.366666666669</c:v>
                </c:pt>
                <c:pt idx="169">
                  <c:v>42861.367361111108</c:v>
                </c:pt>
                <c:pt idx="170">
                  <c:v>42861.368055555555</c:v>
                </c:pt>
                <c:pt idx="171">
                  <c:v>42861.368750000001</c:v>
                </c:pt>
                <c:pt idx="172">
                  <c:v>42861.369444444441</c:v>
                </c:pt>
                <c:pt idx="173">
                  <c:v>42861.370138888888</c:v>
                </c:pt>
                <c:pt idx="174">
                  <c:v>42861.370833333334</c:v>
                </c:pt>
                <c:pt idx="175">
                  <c:v>42861.371527777781</c:v>
                </c:pt>
                <c:pt idx="176">
                  <c:v>42861.37222222222</c:v>
                </c:pt>
                <c:pt idx="177">
                  <c:v>42861.372916666667</c:v>
                </c:pt>
                <c:pt idx="178">
                  <c:v>42861.373611111114</c:v>
                </c:pt>
                <c:pt idx="179">
                  <c:v>42861.374305555553</c:v>
                </c:pt>
                <c:pt idx="180">
                  <c:v>42861.375</c:v>
                </c:pt>
                <c:pt idx="181">
                  <c:v>42861.375694444447</c:v>
                </c:pt>
                <c:pt idx="182">
                  <c:v>42861.376388888886</c:v>
                </c:pt>
                <c:pt idx="183">
                  <c:v>42861.377083333333</c:v>
                </c:pt>
                <c:pt idx="184">
                  <c:v>42861.37777777778</c:v>
                </c:pt>
                <c:pt idx="185">
                  <c:v>42861.378472222219</c:v>
                </c:pt>
                <c:pt idx="186">
                  <c:v>42861.379166666666</c:v>
                </c:pt>
                <c:pt idx="187">
                  <c:v>42861.379861111112</c:v>
                </c:pt>
                <c:pt idx="188">
                  <c:v>42861.380555555559</c:v>
                </c:pt>
                <c:pt idx="189">
                  <c:v>42861.381249999999</c:v>
                </c:pt>
                <c:pt idx="190">
                  <c:v>42861.381944444445</c:v>
                </c:pt>
                <c:pt idx="191">
                  <c:v>42861.382638888892</c:v>
                </c:pt>
                <c:pt idx="192">
                  <c:v>42861.383333333331</c:v>
                </c:pt>
                <c:pt idx="193">
                  <c:v>42861.384027777778</c:v>
                </c:pt>
                <c:pt idx="194">
                  <c:v>42861.384722222225</c:v>
                </c:pt>
                <c:pt idx="195">
                  <c:v>42861.385416666664</c:v>
                </c:pt>
                <c:pt idx="196">
                  <c:v>42861.386111111111</c:v>
                </c:pt>
                <c:pt idx="197">
                  <c:v>42861.386805555558</c:v>
                </c:pt>
                <c:pt idx="198">
                  <c:v>42861.387499999997</c:v>
                </c:pt>
                <c:pt idx="199">
                  <c:v>42861.388194444444</c:v>
                </c:pt>
                <c:pt idx="200">
                  <c:v>42861.388888888891</c:v>
                </c:pt>
                <c:pt idx="201">
                  <c:v>42861.38958333333</c:v>
                </c:pt>
                <c:pt idx="202">
                  <c:v>42861.390277777777</c:v>
                </c:pt>
                <c:pt idx="203">
                  <c:v>42861.390972222223</c:v>
                </c:pt>
                <c:pt idx="204">
                  <c:v>42861.39166666667</c:v>
                </c:pt>
                <c:pt idx="205">
                  <c:v>42861.392361111109</c:v>
                </c:pt>
                <c:pt idx="206">
                  <c:v>42861.393055555556</c:v>
                </c:pt>
                <c:pt idx="207">
                  <c:v>42861.393750000003</c:v>
                </c:pt>
                <c:pt idx="208">
                  <c:v>42861.394444444442</c:v>
                </c:pt>
                <c:pt idx="209">
                  <c:v>42861.395138888889</c:v>
                </c:pt>
                <c:pt idx="210">
                  <c:v>42861.395833333336</c:v>
                </c:pt>
                <c:pt idx="211">
                  <c:v>42861.396527777775</c:v>
                </c:pt>
                <c:pt idx="212">
                  <c:v>42861.397222222222</c:v>
                </c:pt>
                <c:pt idx="213">
                  <c:v>42861.397916666669</c:v>
                </c:pt>
                <c:pt idx="214">
                  <c:v>42861.398611111108</c:v>
                </c:pt>
                <c:pt idx="215">
                  <c:v>42861.399305555555</c:v>
                </c:pt>
                <c:pt idx="216">
                  <c:v>42861.4</c:v>
                </c:pt>
                <c:pt idx="217">
                  <c:v>42861.400694444441</c:v>
                </c:pt>
                <c:pt idx="218">
                  <c:v>42861.401388888888</c:v>
                </c:pt>
                <c:pt idx="219">
                  <c:v>42861.402083333334</c:v>
                </c:pt>
                <c:pt idx="220">
                  <c:v>42861.402777777781</c:v>
                </c:pt>
                <c:pt idx="221">
                  <c:v>42861.40347222222</c:v>
                </c:pt>
                <c:pt idx="222">
                  <c:v>42861.404166666667</c:v>
                </c:pt>
                <c:pt idx="223">
                  <c:v>42861.404861111114</c:v>
                </c:pt>
                <c:pt idx="224">
                  <c:v>42861.405555555553</c:v>
                </c:pt>
                <c:pt idx="225">
                  <c:v>42861.40625</c:v>
                </c:pt>
                <c:pt idx="226">
                  <c:v>42861.406944444447</c:v>
                </c:pt>
                <c:pt idx="227">
                  <c:v>42861.407638888886</c:v>
                </c:pt>
                <c:pt idx="228">
                  <c:v>42861.408333333333</c:v>
                </c:pt>
                <c:pt idx="229">
                  <c:v>42861.40902777778</c:v>
                </c:pt>
                <c:pt idx="230">
                  <c:v>42861.409722222219</c:v>
                </c:pt>
                <c:pt idx="231">
                  <c:v>42861.410416666666</c:v>
                </c:pt>
                <c:pt idx="232">
                  <c:v>42861.411111111112</c:v>
                </c:pt>
                <c:pt idx="233">
                  <c:v>42861.411805555559</c:v>
                </c:pt>
                <c:pt idx="234">
                  <c:v>42861.412499999999</c:v>
                </c:pt>
                <c:pt idx="235">
                  <c:v>42861.413194444445</c:v>
                </c:pt>
                <c:pt idx="236">
                  <c:v>42861.413888888892</c:v>
                </c:pt>
                <c:pt idx="237">
                  <c:v>42861.414583333331</c:v>
                </c:pt>
                <c:pt idx="238">
                  <c:v>42861.415277777778</c:v>
                </c:pt>
                <c:pt idx="239">
                  <c:v>42861.415972222225</c:v>
                </c:pt>
                <c:pt idx="240">
                  <c:v>42861.416666666664</c:v>
                </c:pt>
                <c:pt idx="241">
                  <c:v>42861.417361111111</c:v>
                </c:pt>
                <c:pt idx="242">
                  <c:v>42861.418055555558</c:v>
                </c:pt>
                <c:pt idx="243">
                  <c:v>42861.418749999997</c:v>
                </c:pt>
                <c:pt idx="244">
                  <c:v>42861.419444444444</c:v>
                </c:pt>
                <c:pt idx="245">
                  <c:v>42861.420138888891</c:v>
                </c:pt>
                <c:pt idx="246">
                  <c:v>42861.42083333333</c:v>
                </c:pt>
                <c:pt idx="247">
                  <c:v>42861.421527777777</c:v>
                </c:pt>
                <c:pt idx="248">
                  <c:v>42861.422222222223</c:v>
                </c:pt>
                <c:pt idx="249">
                  <c:v>42861.42291666667</c:v>
                </c:pt>
                <c:pt idx="250">
                  <c:v>42861.423611111109</c:v>
                </c:pt>
                <c:pt idx="251">
                  <c:v>42861.424305555556</c:v>
                </c:pt>
                <c:pt idx="252">
                  <c:v>42861.425000000003</c:v>
                </c:pt>
                <c:pt idx="253">
                  <c:v>42861.425694444442</c:v>
                </c:pt>
                <c:pt idx="254">
                  <c:v>42861.426388888889</c:v>
                </c:pt>
                <c:pt idx="255">
                  <c:v>42861.427083333336</c:v>
                </c:pt>
                <c:pt idx="256">
                  <c:v>42861.427777777775</c:v>
                </c:pt>
                <c:pt idx="257">
                  <c:v>42861.428472222222</c:v>
                </c:pt>
                <c:pt idx="258">
                  <c:v>42861.429166666669</c:v>
                </c:pt>
                <c:pt idx="259">
                  <c:v>42861.429861111108</c:v>
                </c:pt>
                <c:pt idx="260">
                  <c:v>42861.430555555555</c:v>
                </c:pt>
                <c:pt idx="261">
                  <c:v>42861.431250000001</c:v>
                </c:pt>
                <c:pt idx="262">
                  <c:v>42861.431944444441</c:v>
                </c:pt>
                <c:pt idx="263">
                  <c:v>42861.432638888888</c:v>
                </c:pt>
                <c:pt idx="264">
                  <c:v>42861.433333333334</c:v>
                </c:pt>
                <c:pt idx="265">
                  <c:v>42861.434027777781</c:v>
                </c:pt>
                <c:pt idx="266">
                  <c:v>42861.43472222222</c:v>
                </c:pt>
                <c:pt idx="267">
                  <c:v>42861.435416666667</c:v>
                </c:pt>
                <c:pt idx="268">
                  <c:v>42861.436111111114</c:v>
                </c:pt>
                <c:pt idx="269">
                  <c:v>42861.436805555553</c:v>
                </c:pt>
                <c:pt idx="270">
                  <c:v>42861.4375</c:v>
                </c:pt>
                <c:pt idx="271">
                  <c:v>42861.438194444447</c:v>
                </c:pt>
                <c:pt idx="272">
                  <c:v>42861.438888888886</c:v>
                </c:pt>
                <c:pt idx="273">
                  <c:v>42861.439583333333</c:v>
                </c:pt>
                <c:pt idx="274">
                  <c:v>42861.44027777778</c:v>
                </c:pt>
                <c:pt idx="275">
                  <c:v>42861.440972222219</c:v>
                </c:pt>
                <c:pt idx="276">
                  <c:v>42861.441666666666</c:v>
                </c:pt>
                <c:pt idx="277">
                  <c:v>42861.442361111112</c:v>
                </c:pt>
                <c:pt idx="278">
                  <c:v>42861.443055555559</c:v>
                </c:pt>
                <c:pt idx="279">
                  <c:v>42861.443749999999</c:v>
                </c:pt>
                <c:pt idx="280">
                  <c:v>42861.444444444445</c:v>
                </c:pt>
                <c:pt idx="281">
                  <c:v>42861.445138888892</c:v>
                </c:pt>
                <c:pt idx="282">
                  <c:v>42861.445833333331</c:v>
                </c:pt>
                <c:pt idx="283">
                  <c:v>42861.446527777778</c:v>
                </c:pt>
                <c:pt idx="284">
                  <c:v>42861.447222222225</c:v>
                </c:pt>
                <c:pt idx="285">
                  <c:v>42861.447916666664</c:v>
                </c:pt>
                <c:pt idx="286">
                  <c:v>42861.448611111111</c:v>
                </c:pt>
                <c:pt idx="287">
                  <c:v>42861.449305555558</c:v>
                </c:pt>
                <c:pt idx="288">
                  <c:v>42861.45</c:v>
                </c:pt>
                <c:pt idx="289">
                  <c:v>42861.450694444444</c:v>
                </c:pt>
                <c:pt idx="290">
                  <c:v>42861.451388888891</c:v>
                </c:pt>
                <c:pt idx="291">
                  <c:v>42861.45208333333</c:v>
                </c:pt>
                <c:pt idx="292">
                  <c:v>42861.452777777777</c:v>
                </c:pt>
                <c:pt idx="293">
                  <c:v>42861.453472222223</c:v>
                </c:pt>
                <c:pt idx="294">
                  <c:v>42861.45416666667</c:v>
                </c:pt>
                <c:pt idx="295">
                  <c:v>42861.454861111109</c:v>
                </c:pt>
                <c:pt idx="296">
                  <c:v>42861.455555555556</c:v>
                </c:pt>
                <c:pt idx="297">
                  <c:v>42861.456250000003</c:v>
                </c:pt>
                <c:pt idx="298">
                  <c:v>42861.456944444442</c:v>
                </c:pt>
                <c:pt idx="299">
                  <c:v>42861.457638888889</c:v>
                </c:pt>
                <c:pt idx="300">
                  <c:v>42861.458333333336</c:v>
                </c:pt>
                <c:pt idx="301">
                  <c:v>42861.459027777775</c:v>
                </c:pt>
                <c:pt idx="302">
                  <c:v>42861.459722222222</c:v>
                </c:pt>
                <c:pt idx="303">
                  <c:v>42861.460416666669</c:v>
                </c:pt>
                <c:pt idx="304">
                  <c:v>42861.461111111108</c:v>
                </c:pt>
                <c:pt idx="305">
                  <c:v>42861.461805555555</c:v>
                </c:pt>
                <c:pt idx="306">
                  <c:v>42861.462500000001</c:v>
                </c:pt>
                <c:pt idx="307">
                  <c:v>42861.463194444441</c:v>
                </c:pt>
                <c:pt idx="308">
                  <c:v>42861.463888888888</c:v>
                </c:pt>
                <c:pt idx="309">
                  <c:v>42861.464583333334</c:v>
                </c:pt>
                <c:pt idx="310">
                  <c:v>42861.465277777781</c:v>
                </c:pt>
                <c:pt idx="311">
                  <c:v>42861.46597222222</c:v>
                </c:pt>
                <c:pt idx="312">
                  <c:v>42861.466666666667</c:v>
                </c:pt>
                <c:pt idx="313">
                  <c:v>42861.467361111114</c:v>
                </c:pt>
                <c:pt idx="314">
                  <c:v>42861.468055555553</c:v>
                </c:pt>
                <c:pt idx="315">
                  <c:v>42861.46875</c:v>
                </c:pt>
                <c:pt idx="316">
                  <c:v>42861.469444444447</c:v>
                </c:pt>
                <c:pt idx="317">
                  <c:v>42861.470138888886</c:v>
                </c:pt>
                <c:pt idx="318">
                  <c:v>42861.470833333333</c:v>
                </c:pt>
                <c:pt idx="319">
                  <c:v>42861.47152777778</c:v>
                </c:pt>
                <c:pt idx="320">
                  <c:v>42861.472222222219</c:v>
                </c:pt>
                <c:pt idx="321">
                  <c:v>42861.472916666666</c:v>
                </c:pt>
                <c:pt idx="322">
                  <c:v>42861.473611111112</c:v>
                </c:pt>
                <c:pt idx="323">
                  <c:v>42861.474305555559</c:v>
                </c:pt>
                <c:pt idx="324">
                  <c:v>42861.474999999999</c:v>
                </c:pt>
                <c:pt idx="325">
                  <c:v>42861.475694444445</c:v>
                </c:pt>
                <c:pt idx="326">
                  <c:v>42861.476388888892</c:v>
                </c:pt>
                <c:pt idx="327">
                  <c:v>42861.477083333331</c:v>
                </c:pt>
                <c:pt idx="328">
                  <c:v>42861.477777777778</c:v>
                </c:pt>
                <c:pt idx="329">
                  <c:v>42861.478472222225</c:v>
                </c:pt>
                <c:pt idx="330">
                  <c:v>42861.479166666664</c:v>
                </c:pt>
                <c:pt idx="331">
                  <c:v>42861.479861111111</c:v>
                </c:pt>
                <c:pt idx="332">
                  <c:v>42861.480555555558</c:v>
                </c:pt>
                <c:pt idx="333">
                  <c:v>42861.481249999997</c:v>
                </c:pt>
                <c:pt idx="334">
                  <c:v>42861.481944444444</c:v>
                </c:pt>
                <c:pt idx="335">
                  <c:v>42861.482638888891</c:v>
                </c:pt>
                <c:pt idx="336">
                  <c:v>42861.48333333333</c:v>
                </c:pt>
                <c:pt idx="337">
                  <c:v>42861.484027777777</c:v>
                </c:pt>
                <c:pt idx="338">
                  <c:v>42861.484722222223</c:v>
                </c:pt>
                <c:pt idx="339">
                  <c:v>42861.48541666667</c:v>
                </c:pt>
                <c:pt idx="340">
                  <c:v>42861.486111111109</c:v>
                </c:pt>
                <c:pt idx="341">
                  <c:v>42861.486805555556</c:v>
                </c:pt>
                <c:pt idx="342">
                  <c:v>42861.487500000003</c:v>
                </c:pt>
                <c:pt idx="343">
                  <c:v>42861.488194444442</c:v>
                </c:pt>
                <c:pt idx="344">
                  <c:v>42861.488888888889</c:v>
                </c:pt>
                <c:pt idx="345">
                  <c:v>42861.489583333336</c:v>
                </c:pt>
                <c:pt idx="346">
                  <c:v>42861.490277777775</c:v>
                </c:pt>
                <c:pt idx="347">
                  <c:v>42861.490972222222</c:v>
                </c:pt>
                <c:pt idx="348">
                  <c:v>42861.491666666669</c:v>
                </c:pt>
                <c:pt idx="349">
                  <c:v>42861.492361111108</c:v>
                </c:pt>
                <c:pt idx="350">
                  <c:v>42861.493055555555</c:v>
                </c:pt>
                <c:pt idx="351">
                  <c:v>42861.493750000001</c:v>
                </c:pt>
                <c:pt idx="352">
                  <c:v>42861.494444444441</c:v>
                </c:pt>
                <c:pt idx="353">
                  <c:v>42861.495138888888</c:v>
                </c:pt>
                <c:pt idx="354">
                  <c:v>42861.495833333334</c:v>
                </c:pt>
                <c:pt idx="355">
                  <c:v>42861.496527777781</c:v>
                </c:pt>
                <c:pt idx="356">
                  <c:v>42861.49722222222</c:v>
                </c:pt>
                <c:pt idx="357">
                  <c:v>42861.497916666667</c:v>
                </c:pt>
                <c:pt idx="358">
                  <c:v>42861.498611111114</c:v>
                </c:pt>
                <c:pt idx="359">
                  <c:v>42861.499305555553</c:v>
                </c:pt>
                <c:pt idx="360">
                  <c:v>42861.5</c:v>
                </c:pt>
                <c:pt idx="361">
                  <c:v>42861.500694444447</c:v>
                </c:pt>
                <c:pt idx="362">
                  <c:v>42861.501388888886</c:v>
                </c:pt>
                <c:pt idx="363">
                  <c:v>42861.502083333333</c:v>
                </c:pt>
                <c:pt idx="364">
                  <c:v>42861.50277777778</c:v>
                </c:pt>
                <c:pt idx="365">
                  <c:v>42861.503472222219</c:v>
                </c:pt>
                <c:pt idx="366">
                  <c:v>42861.504166666666</c:v>
                </c:pt>
                <c:pt idx="367">
                  <c:v>42861.504861111112</c:v>
                </c:pt>
                <c:pt idx="368">
                  <c:v>42861.505555555559</c:v>
                </c:pt>
                <c:pt idx="369">
                  <c:v>42861.506249999999</c:v>
                </c:pt>
                <c:pt idx="370">
                  <c:v>42861.506944444445</c:v>
                </c:pt>
                <c:pt idx="371">
                  <c:v>42861.507638888892</c:v>
                </c:pt>
                <c:pt idx="372">
                  <c:v>42861.508333333331</c:v>
                </c:pt>
                <c:pt idx="373">
                  <c:v>42861.509027777778</c:v>
                </c:pt>
                <c:pt idx="374">
                  <c:v>42861.509722222225</c:v>
                </c:pt>
                <c:pt idx="375">
                  <c:v>42861.510416666664</c:v>
                </c:pt>
                <c:pt idx="376">
                  <c:v>42861.511111111111</c:v>
                </c:pt>
                <c:pt idx="377">
                  <c:v>42861.511805555558</c:v>
                </c:pt>
                <c:pt idx="378">
                  <c:v>42861.512499999997</c:v>
                </c:pt>
                <c:pt idx="379">
                  <c:v>42861.513194444444</c:v>
                </c:pt>
                <c:pt idx="380">
                  <c:v>42861.513888888891</c:v>
                </c:pt>
                <c:pt idx="381">
                  <c:v>42861.51458333333</c:v>
                </c:pt>
                <c:pt idx="382">
                  <c:v>42861.515277777777</c:v>
                </c:pt>
                <c:pt idx="383">
                  <c:v>42861.515972222223</c:v>
                </c:pt>
                <c:pt idx="384">
                  <c:v>42861.51666666667</c:v>
                </c:pt>
                <c:pt idx="385">
                  <c:v>42861.517361111109</c:v>
                </c:pt>
                <c:pt idx="386">
                  <c:v>42861.518055555556</c:v>
                </c:pt>
                <c:pt idx="387">
                  <c:v>42861.518750000003</c:v>
                </c:pt>
                <c:pt idx="388">
                  <c:v>42861.519444444442</c:v>
                </c:pt>
                <c:pt idx="389">
                  <c:v>42861.520138888889</c:v>
                </c:pt>
                <c:pt idx="390">
                  <c:v>42861.520833333336</c:v>
                </c:pt>
                <c:pt idx="391">
                  <c:v>42861.521527777775</c:v>
                </c:pt>
                <c:pt idx="392">
                  <c:v>42861.522222222222</c:v>
                </c:pt>
                <c:pt idx="393">
                  <c:v>42861.522916666669</c:v>
                </c:pt>
                <c:pt idx="394">
                  <c:v>42861.523611111108</c:v>
                </c:pt>
                <c:pt idx="395">
                  <c:v>42861.524305555555</c:v>
                </c:pt>
                <c:pt idx="396">
                  <c:v>42861.525000000001</c:v>
                </c:pt>
                <c:pt idx="397">
                  <c:v>42861.525694444441</c:v>
                </c:pt>
                <c:pt idx="398">
                  <c:v>42861.526388888888</c:v>
                </c:pt>
                <c:pt idx="399">
                  <c:v>42861.527083333334</c:v>
                </c:pt>
                <c:pt idx="400">
                  <c:v>42861.527777777781</c:v>
                </c:pt>
                <c:pt idx="401">
                  <c:v>42861.52847222222</c:v>
                </c:pt>
                <c:pt idx="402">
                  <c:v>42861.529166666667</c:v>
                </c:pt>
                <c:pt idx="403">
                  <c:v>42861.529861111114</c:v>
                </c:pt>
                <c:pt idx="404">
                  <c:v>42861.530555555553</c:v>
                </c:pt>
                <c:pt idx="405">
                  <c:v>42861.53125</c:v>
                </c:pt>
                <c:pt idx="406">
                  <c:v>42861.531944444447</c:v>
                </c:pt>
                <c:pt idx="407">
                  <c:v>42861.532638888886</c:v>
                </c:pt>
                <c:pt idx="408">
                  <c:v>42861.533333333333</c:v>
                </c:pt>
                <c:pt idx="409">
                  <c:v>42861.53402777778</c:v>
                </c:pt>
                <c:pt idx="410">
                  <c:v>42861.534722222219</c:v>
                </c:pt>
                <c:pt idx="411">
                  <c:v>42861.535416666666</c:v>
                </c:pt>
                <c:pt idx="412">
                  <c:v>42861.536111111112</c:v>
                </c:pt>
                <c:pt idx="413">
                  <c:v>42861.536805555559</c:v>
                </c:pt>
                <c:pt idx="414">
                  <c:v>42861.537499999999</c:v>
                </c:pt>
                <c:pt idx="415">
                  <c:v>42861.538194444445</c:v>
                </c:pt>
                <c:pt idx="416">
                  <c:v>42861.538888888892</c:v>
                </c:pt>
                <c:pt idx="417">
                  <c:v>42861.539583333331</c:v>
                </c:pt>
                <c:pt idx="418">
                  <c:v>42861.540277777778</c:v>
                </c:pt>
                <c:pt idx="419">
                  <c:v>42861.540972222225</c:v>
                </c:pt>
                <c:pt idx="420">
                  <c:v>42861.541666666664</c:v>
                </c:pt>
                <c:pt idx="421">
                  <c:v>42861.542361111111</c:v>
                </c:pt>
                <c:pt idx="422">
                  <c:v>42861.543055555558</c:v>
                </c:pt>
                <c:pt idx="423">
                  <c:v>42861.543749999997</c:v>
                </c:pt>
                <c:pt idx="424">
                  <c:v>42861.544444444444</c:v>
                </c:pt>
                <c:pt idx="425">
                  <c:v>42861.545138888891</c:v>
                </c:pt>
                <c:pt idx="426">
                  <c:v>42861.54583333333</c:v>
                </c:pt>
                <c:pt idx="427">
                  <c:v>42861.546527777777</c:v>
                </c:pt>
                <c:pt idx="428">
                  <c:v>42861.547222222223</c:v>
                </c:pt>
                <c:pt idx="429">
                  <c:v>42861.54791666667</c:v>
                </c:pt>
                <c:pt idx="430">
                  <c:v>42861.548611111109</c:v>
                </c:pt>
                <c:pt idx="431">
                  <c:v>42861.549305555556</c:v>
                </c:pt>
                <c:pt idx="432">
                  <c:v>42861.55</c:v>
                </c:pt>
                <c:pt idx="433">
                  <c:v>42861.550694444442</c:v>
                </c:pt>
                <c:pt idx="434">
                  <c:v>42861.551388888889</c:v>
                </c:pt>
                <c:pt idx="435">
                  <c:v>42861.552083333336</c:v>
                </c:pt>
                <c:pt idx="436">
                  <c:v>42861.552777777775</c:v>
                </c:pt>
                <c:pt idx="437">
                  <c:v>42861.553472222222</c:v>
                </c:pt>
                <c:pt idx="438">
                  <c:v>42861.554166666669</c:v>
                </c:pt>
                <c:pt idx="439">
                  <c:v>42861.554861111108</c:v>
                </c:pt>
                <c:pt idx="440">
                  <c:v>42861.555555555555</c:v>
                </c:pt>
                <c:pt idx="441">
                  <c:v>42861.556250000001</c:v>
                </c:pt>
                <c:pt idx="442">
                  <c:v>42861.556944444441</c:v>
                </c:pt>
                <c:pt idx="443">
                  <c:v>42861.557638888888</c:v>
                </c:pt>
                <c:pt idx="444">
                  <c:v>42861.558333333334</c:v>
                </c:pt>
                <c:pt idx="445">
                  <c:v>42861.559027777781</c:v>
                </c:pt>
                <c:pt idx="446">
                  <c:v>42861.55972222222</c:v>
                </c:pt>
                <c:pt idx="447">
                  <c:v>42861.560416666667</c:v>
                </c:pt>
                <c:pt idx="448">
                  <c:v>42861.561111111114</c:v>
                </c:pt>
                <c:pt idx="449">
                  <c:v>42861.561805555553</c:v>
                </c:pt>
                <c:pt idx="450">
                  <c:v>42861.5625</c:v>
                </c:pt>
                <c:pt idx="451">
                  <c:v>42861.563194444447</c:v>
                </c:pt>
                <c:pt idx="452">
                  <c:v>42861.563888888886</c:v>
                </c:pt>
                <c:pt idx="453">
                  <c:v>42861.564583333333</c:v>
                </c:pt>
                <c:pt idx="454">
                  <c:v>42861.56527777778</c:v>
                </c:pt>
                <c:pt idx="455">
                  <c:v>42861.565972222219</c:v>
                </c:pt>
                <c:pt idx="456">
                  <c:v>42861.566666666666</c:v>
                </c:pt>
                <c:pt idx="457">
                  <c:v>42861.567361111112</c:v>
                </c:pt>
                <c:pt idx="458">
                  <c:v>42861.568055555559</c:v>
                </c:pt>
                <c:pt idx="459">
                  <c:v>42861.568749999999</c:v>
                </c:pt>
                <c:pt idx="460">
                  <c:v>42861.569444444445</c:v>
                </c:pt>
                <c:pt idx="461">
                  <c:v>42861.570138888892</c:v>
                </c:pt>
                <c:pt idx="462">
                  <c:v>42861.570833333331</c:v>
                </c:pt>
                <c:pt idx="463">
                  <c:v>42861.571527777778</c:v>
                </c:pt>
                <c:pt idx="464">
                  <c:v>42861.572222222225</c:v>
                </c:pt>
                <c:pt idx="465">
                  <c:v>42861.572916666664</c:v>
                </c:pt>
                <c:pt idx="466">
                  <c:v>42861.573611111111</c:v>
                </c:pt>
                <c:pt idx="467">
                  <c:v>42861.574305555558</c:v>
                </c:pt>
                <c:pt idx="468">
                  <c:v>42861.574999999997</c:v>
                </c:pt>
                <c:pt idx="469">
                  <c:v>42861.575694444444</c:v>
                </c:pt>
                <c:pt idx="470">
                  <c:v>42861.576388888891</c:v>
                </c:pt>
                <c:pt idx="471">
                  <c:v>42861.57708333333</c:v>
                </c:pt>
                <c:pt idx="472">
                  <c:v>42861.577777777777</c:v>
                </c:pt>
                <c:pt idx="473">
                  <c:v>42861.578472222223</c:v>
                </c:pt>
                <c:pt idx="474">
                  <c:v>42861.57916666667</c:v>
                </c:pt>
                <c:pt idx="475">
                  <c:v>42861.579861111109</c:v>
                </c:pt>
                <c:pt idx="476">
                  <c:v>42861.580555555556</c:v>
                </c:pt>
                <c:pt idx="477">
                  <c:v>42861.581250000003</c:v>
                </c:pt>
                <c:pt idx="478">
                  <c:v>42861.581944444442</c:v>
                </c:pt>
                <c:pt idx="479">
                  <c:v>42861.582638888889</c:v>
                </c:pt>
                <c:pt idx="480">
                  <c:v>42861.583333333336</c:v>
                </c:pt>
                <c:pt idx="481">
                  <c:v>42861.584027777775</c:v>
                </c:pt>
                <c:pt idx="482">
                  <c:v>42861.584722222222</c:v>
                </c:pt>
                <c:pt idx="483">
                  <c:v>42861.585416666669</c:v>
                </c:pt>
                <c:pt idx="484">
                  <c:v>42861.586111111108</c:v>
                </c:pt>
                <c:pt idx="485">
                  <c:v>42861.586805555555</c:v>
                </c:pt>
                <c:pt idx="486">
                  <c:v>42861.587500000001</c:v>
                </c:pt>
                <c:pt idx="487">
                  <c:v>42861.588194444441</c:v>
                </c:pt>
                <c:pt idx="488">
                  <c:v>42861.588888888888</c:v>
                </c:pt>
                <c:pt idx="489">
                  <c:v>42861.589583333334</c:v>
                </c:pt>
                <c:pt idx="490">
                  <c:v>42861.590277777781</c:v>
                </c:pt>
                <c:pt idx="491">
                  <c:v>42861.59097222222</c:v>
                </c:pt>
                <c:pt idx="492">
                  <c:v>42861.591666666667</c:v>
                </c:pt>
                <c:pt idx="493">
                  <c:v>42861.592361111114</c:v>
                </c:pt>
                <c:pt idx="494">
                  <c:v>42861.593055555553</c:v>
                </c:pt>
                <c:pt idx="495">
                  <c:v>42861.59375</c:v>
                </c:pt>
                <c:pt idx="496">
                  <c:v>42861.594444444447</c:v>
                </c:pt>
                <c:pt idx="497">
                  <c:v>42861.595138888886</c:v>
                </c:pt>
                <c:pt idx="498">
                  <c:v>42861.595833333333</c:v>
                </c:pt>
                <c:pt idx="499">
                  <c:v>42861.59652777778</c:v>
                </c:pt>
                <c:pt idx="500">
                  <c:v>42861.597222222219</c:v>
                </c:pt>
                <c:pt idx="501">
                  <c:v>42861.597916666666</c:v>
                </c:pt>
                <c:pt idx="502">
                  <c:v>42861.598611111112</c:v>
                </c:pt>
                <c:pt idx="503">
                  <c:v>42861.599305555559</c:v>
                </c:pt>
                <c:pt idx="504">
                  <c:v>42861.599999999999</c:v>
                </c:pt>
                <c:pt idx="505">
                  <c:v>42861.600694444445</c:v>
                </c:pt>
                <c:pt idx="506">
                  <c:v>42861.601388888892</c:v>
                </c:pt>
                <c:pt idx="507">
                  <c:v>42861.602083333331</c:v>
                </c:pt>
                <c:pt idx="508">
                  <c:v>42861.602777777778</c:v>
                </c:pt>
                <c:pt idx="509">
                  <c:v>42861.603472222225</c:v>
                </c:pt>
                <c:pt idx="510">
                  <c:v>42861.604166666664</c:v>
                </c:pt>
                <c:pt idx="511">
                  <c:v>42861.604861111111</c:v>
                </c:pt>
                <c:pt idx="512">
                  <c:v>42861.605555555558</c:v>
                </c:pt>
                <c:pt idx="513">
                  <c:v>42861.606249999997</c:v>
                </c:pt>
                <c:pt idx="514">
                  <c:v>42861.606944444444</c:v>
                </c:pt>
                <c:pt idx="515">
                  <c:v>42861.607638888891</c:v>
                </c:pt>
                <c:pt idx="516">
                  <c:v>42861.60833333333</c:v>
                </c:pt>
                <c:pt idx="517">
                  <c:v>42861.609027777777</c:v>
                </c:pt>
                <c:pt idx="518">
                  <c:v>42861.609722222223</c:v>
                </c:pt>
                <c:pt idx="519">
                  <c:v>42861.61041666667</c:v>
                </c:pt>
                <c:pt idx="520">
                  <c:v>42861.611111111109</c:v>
                </c:pt>
                <c:pt idx="521">
                  <c:v>42861.611805555556</c:v>
                </c:pt>
                <c:pt idx="522">
                  <c:v>42861.612500000003</c:v>
                </c:pt>
                <c:pt idx="523">
                  <c:v>42861.613194444442</c:v>
                </c:pt>
                <c:pt idx="524">
                  <c:v>42861.613888888889</c:v>
                </c:pt>
                <c:pt idx="525">
                  <c:v>42861.614583333336</c:v>
                </c:pt>
                <c:pt idx="526">
                  <c:v>42861.615277777775</c:v>
                </c:pt>
                <c:pt idx="527">
                  <c:v>42861.615972222222</c:v>
                </c:pt>
                <c:pt idx="528">
                  <c:v>42861.616666666669</c:v>
                </c:pt>
                <c:pt idx="529">
                  <c:v>42861.617361111108</c:v>
                </c:pt>
                <c:pt idx="530">
                  <c:v>42861.618055555555</c:v>
                </c:pt>
                <c:pt idx="531">
                  <c:v>42861.618750000001</c:v>
                </c:pt>
                <c:pt idx="532">
                  <c:v>42861.619444444441</c:v>
                </c:pt>
                <c:pt idx="533">
                  <c:v>42861.620138888888</c:v>
                </c:pt>
                <c:pt idx="534">
                  <c:v>42861.620833333334</c:v>
                </c:pt>
                <c:pt idx="535">
                  <c:v>42861.621527777781</c:v>
                </c:pt>
                <c:pt idx="536">
                  <c:v>42861.62222222222</c:v>
                </c:pt>
                <c:pt idx="537">
                  <c:v>42861.622916666667</c:v>
                </c:pt>
                <c:pt idx="538">
                  <c:v>42861.623611111114</c:v>
                </c:pt>
                <c:pt idx="539">
                  <c:v>42861.624305555553</c:v>
                </c:pt>
                <c:pt idx="540">
                  <c:v>42861.625</c:v>
                </c:pt>
                <c:pt idx="541">
                  <c:v>42861.625694444447</c:v>
                </c:pt>
                <c:pt idx="542">
                  <c:v>42861.626388888886</c:v>
                </c:pt>
                <c:pt idx="543">
                  <c:v>42861.627083333333</c:v>
                </c:pt>
                <c:pt idx="544">
                  <c:v>42861.62777777778</c:v>
                </c:pt>
                <c:pt idx="545">
                  <c:v>42861.628472222219</c:v>
                </c:pt>
                <c:pt idx="546">
                  <c:v>42861.629166666666</c:v>
                </c:pt>
                <c:pt idx="547">
                  <c:v>42861.629861111112</c:v>
                </c:pt>
                <c:pt idx="548">
                  <c:v>42861.630555555559</c:v>
                </c:pt>
                <c:pt idx="549">
                  <c:v>42861.631249999999</c:v>
                </c:pt>
                <c:pt idx="550">
                  <c:v>42861.631944444445</c:v>
                </c:pt>
                <c:pt idx="551">
                  <c:v>42861.632638888892</c:v>
                </c:pt>
                <c:pt idx="552">
                  <c:v>42861.633333333331</c:v>
                </c:pt>
                <c:pt idx="553">
                  <c:v>42861.634027777778</c:v>
                </c:pt>
                <c:pt idx="554">
                  <c:v>42861.634722222225</c:v>
                </c:pt>
                <c:pt idx="555">
                  <c:v>42861.635416666664</c:v>
                </c:pt>
                <c:pt idx="556">
                  <c:v>42861.636111111111</c:v>
                </c:pt>
                <c:pt idx="557">
                  <c:v>42861.636805555558</c:v>
                </c:pt>
                <c:pt idx="558">
                  <c:v>42861.637499999997</c:v>
                </c:pt>
                <c:pt idx="559">
                  <c:v>42861.638194444444</c:v>
                </c:pt>
                <c:pt idx="560">
                  <c:v>42861.638888888891</c:v>
                </c:pt>
                <c:pt idx="561">
                  <c:v>42861.63958333333</c:v>
                </c:pt>
                <c:pt idx="562">
                  <c:v>42861.640277777777</c:v>
                </c:pt>
                <c:pt idx="563">
                  <c:v>42861.640972222223</c:v>
                </c:pt>
                <c:pt idx="564">
                  <c:v>42861.64166666667</c:v>
                </c:pt>
                <c:pt idx="565">
                  <c:v>42861.642361111109</c:v>
                </c:pt>
                <c:pt idx="566">
                  <c:v>42861.643055555556</c:v>
                </c:pt>
                <c:pt idx="567">
                  <c:v>42861.643750000003</c:v>
                </c:pt>
                <c:pt idx="568">
                  <c:v>42861.644444444442</c:v>
                </c:pt>
                <c:pt idx="569">
                  <c:v>42861.645138888889</c:v>
                </c:pt>
                <c:pt idx="570">
                  <c:v>42861.645833333336</c:v>
                </c:pt>
                <c:pt idx="571">
                  <c:v>42861.646527777775</c:v>
                </c:pt>
                <c:pt idx="572">
                  <c:v>42861.647222222222</c:v>
                </c:pt>
                <c:pt idx="573">
                  <c:v>42861.647916666669</c:v>
                </c:pt>
                <c:pt idx="574">
                  <c:v>42861.648611111108</c:v>
                </c:pt>
                <c:pt idx="575">
                  <c:v>42861.649305555555</c:v>
                </c:pt>
                <c:pt idx="576">
                  <c:v>42861.65</c:v>
                </c:pt>
                <c:pt idx="577">
                  <c:v>42861.650694444441</c:v>
                </c:pt>
                <c:pt idx="578">
                  <c:v>42861.651388888888</c:v>
                </c:pt>
                <c:pt idx="579">
                  <c:v>42861.652083333334</c:v>
                </c:pt>
                <c:pt idx="580">
                  <c:v>42861.652777777781</c:v>
                </c:pt>
                <c:pt idx="581">
                  <c:v>42861.65347222222</c:v>
                </c:pt>
                <c:pt idx="582">
                  <c:v>42861.654166666667</c:v>
                </c:pt>
                <c:pt idx="583">
                  <c:v>42861.654861111114</c:v>
                </c:pt>
                <c:pt idx="584">
                  <c:v>42861.655555555553</c:v>
                </c:pt>
                <c:pt idx="585">
                  <c:v>42861.65625</c:v>
                </c:pt>
                <c:pt idx="586">
                  <c:v>42861.656944444447</c:v>
                </c:pt>
                <c:pt idx="587">
                  <c:v>42861.657638888886</c:v>
                </c:pt>
                <c:pt idx="588">
                  <c:v>42861.658333333333</c:v>
                </c:pt>
                <c:pt idx="589">
                  <c:v>42861.65902777778</c:v>
                </c:pt>
                <c:pt idx="590">
                  <c:v>42861.659722222219</c:v>
                </c:pt>
                <c:pt idx="591">
                  <c:v>42861.660416666666</c:v>
                </c:pt>
                <c:pt idx="592">
                  <c:v>42861.661111111112</c:v>
                </c:pt>
                <c:pt idx="593">
                  <c:v>42861.661805555559</c:v>
                </c:pt>
                <c:pt idx="594">
                  <c:v>42861.662499999999</c:v>
                </c:pt>
                <c:pt idx="595">
                  <c:v>42861.663194444445</c:v>
                </c:pt>
                <c:pt idx="596">
                  <c:v>42861.663888888892</c:v>
                </c:pt>
                <c:pt idx="597">
                  <c:v>42861.664583333331</c:v>
                </c:pt>
                <c:pt idx="598">
                  <c:v>42861.665277777778</c:v>
                </c:pt>
                <c:pt idx="599">
                  <c:v>42861.665972222225</c:v>
                </c:pt>
                <c:pt idx="600">
                  <c:v>42861.666666666664</c:v>
                </c:pt>
                <c:pt idx="601">
                  <c:v>42861.667361111111</c:v>
                </c:pt>
                <c:pt idx="602">
                  <c:v>42861.668055555558</c:v>
                </c:pt>
                <c:pt idx="603">
                  <c:v>42861.668749999997</c:v>
                </c:pt>
                <c:pt idx="604">
                  <c:v>42861.669444444444</c:v>
                </c:pt>
                <c:pt idx="605">
                  <c:v>42861.670138888891</c:v>
                </c:pt>
                <c:pt idx="606">
                  <c:v>42861.67083333333</c:v>
                </c:pt>
                <c:pt idx="607">
                  <c:v>42861.671527777777</c:v>
                </c:pt>
                <c:pt idx="608">
                  <c:v>42861.672222222223</c:v>
                </c:pt>
                <c:pt idx="609">
                  <c:v>42861.67291666667</c:v>
                </c:pt>
                <c:pt idx="610">
                  <c:v>42861.673611111109</c:v>
                </c:pt>
                <c:pt idx="611">
                  <c:v>42861.674305555556</c:v>
                </c:pt>
                <c:pt idx="612">
                  <c:v>42861.675000000003</c:v>
                </c:pt>
                <c:pt idx="613">
                  <c:v>42861.675694444442</c:v>
                </c:pt>
                <c:pt idx="614">
                  <c:v>42861.676388888889</c:v>
                </c:pt>
                <c:pt idx="615">
                  <c:v>42861.677083333336</c:v>
                </c:pt>
                <c:pt idx="616">
                  <c:v>42861.677777777775</c:v>
                </c:pt>
                <c:pt idx="617">
                  <c:v>42861.678472222222</c:v>
                </c:pt>
                <c:pt idx="618">
                  <c:v>42861.679166666669</c:v>
                </c:pt>
                <c:pt idx="619">
                  <c:v>42861.679861111108</c:v>
                </c:pt>
                <c:pt idx="620">
                  <c:v>42861.680555555555</c:v>
                </c:pt>
                <c:pt idx="621">
                  <c:v>42861.681250000001</c:v>
                </c:pt>
                <c:pt idx="622">
                  <c:v>42861.681944444441</c:v>
                </c:pt>
                <c:pt idx="623">
                  <c:v>42861.682638888888</c:v>
                </c:pt>
                <c:pt idx="624">
                  <c:v>42861.683333333334</c:v>
                </c:pt>
                <c:pt idx="625">
                  <c:v>42861.684027777781</c:v>
                </c:pt>
                <c:pt idx="626">
                  <c:v>42861.68472222222</c:v>
                </c:pt>
                <c:pt idx="627">
                  <c:v>42861.685416666667</c:v>
                </c:pt>
                <c:pt idx="628">
                  <c:v>42861.686111111114</c:v>
                </c:pt>
                <c:pt idx="629">
                  <c:v>42861.686805555553</c:v>
                </c:pt>
                <c:pt idx="630">
                  <c:v>42861.6875</c:v>
                </c:pt>
                <c:pt idx="631">
                  <c:v>42861.688194444447</c:v>
                </c:pt>
                <c:pt idx="632">
                  <c:v>42861.688888888886</c:v>
                </c:pt>
                <c:pt idx="633">
                  <c:v>42861.689583333333</c:v>
                </c:pt>
                <c:pt idx="634">
                  <c:v>42861.69027777778</c:v>
                </c:pt>
                <c:pt idx="635">
                  <c:v>42861.690972222219</c:v>
                </c:pt>
                <c:pt idx="636">
                  <c:v>42861.691666666666</c:v>
                </c:pt>
                <c:pt idx="637">
                  <c:v>42861.692361111112</c:v>
                </c:pt>
                <c:pt idx="638">
                  <c:v>42861.693055555559</c:v>
                </c:pt>
                <c:pt idx="639">
                  <c:v>42861.693749999999</c:v>
                </c:pt>
                <c:pt idx="640">
                  <c:v>42861.694444444445</c:v>
                </c:pt>
                <c:pt idx="641">
                  <c:v>42861.695138888892</c:v>
                </c:pt>
                <c:pt idx="642">
                  <c:v>42861.695833333331</c:v>
                </c:pt>
                <c:pt idx="643">
                  <c:v>42861.696527777778</c:v>
                </c:pt>
                <c:pt idx="644">
                  <c:v>42861.697222222225</c:v>
                </c:pt>
                <c:pt idx="645">
                  <c:v>42861.697916666664</c:v>
                </c:pt>
                <c:pt idx="646">
                  <c:v>42861.698611111111</c:v>
                </c:pt>
                <c:pt idx="647">
                  <c:v>42861.699305555558</c:v>
                </c:pt>
                <c:pt idx="648">
                  <c:v>42861.7</c:v>
                </c:pt>
                <c:pt idx="649">
                  <c:v>42861.700694444444</c:v>
                </c:pt>
                <c:pt idx="650">
                  <c:v>42861.701388888891</c:v>
                </c:pt>
                <c:pt idx="651">
                  <c:v>42861.70208333333</c:v>
                </c:pt>
                <c:pt idx="652">
                  <c:v>42861.702777777777</c:v>
                </c:pt>
                <c:pt idx="653">
                  <c:v>42861.703472222223</c:v>
                </c:pt>
                <c:pt idx="654">
                  <c:v>42861.70416666667</c:v>
                </c:pt>
                <c:pt idx="655">
                  <c:v>42861.704861111109</c:v>
                </c:pt>
                <c:pt idx="656">
                  <c:v>42861.705555555556</c:v>
                </c:pt>
                <c:pt idx="657">
                  <c:v>42861.706250000003</c:v>
                </c:pt>
                <c:pt idx="658">
                  <c:v>42861.706944444442</c:v>
                </c:pt>
                <c:pt idx="659">
                  <c:v>42861.707638888889</c:v>
                </c:pt>
                <c:pt idx="660">
                  <c:v>42861.708333333336</c:v>
                </c:pt>
                <c:pt idx="661">
                  <c:v>42861.709027777775</c:v>
                </c:pt>
                <c:pt idx="662">
                  <c:v>42861.709722222222</c:v>
                </c:pt>
                <c:pt idx="663">
                  <c:v>42861.710416666669</c:v>
                </c:pt>
                <c:pt idx="664">
                  <c:v>42861.711111111108</c:v>
                </c:pt>
                <c:pt idx="665">
                  <c:v>42861.711805555555</c:v>
                </c:pt>
                <c:pt idx="666">
                  <c:v>42861.712500000001</c:v>
                </c:pt>
                <c:pt idx="667">
                  <c:v>42861.713194444441</c:v>
                </c:pt>
                <c:pt idx="668">
                  <c:v>42861.713888888888</c:v>
                </c:pt>
                <c:pt idx="669">
                  <c:v>42861.714583333334</c:v>
                </c:pt>
                <c:pt idx="670">
                  <c:v>42861.715277777781</c:v>
                </c:pt>
                <c:pt idx="671">
                  <c:v>42861.71597222222</c:v>
                </c:pt>
                <c:pt idx="672">
                  <c:v>42861.716666666667</c:v>
                </c:pt>
                <c:pt idx="673">
                  <c:v>42861.717361111114</c:v>
                </c:pt>
                <c:pt idx="674">
                  <c:v>42861.718055555553</c:v>
                </c:pt>
                <c:pt idx="675">
                  <c:v>42861.71875</c:v>
                </c:pt>
                <c:pt idx="676">
                  <c:v>42861.719444444447</c:v>
                </c:pt>
                <c:pt idx="677">
                  <c:v>42861.720138888886</c:v>
                </c:pt>
                <c:pt idx="678">
                  <c:v>42861.720833333333</c:v>
                </c:pt>
                <c:pt idx="679">
                  <c:v>42861.72152777778</c:v>
                </c:pt>
                <c:pt idx="680">
                  <c:v>42861.722222222219</c:v>
                </c:pt>
                <c:pt idx="681">
                  <c:v>42861.722916666666</c:v>
                </c:pt>
                <c:pt idx="682">
                  <c:v>42861.723611111112</c:v>
                </c:pt>
                <c:pt idx="683">
                  <c:v>42861.724305555559</c:v>
                </c:pt>
                <c:pt idx="684">
                  <c:v>42861.724999999999</c:v>
                </c:pt>
                <c:pt idx="685">
                  <c:v>42861.725694444445</c:v>
                </c:pt>
                <c:pt idx="686">
                  <c:v>42861.726388888892</c:v>
                </c:pt>
                <c:pt idx="687">
                  <c:v>42861.727083333331</c:v>
                </c:pt>
                <c:pt idx="688">
                  <c:v>42861.727777777778</c:v>
                </c:pt>
                <c:pt idx="689">
                  <c:v>42861.728472222225</c:v>
                </c:pt>
                <c:pt idx="690">
                  <c:v>42861.729166666664</c:v>
                </c:pt>
                <c:pt idx="691">
                  <c:v>42861.729861111111</c:v>
                </c:pt>
                <c:pt idx="692">
                  <c:v>42861.730555555558</c:v>
                </c:pt>
                <c:pt idx="693">
                  <c:v>42861.731249999997</c:v>
                </c:pt>
                <c:pt idx="694">
                  <c:v>42861.731944444444</c:v>
                </c:pt>
                <c:pt idx="695">
                  <c:v>42861.732638888891</c:v>
                </c:pt>
                <c:pt idx="696">
                  <c:v>42861.73333333333</c:v>
                </c:pt>
                <c:pt idx="697">
                  <c:v>42861.734027777777</c:v>
                </c:pt>
                <c:pt idx="698">
                  <c:v>42861.734722222223</c:v>
                </c:pt>
                <c:pt idx="699">
                  <c:v>42861.73541666667</c:v>
                </c:pt>
                <c:pt idx="700">
                  <c:v>42861.736111111109</c:v>
                </c:pt>
                <c:pt idx="701">
                  <c:v>42861.736805555556</c:v>
                </c:pt>
                <c:pt idx="702">
                  <c:v>42861.737500000003</c:v>
                </c:pt>
                <c:pt idx="703">
                  <c:v>42861.738194444442</c:v>
                </c:pt>
                <c:pt idx="704">
                  <c:v>42861.738888888889</c:v>
                </c:pt>
                <c:pt idx="705">
                  <c:v>42861.739583333336</c:v>
                </c:pt>
                <c:pt idx="706">
                  <c:v>42861.740277777775</c:v>
                </c:pt>
                <c:pt idx="707">
                  <c:v>42861.740972222222</c:v>
                </c:pt>
                <c:pt idx="708">
                  <c:v>42861.741666666669</c:v>
                </c:pt>
                <c:pt idx="709">
                  <c:v>42861.742361111108</c:v>
                </c:pt>
                <c:pt idx="710">
                  <c:v>42861.743055555555</c:v>
                </c:pt>
                <c:pt idx="711">
                  <c:v>42861.743750000001</c:v>
                </c:pt>
                <c:pt idx="712">
                  <c:v>42861.744444444441</c:v>
                </c:pt>
                <c:pt idx="713">
                  <c:v>42861.745138888888</c:v>
                </c:pt>
                <c:pt idx="714">
                  <c:v>42861.745833333334</c:v>
                </c:pt>
                <c:pt idx="715">
                  <c:v>42861.746527777781</c:v>
                </c:pt>
                <c:pt idx="716">
                  <c:v>42861.74722222222</c:v>
                </c:pt>
                <c:pt idx="717">
                  <c:v>42861.747916666667</c:v>
                </c:pt>
                <c:pt idx="718">
                  <c:v>42861.748611111114</c:v>
                </c:pt>
                <c:pt idx="719">
                  <c:v>42861.749305555553</c:v>
                </c:pt>
                <c:pt idx="720">
                  <c:v>42861.75</c:v>
                </c:pt>
                <c:pt idx="721">
                  <c:v>42861.750694444447</c:v>
                </c:pt>
                <c:pt idx="722">
                  <c:v>42861.751388888886</c:v>
                </c:pt>
                <c:pt idx="723">
                  <c:v>42861.752083333333</c:v>
                </c:pt>
                <c:pt idx="724">
                  <c:v>42861.75277777778</c:v>
                </c:pt>
                <c:pt idx="725">
                  <c:v>42861.753472222219</c:v>
                </c:pt>
                <c:pt idx="726">
                  <c:v>42861.754166666666</c:v>
                </c:pt>
                <c:pt idx="727">
                  <c:v>42861.754861111112</c:v>
                </c:pt>
                <c:pt idx="728">
                  <c:v>42861.755555555559</c:v>
                </c:pt>
                <c:pt idx="729">
                  <c:v>42861.756249999999</c:v>
                </c:pt>
                <c:pt idx="730">
                  <c:v>42861.756944444445</c:v>
                </c:pt>
                <c:pt idx="731">
                  <c:v>42861.757638888892</c:v>
                </c:pt>
                <c:pt idx="732">
                  <c:v>42861.758333333331</c:v>
                </c:pt>
                <c:pt idx="733">
                  <c:v>42861.759027777778</c:v>
                </c:pt>
                <c:pt idx="734">
                  <c:v>42861.759722222225</c:v>
                </c:pt>
                <c:pt idx="735">
                  <c:v>42861.760416666664</c:v>
                </c:pt>
                <c:pt idx="736">
                  <c:v>42861.761111111111</c:v>
                </c:pt>
                <c:pt idx="737">
                  <c:v>42861.761805555558</c:v>
                </c:pt>
                <c:pt idx="738">
                  <c:v>42861.762499999997</c:v>
                </c:pt>
                <c:pt idx="739">
                  <c:v>42861.763194444444</c:v>
                </c:pt>
                <c:pt idx="740">
                  <c:v>42861.763888888891</c:v>
                </c:pt>
                <c:pt idx="741">
                  <c:v>42861.76458333333</c:v>
                </c:pt>
                <c:pt idx="742">
                  <c:v>42861.765277777777</c:v>
                </c:pt>
                <c:pt idx="743">
                  <c:v>42861.765972222223</c:v>
                </c:pt>
                <c:pt idx="744">
                  <c:v>42861.76666666667</c:v>
                </c:pt>
                <c:pt idx="745">
                  <c:v>42861.767361111109</c:v>
                </c:pt>
                <c:pt idx="746">
                  <c:v>42861.768055555556</c:v>
                </c:pt>
                <c:pt idx="747">
                  <c:v>42861.768750000003</c:v>
                </c:pt>
                <c:pt idx="748">
                  <c:v>42861.769444444442</c:v>
                </c:pt>
                <c:pt idx="749">
                  <c:v>42861.770138888889</c:v>
                </c:pt>
                <c:pt idx="750">
                  <c:v>42861.770833333336</c:v>
                </c:pt>
                <c:pt idx="751">
                  <c:v>42861.771527777775</c:v>
                </c:pt>
                <c:pt idx="752">
                  <c:v>42861.772222222222</c:v>
                </c:pt>
                <c:pt idx="753">
                  <c:v>42861.772916666669</c:v>
                </c:pt>
                <c:pt idx="754">
                  <c:v>42861.773611111108</c:v>
                </c:pt>
                <c:pt idx="755">
                  <c:v>42861.774305555555</c:v>
                </c:pt>
                <c:pt idx="756">
                  <c:v>42861.775000000001</c:v>
                </c:pt>
                <c:pt idx="757">
                  <c:v>42861.775694444441</c:v>
                </c:pt>
                <c:pt idx="758">
                  <c:v>42861.776388888888</c:v>
                </c:pt>
                <c:pt idx="759">
                  <c:v>42861.777083333334</c:v>
                </c:pt>
                <c:pt idx="760">
                  <c:v>42861.777777777781</c:v>
                </c:pt>
                <c:pt idx="761">
                  <c:v>42861.77847222222</c:v>
                </c:pt>
                <c:pt idx="762">
                  <c:v>42861.779166666667</c:v>
                </c:pt>
                <c:pt idx="763">
                  <c:v>42861.779861111114</c:v>
                </c:pt>
                <c:pt idx="764">
                  <c:v>42861.780555555553</c:v>
                </c:pt>
                <c:pt idx="765">
                  <c:v>42861.78125</c:v>
                </c:pt>
                <c:pt idx="766">
                  <c:v>42861.781944444447</c:v>
                </c:pt>
                <c:pt idx="767">
                  <c:v>42861.782638888886</c:v>
                </c:pt>
                <c:pt idx="768">
                  <c:v>42861.783333333333</c:v>
                </c:pt>
                <c:pt idx="769">
                  <c:v>42861.78402777778</c:v>
                </c:pt>
                <c:pt idx="770">
                  <c:v>42861.784722222219</c:v>
                </c:pt>
                <c:pt idx="771">
                  <c:v>42861.785416666666</c:v>
                </c:pt>
                <c:pt idx="772">
                  <c:v>42861.786111111112</c:v>
                </c:pt>
                <c:pt idx="773">
                  <c:v>42861.786805555559</c:v>
                </c:pt>
                <c:pt idx="774">
                  <c:v>42861.787499999999</c:v>
                </c:pt>
                <c:pt idx="775">
                  <c:v>42861.788194444445</c:v>
                </c:pt>
                <c:pt idx="776">
                  <c:v>42861.788888888892</c:v>
                </c:pt>
                <c:pt idx="777">
                  <c:v>42861.789583333331</c:v>
                </c:pt>
                <c:pt idx="778">
                  <c:v>42861.790277777778</c:v>
                </c:pt>
                <c:pt idx="779">
                  <c:v>42861.790972222225</c:v>
                </c:pt>
                <c:pt idx="780">
                  <c:v>42861.791666666664</c:v>
                </c:pt>
                <c:pt idx="781">
                  <c:v>42861.792361111111</c:v>
                </c:pt>
                <c:pt idx="782">
                  <c:v>42861.793055555558</c:v>
                </c:pt>
                <c:pt idx="783">
                  <c:v>42861.793749999997</c:v>
                </c:pt>
                <c:pt idx="784">
                  <c:v>42861.794444444444</c:v>
                </c:pt>
                <c:pt idx="785">
                  <c:v>42861.795138888891</c:v>
                </c:pt>
                <c:pt idx="786">
                  <c:v>42861.79583333333</c:v>
                </c:pt>
                <c:pt idx="787">
                  <c:v>42861.796527777777</c:v>
                </c:pt>
                <c:pt idx="788">
                  <c:v>42861.797222222223</c:v>
                </c:pt>
                <c:pt idx="789">
                  <c:v>42861.79791666667</c:v>
                </c:pt>
                <c:pt idx="790">
                  <c:v>42861.798611111109</c:v>
                </c:pt>
                <c:pt idx="791">
                  <c:v>42861.799305555556</c:v>
                </c:pt>
                <c:pt idx="792">
                  <c:v>42861.8</c:v>
                </c:pt>
                <c:pt idx="793">
                  <c:v>42861.800694444442</c:v>
                </c:pt>
                <c:pt idx="794">
                  <c:v>42861.801388888889</c:v>
                </c:pt>
                <c:pt idx="795">
                  <c:v>42861.802083333336</c:v>
                </c:pt>
                <c:pt idx="796">
                  <c:v>42861.802777777775</c:v>
                </c:pt>
                <c:pt idx="797">
                  <c:v>42861.803472222222</c:v>
                </c:pt>
                <c:pt idx="798">
                  <c:v>42861.804166666669</c:v>
                </c:pt>
                <c:pt idx="799">
                  <c:v>42861.804861111108</c:v>
                </c:pt>
                <c:pt idx="800">
                  <c:v>42861.805555555555</c:v>
                </c:pt>
                <c:pt idx="801">
                  <c:v>42861.806250000001</c:v>
                </c:pt>
                <c:pt idx="802">
                  <c:v>42861.806944444441</c:v>
                </c:pt>
                <c:pt idx="803">
                  <c:v>42861.807638888888</c:v>
                </c:pt>
                <c:pt idx="804">
                  <c:v>42861.808333333334</c:v>
                </c:pt>
                <c:pt idx="805">
                  <c:v>42861.809027777781</c:v>
                </c:pt>
                <c:pt idx="806">
                  <c:v>42861.80972222222</c:v>
                </c:pt>
                <c:pt idx="807">
                  <c:v>42861.810416666667</c:v>
                </c:pt>
                <c:pt idx="808">
                  <c:v>42861.811111111114</c:v>
                </c:pt>
                <c:pt idx="809">
                  <c:v>42861.811805555553</c:v>
                </c:pt>
                <c:pt idx="810">
                  <c:v>42861.8125</c:v>
                </c:pt>
                <c:pt idx="811">
                  <c:v>42861.813194444447</c:v>
                </c:pt>
                <c:pt idx="812">
                  <c:v>42861.813888888886</c:v>
                </c:pt>
                <c:pt idx="813">
                  <c:v>42861.814583333333</c:v>
                </c:pt>
                <c:pt idx="814">
                  <c:v>42861.81527777778</c:v>
                </c:pt>
                <c:pt idx="815">
                  <c:v>42861.815972222219</c:v>
                </c:pt>
                <c:pt idx="816">
                  <c:v>42861.816666666666</c:v>
                </c:pt>
                <c:pt idx="817">
                  <c:v>42861.817361111112</c:v>
                </c:pt>
                <c:pt idx="818">
                  <c:v>42861.818055555559</c:v>
                </c:pt>
                <c:pt idx="819">
                  <c:v>42861.818749999999</c:v>
                </c:pt>
                <c:pt idx="820">
                  <c:v>42861.819444444445</c:v>
                </c:pt>
                <c:pt idx="821">
                  <c:v>42861.820138888892</c:v>
                </c:pt>
                <c:pt idx="822">
                  <c:v>42861.820833333331</c:v>
                </c:pt>
                <c:pt idx="823">
                  <c:v>42861.821527777778</c:v>
                </c:pt>
                <c:pt idx="824">
                  <c:v>42861.822222222225</c:v>
                </c:pt>
                <c:pt idx="825">
                  <c:v>42861.822916666664</c:v>
                </c:pt>
                <c:pt idx="826">
                  <c:v>42861.823611111111</c:v>
                </c:pt>
                <c:pt idx="827">
                  <c:v>42861.824305555558</c:v>
                </c:pt>
                <c:pt idx="828">
                  <c:v>42861.824999999997</c:v>
                </c:pt>
                <c:pt idx="829">
                  <c:v>42861.825694444444</c:v>
                </c:pt>
                <c:pt idx="830">
                  <c:v>42861.826388888891</c:v>
                </c:pt>
                <c:pt idx="831">
                  <c:v>42861.82708333333</c:v>
                </c:pt>
                <c:pt idx="832">
                  <c:v>42861.827777777777</c:v>
                </c:pt>
                <c:pt idx="833">
                  <c:v>42861.828472222223</c:v>
                </c:pt>
                <c:pt idx="834">
                  <c:v>42861.82916666667</c:v>
                </c:pt>
                <c:pt idx="835">
                  <c:v>42861.829861111109</c:v>
                </c:pt>
                <c:pt idx="836">
                  <c:v>42861.830555555556</c:v>
                </c:pt>
                <c:pt idx="837">
                  <c:v>42861.831250000003</c:v>
                </c:pt>
                <c:pt idx="838">
                  <c:v>42861.831944444442</c:v>
                </c:pt>
                <c:pt idx="839">
                  <c:v>42861.832638888889</c:v>
                </c:pt>
                <c:pt idx="840">
                  <c:v>42861.833333333336</c:v>
                </c:pt>
                <c:pt idx="841">
                  <c:v>42861.834027777775</c:v>
                </c:pt>
                <c:pt idx="842">
                  <c:v>42861.834722222222</c:v>
                </c:pt>
                <c:pt idx="843">
                  <c:v>42861.835416666669</c:v>
                </c:pt>
                <c:pt idx="844">
                  <c:v>42861.836111111108</c:v>
                </c:pt>
                <c:pt idx="845">
                  <c:v>42861.836805555555</c:v>
                </c:pt>
                <c:pt idx="846">
                  <c:v>42861.837500000001</c:v>
                </c:pt>
                <c:pt idx="847">
                  <c:v>42861.838194444441</c:v>
                </c:pt>
                <c:pt idx="848">
                  <c:v>42861.838888888888</c:v>
                </c:pt>
                <c:pt idx="849">
                  <c:v>42861.839583333334</c:v>
                </c:pt>
                <c:pt idx="850">
                  <c:v>42861.840277777781</c:v>
                </c:pt>
                <c:pt idx="851">
                  <c:v>42861.84097222222</c:v>
                </c:pt>
                <c:pt idx="852">
                  <c:v>42861.841666666667</c:v>
                </c:pt>
                <c:pt idx="853">
                  <c:v>42861.842361111114</c:v>
                </c:pt>
                <c:pt idx="854">
                  <c:v>42861.843055555553</c:v>
                </c:pt>
                <c:pt idx="855">
                  <c:v>42861.84375</c:v>
                </c:pt>
                <c:pt idx="856">
                  <c:v>42861.844444444447</c:v>
                </c:pt>
                <c:pt idx="857">
                  <c:v>42861.845138888886</c:v>
                </c:pt>
                <c:pt idx="858">
                  <c:v>42861.845833333333</c:v>
                </c:pt>
                <c:pt idx="859">
                  <c:v>42861.84652777778</c:v>
                </c:pt>
                <c:pt idx="860">
                  <c:v>42861.847222222219</c:v>
                </c:pt>
                <c:pt idx="861">
                  <c:v>42861.847916666666</c:v>
                </c:pt>
                <c:pt idx="862">
                  <c:v>42861.848611111112</c:v>
                </c:pt>
                <c:pt idx="863">
                  <c:v>42861.849305555559</c:v>
                </c:pt>
                <c:pt idx="864">
                  <c:v>42861.85</c:v>
                </c:pt>
                <c:pt idx="865">
                  <c:v>42861.850694444445</c:v>
                </c:pt>
                <c:pt idx="866">
                  <c:v>42861.851388888892</c:v>
                </c:pt>
                <c:pt idx="867">
                  <c:v>42861.852083333331</c:v>
                </c:pt>
                <c:pt idx="868">
                  <c:v>42861.852777777778</c:v>
                </c:pt>
                <c:pt idx="869">
                  <c:v>42861.853472222225</c:v>
                </c:pt>
                <c:pt idx="870">
                  <c:v>42861.854166666664</c:v>
                </c:pt>
                <c:pt idx="871">
                  <c:v>42861.854861111111</c:v>
                </c:pt>
                <c:pt idx="872">
                  <c:v>42861.855555555558</c:v>
                </c:pt>
                <c:pt idx="873">
                  <c:v>42861.856249999997</c:v>
                </c:pt>
                <c:pt idx="874">
                  <c:v>42861.856944444444</c:v>
                </c:pt>
                <c:pt idx="875">
                  <c:v>42861.857638888891</c:v>
                </c:pt>
                <c:pt idx="876">
                  <c:v>42861.85833333333</c:v>
                </c:pt>
                <c:pt idx="877">
                  <c:v>42861.859027777777</c:v>
                </c:pt>
                <c:pt idx="878">
                  <c:v>42861.859722222223</c:v>
                </c:pt>
                <c:pt idx="879">
                  <c:v>42861.86041666667</c:v>
                </c:pt>
                <c:pt idx="880">
                  <c:v>42861.861111111109</c:v>
                </c:pt>
                <c:pt idx="881">
                  <c:v>42861.861805555556</c:v>
                </c:pt>
                <c:pt idx="882">
                  <c:v>42861.862500000003</c:v>
                </c:pt>
                <c:pt idx="883">
                  <c:v>42861.863194444442</c:v>
                </c:pt>
                <c:pt idx="884">
                  <c:v>42861.863888888889</c:v>
                </c:pt>
                <c:pt idx="885">
                  <c:v>42861.864583333336</c:v>
                </c:pt>
                <c:pt idx="886">
                  <c:v>42861.865277777775</c:v>
                </c:pt>
                <c:pt idx="887">
                  <c:v>42861.865972222222</c:v>
                </c:pt>
                <c:pt idx="888">
                  <c:v>42861.866666666669</c:v>
                </c:pt>
                <c:pt idx="889">
                  <c:v>42861.867361111108</c:v>
                </c:pt>
                <c:pt idx="890">
                  <c:v>42861.868055555555</c:v>
                </c:pt>
                <c:pt idx="891">
                  <c:v>42861.868750000001</c:v>
                </c:pt>
                <c:pt idx="892">
                  <c:v>42861.869444444441</c:v>
                </c:pt>
                <c:pt idx="893">
                  <c:v>42861.870138888888</c:v>
                </c:pt>
                <c:pt idx="894">
                  <c:v>42861.870833333334</c:v>
                </c:pt>
                <c:pt idx="895">
                  <c:v>42861.871527777781</c:v>
                </c:pt>
                <c:pt idx="896">
                  <c:v>42861.87222222222</c:v>
                </c:pt>
                <c:pt idx="897">
                  <c:v>42861.872916666667</c:v>
                </c:pt>
                <c:pt idx="898">
                  <c:v>42861.873611111114</c:v>
                </c:pt>
                <c:pt idx="899">
                  <c:v>42861.874305555553</c:v>
                </c:pt>
                <c:pt idx="900">
                  <c:v>42861.875</c:v>
                </c:pt>
                <c:pt idx="901">
                  <c:v>42861.875694444447</c:v>
                </c:pt>
                <c:pt idx="902">
                  <c:v>42861.876388888886</c:v>
                </c:pt>
                <c:pt idx="903">
                  <c:v>42861.877083333333</c:v>
                </c:pt>
                <c:pt idx="904">
                  <c:v>42861.87777777778</c:v>
                </c:pt>
                <c:pt idx="905">
                  <c:v>42861.878472222219</c:v>
                </c:pt>
                <c:pt idx="906">
                  <c:v>42861.879166666666</c:v>
                </c:pt>
                <c:pt idx="907">
                  <c:v>42861.879861111112</c:v>
                </c:pt>
                <c:pt idx="908">
                  <c:v>42861.880555555559</c:v>
                </c:pt>
                <c:pt idx="909">
                  <c:v>42861.881249999999</c:v>
                </c:pt>
                <c:pt idx="910">
                  <c:v>42861.881944444445</c:v>
                </c:pt>
                <c:pt idx="911">
                  <c:v>42861.882638888892</c:v>
                </c:pt>
                <c:pt idx="912">
                  <c:v>42861.883333333331</c:v>
                </c:pt>
                <c:pt idx="913">
                  <c:v>42861.884027777778</c:v>
                </c:pt>
                <c:pt idx="914">
                  <c:v>42861.884722222225</c:v>
                </c:pt>
                <c:pt idx="915">
                  <c:v>42861.885416666664</c:v>
                </c:pt>
                <c:pt idx="916">
                  <c:v>42861.886111111111</c:v>
                </c:pt>
                <c:pt idx="917">
                  <c:v>42861.886805555558</c:v>
                </c:pt>
                <c:pt idx="918">
                  <c:v>42861.887499999997</c:v>
                </c:pt>
                <c:pt idx="919">
                  <c:v>42861.888194444444</c:v>
                </c:pt>
                <c:pt idx="920">
                  <c:v>42861.888888888891</c:v>
                </c:pt>
                <c:pt idx="921">
                  <c:v>42861.88958333333</c:v>
                </c:pt>
                <c:pt idx="922">
                  <c:v>42861.890277777777</c:v>
                </c:pt>
                <c:pt idx="923">
                  <c:v>42861.890972222223</c:v>
                </c:pt>
                <c:pt idx="924">
                  <c:v>42861.89166666667</c:v>
                </c:pt>
                <c:pt idx="925">
                  <c:v>42861.892361111109</c:v>
                </c:pt>
                <c:pt idx="926">
                  <c:v>42861.893055555556</c:v>
                </c:pt>
                <c:pt idx="927">
                  <c:v>42861.893750000003</c:v>
                </c:pt>
                <c:pt idx="928">
                  <c:v>42861.894444444442</c:v>
                </c:pt>
                <c:pt idx="929">
                  <c:v>42861.895138888889</c:v>
                </c:pt>
                <c:pt idx="930">
                  <c:v>42861.895833333336</c:v>
                </c:pt>
                <c:pt idx="931">
                  <c:v>42861.896527777775</c:v>
                </c:pt>
                <c:pt idx="932">
                  <c:v>42861.897222222222</c:v>
                </c:pt>
                <c:pt idx="933">
                  <c:v>42861.897916666669</c:v>
                </c:pt>
                <c:pt idx="934">
                  <c:v>42861.898611111108</c:v>
                </c:pt>
                <c:pt idx="935">
                  <c:v>42861.899305555555</c:v>
                </c:pt>
                <c:pt idx="936">
                  <c:v>42861.9</c:v>
                </c:pt>
                <c:pt idx="937">
                  <c:v>42861.900694444441</c:v>
                </c:pt>
                <c:pt idx="938">
                  <c:v>42861.901388888888</c:v>
                </c:pt>
                <c:pt idx="939">
                  <c:v>42861.902083333334</c:v>
                </c:pt>
                <c:pt idx="940">
                  <c:v>42861.902777777781</c:v>
                </c:pt>
                <c:pt idx="941">
                  <c:v>42861.90347222222</c:v>
                </c:pt>
                <c:pt idx="942">
                  <c:v>42861.904166666667</c:v>
                </c:pt>
                <c:pt idx="943">
                  <c:v>42861.904861111114</c:v>
                </c:pt>
                <c:pt idx="944">
                  <c:v>42861.905555555553</c:v>
                </c:pt>
                <c:pt idx="945">
                  <c:v>42861.90625</c:v>
                </c:pt>
                <c:pt idx="946">
                  <c:v>42861.906944444447</c:v>
                </c:pt>
                <c:pt idx="947">
                  <c:v>42861.907638888886</c:v>
                </c:pt>
                <c:pt idx="948">
                  <c:v>42861.908333333333</c:v>
                </c:pt>
                <c:pt idx="949">
                  <c:v>42861.90902777778</c:v>
                </c:pt>
                <c:pt idx="950">
                  <c:v>42861.909722222219</c:v>
                </c:pt>
                <c:pt idx="951">
                  <c:v>42861.910416666666</c:v>
                </c:pt>
                <c:pt idx="952">
                  <c:v>42861.911111111112</c:v>
                </c:pt>
                <c:pt idx="953">
                  <c:v>42861.911805555559</c:v>
                </c:pt>
                <c:pt idx="954">
                  <c:v>42861.912499999999</c:v>
                </c:pt>
                <c:pt idx="955">
                  <c:v>42861.913194444445</c:v>
                </c:pt>
                <c:pt idx="956">
                  <c:v>42861.913888888892</c:v>
                </c:pt>
                <c:pt idx="957">
                  <c:v>42861.914583333331</c:v>
                </c:pt>
                <c:pt idx="958">
                  <c:v>42861.915277777778</c:v>
                </c:pt>
                <c:pt idx="959">
                  <c:v>42861.915972222225</c:v>
                </c:pt>
                <c:pt idx="960">
                  <c:v>42861.916666666664</c:v>
                </c:pt>
              </c:numCache>
            </c:numRef>
          </c:cat>
          <c:val>
            <c:numRef>
              <c:f>'Wind Cutout'!$C$6:$C$966</c:f>
              <c:numCache>
                <c:formatCode>General</c:formatCode>
                <c:ptCount val="961"/>
                <c:pt idx="0">
                  <c:v>5.7998228073120117</c:v>
                </c:pt>
                <c:pt idx="1">
                  <c:v>8.3997430801391602</c:v>
                </c:pt>
                <c:pt idx="2">
                  <c:v>9.6997041702270508</c:v>
                </c:pt>
                <c:pt idx="3">
                  <c:v>8.6997346878051758</c:v>
                </c:pt>
                <c:pt idx="4">
                  <c:v>8.4997406005859375</c:v>
                </c:pt>
                <c:pt idx="5">
                  <c:v>7.1997799873352051</c:v>
                </c:pt>
                <c:pt idx="6">
                  <c:v>8.8997278213500977</c:v>
                </c:pt>
                <c:pt idx="7">
                  <c:v>8.8997278213500977</c:v>
                </c:pt>
                <c:pt idx="8">
                  <c:v>11.699643135070801</c:v>
                </c:pt>
                <c:pt idx="9">
                  <c:v>10.599676132202148</c:v>
                </c:pt>
                <c:pt idx="10">
                  <c:v>10.899666786193848</c:v>
                </c:pt>
                <c:pt idx="11">
                  <c:v>11.099660873413086</c:v>
                </c:pt>
                <c:pt idx="12">
                  <c:v>12.799609184265137</c:v>
                </c:pt>
                <c:pt idx="13">
                  <c:v>11.199658393859863</c:v>
                </c:pt>
                <c:pt idx="14">
                  <c:v>8.6997346878051758</c:v>
                </c:pt>
                <c:pt idx="15">
                  <c:v>11.299654960632324</c:v>
                </c:pt>
                <c:pt idx="16">
                  <c:v>10.999664306640625</c:v>
                </c:pt>
                <c:pt idx="17">
                  <c:v>11.399651527404785</c:v>
                </c:pt>
                <c:pt idx="18">
                  <c:v>10.599676132202148</c:v>
                </c:pt>
                <c:pt idx="19">
                  <c:v>13.099599838256836</c:v>
                </c:pt>
                <c:pt idx="20">
                  <c:v>13.799578666687012</c:v>
                </c:pt>
                <c:pt idx="21">
                  <c:v>10.699673652648926</c:v>
                </c:pt>
                <c:pt idx="22">
                  <c:v>10.499679565429687</c:v>
                </c:pt>
                <c:pt idx="23">
                  <c:v>12.699612617492676</c:v>
                </c:pt>
                <c:pt idx="24">
                  <c:v>13.599584579467773</c:v>
                </c:pt>
                <c:pt idx="25">
                  <c:v>14.499557495117188</c:v>
                </c:pt>
                <c:pt idx="26">
                  <c:v>10.199688911437988</c:v>
                </c:pt>
                <c:pt idx="27">
                  <c:v>11.399651527404785</c:v>
                </c:pt>
                <c:pt idx="28">
                  <c:v>11.099660873413086</c:v>
                </c:pt>
                <c:pt idx="29">
                  <c:v>10.39968204498291</c:v>
                </c:pt>
                <c:pt idx="30">
                  <c:v>12.699612617492676</c:v>
                </c:pt>
                <c:pt idx="31">
                  <c:v>12.199627876281738</c:v>
                </c:pt>
                <c:pt idx="32">
                  <c:v>11.299654960632324</c:v>
                </c:pt>
                <c:pt idx="33">
                  <c:v>10.199688911437988</c:v>
                </c:pt>
                <c:pt idx="34">
                  <c:v>10.999664306640625</c:v>
                </c:pt>
                <c:pt idx="35">
                  <c:v>11.399651527404785</c:v>
                </c:pt>
                <c:pt idx="36">
                  <c:v>11.099660873413086</c:v>
                </c:pt>
                <c:pt idx="37">
                  <c:v>11.9996337890625</c:v>
                </c:pt>
                <c:pt idx="38">
                  <c:v>13.199597358703613</c:v>
                </c:pt>
                <c:pt idx="39">
                  <c:v>12.299624443054199</c:v>
                </c:pt>
                <c:pt idx="40">
                  <c:v>11.399651527404785</c:v>
                </c:pt>
                <c:pt idx="41">
                  <c:v>11.799639701843262</c:v>
                </c:pt>
                <c:pt idx="42">
                  <c:v>11.099660873413086</c:v>
                </c:pt>
                <c:pt idx="43">
                  <c:v>11.899636268615723</c:v>
                </c:pt>
                <c:pt idx="44">
                  <c:v>9.99969482421875</c:v>
                </c:pt>
                <c:pt idx="45">
                  <c:v>10.39968204498291</c:v>
                </c:pt>
                <c:pt idx="46">
                  <c:v>9.2997159957885742</c:v>
                </c:pt>
                <c:pt idx="47">
                  <c:v>7.5997681617736816</c:v>
                </c:pt>
                <c:pt idx="48">
                  <c:v>7.5997681617736816</c:v>
                </c:pt>
                <c:pt idx="49">
                  <c:v>8.0997524261474609</c:v>
                </c:pt>
                <c:pt idx="50">
                  <c:v>8.7997312545776367</c:v>
                </c:pt>
                <c:pt idx="51">
                  <c:v>6.8997893333435059</c:v>
                </c:pt>
                <c:pt idx="52">
                  <c:v>6.6997952461242676</c:v>
                </c:pt>
                <c:pt idx="53">
                  <c:v>6.1998105049133301</c:v>
                </c:pt>
                <c:pt idx="54">
                  <c:v>6.999786376953125</c:v>
                </c:pt>
                <c:pt idx="55">
                  <c:v>7.999755859375</c:v>
                </c:pt>
                <c:pt idx="56">
                  <c:v>7.1997799873352051</c:v>
                </c:pt>
                <c:pt idx="57">
                  <c:v>7.5997681617736816</c:v>
                </c:pt>
                <c:pt idx="58">
                  <c:v>7.2997770309448242</c:v>
                </c:pt>
                <c:pt idx="59">
                  <c:v>6.7997922897338867</c:v>
                </c:pt>
                <c:pt idx="60">
                  <c:v>7.0997834205627441</c:v>
                </c:pt>
                <c:pt idx="61">
                  <c:v>7.1997799873352051</c:v>
                </c:pt>
                <c:pt idx="62">
                  <c:v>6.0998139381408691</c:v>
                </c:pt>
                <c:pt idx="63">
                  <c:v>7.7997617721557617</c:v>
                </c:pt>
                <c:pt idx="64">
                  <c:v>6.3998045921325684</c:v>
                </c:pt>
                <c:pt idx="65">
                  <c:v>4.999847412109375</c:v>
                </c:pt>
                <c:pt idx="66">
                  <c:v>5.8998198509216309</c:v>
                </c:pt>
                <c:pt idx="67">
                  <c:v>4.5998597145080566</c:v>
                </c:pt>
                <c:pt idx="68">
                  <c:v>4.4998626708984375</c:v>
                </c:pt>
                <c:pt idx="69">
                  <c:v>3.6998870372772217</c:v>
                </c:pt>
                <c:pt idx="70">
                  <c:v>2.8999114036560059</c:v>
                </c:pt>
                <c:pt idx="71">
                  <c:v>2.4999237060546875</c:v>
                </c:pt>
                <c:pt idx="72">
                  <c:v>4.2998685836791992</c:v>
                </c:pt>
                <c:pt idx="73">
                  <c:v>3.5998899936676025</c:v>
                </c:pt>
                <c:pt idx="74">
                  <c:v>3.7998840808868408</c:v>
                </c:pt>
                <c:pt idx="75">
                  <c:v>3.6998870372772217</c:v>
                </c:pt>
                <c:pt idx="76">
                  <c:v>3.5998899936676025</c:v>
                </c:pt>
                <c:pt idx="77">
                  <c:v>3.099905252456665</c:v>
                </c:pt>
                <c:pt idx="78">
                  <c:v>2.999908447265625</c:v>
                </c:pt>
                <c:pt idx="79">
                  <c:v>2.5999205112457275</c:v>
                </c:pt>
                <c:pt idx="80">
                  <c:v>2.999908447265625</c:v>
                </c:pt>
                <c:pt idx="81">
                  <c:v>2.5999205112457275</c:v>
                </c:pt>
                <c:pt idx="82">
                  <c:v>3.099905252456665</c:v>
                </c:pt>
                <c:pt idx="83">
                  <c:v>2.999908447265625</c:v>
                </c:pt>
                <c:pt idx="84">
                  <c:v>3.6998870372772217</c:v>
                </c:pt>
                <c:pt idx="85">
                  <c:v>2.999908447265625</c:v>
                </c:pt>
                <c:pt idx="86">
                  <c:v>3.5998899936676025</c:v>
                </c:pt>
                <c:pt idx="87">
                  <c:v>3.8998808860778809</c:v>
                </c:pt>
                <c:pt idx="88">
                  <c:v>4.7998533248901367</c:v>
                </c:pt>
                <c:pt idx="89">
                  <c:v>4.2998685836791992</c:v>
                </c:pt>
                <c:pt idx="90">
                  <c:v>4.6998562812805176</c:v>
                </c:pt>
                <c:pt idx="91">
                  <c:v>4.1998715400695801</c:v>
                </c:pt>
                <c:pt idx="92">
                  <c:v>3.9998779296875</c:v>
                </c:pt>
                <c:pt idx="93">
                  <c:v>4.5998597145080566</c:v>
                </c:pt>
                <c:pt idx="94">
                  <c:v>4.8998503684997559</c:v>
                </c:pt>
                <c:pt idx="95">
                  <c:v>4.4998626708984375</c:v>
                </c:pt>
                <c:pt idx="96">
                  <c:v>5.5998291969299316</c:v>
                </c:pt>
                <c:pt idx="97">
                  <c:v>3.9998779296875</c:v>
                </c:pt>
                <c:pt idx="98">
                  <c:v>3.5998899936676025</c:v>
                </c:pt>
                <c:pt idx="99">
                  <c:v>3.7998840808868408</c:v>
                </c:pt>
                <c:pt idx="100">
                  <c:v>5.6998257637023926</c:v>
                </c:pt>
                <c:pt idx="101">
                  <c:v>5.2998380661010742</c:v>
                </c:pt>
                <c:pt idx="102">
                  <c:v>4.6998562812805176</c:v>
                </c:pt>
                <c:pt idx="103">
                  <c:v>6.2998075485229492</c:v>
                </c:pt>
                <c:pt idx="104">
                  <c:v>5.1998410224914551</c:v>
                </c:pt>
                <c:pt idx="105">
                  <c:v>5.1998410224914551</c:v>
                </c:pt>
                <c:pt idx="106">
                  <c:v>5.0998444557189941</c:v>
                </c:pt>
                <c:pt idx="107">
                  <c:v>5.2998380661010742</c:v>
                </c:pt>
                <c:pt idx="108">
                  <c:v>6.1998105049133301</c:v>
                </c:pt>
                <c:pt idx="109">
                  <c:v>7.1997799873352051</c:v>
                </c:pt>
                <c:pt idx="110">
                  <c:v>5.5998291969299316</c:v>
                </c:pt>
                <c:pt idx="111">
                  <c:v>5.2998380661010742</c:v>
                </c:pt>
                <c:pt idx="112">
                  <c:v>6.8997893333435059</c:v>
                </c:pt>
                <c:pt idx="113">
                  <c:v>7.0997834205627441</c:v>
                </c:pt>
                <c:pt idx="114">
                  <c:v>5.4998321533203125</c:v>
                </c:pt>
                <c:pt idx="115">
                  <c:v>6.3998045921325684</c:v>
                </c:pt>
                <c:pt idx="116">
                  <c:v>6.7997922897338867</c:v>
                </c:pt>
                <c:pt idx="117">
                  <c:v>5.3998351097106934</c:v>
                </c:pt>
                <c:pt idx="118">
                  <c:v>5.4998321533203125</c:v>
                </c:pt>
                <c:pt idx="119">
                  <c:v>6.4998016357421875</c:v>
                </c:pt>
                <c:pt idx="120">
                  <c:v>6.6997952461242676</c:v>
                </c:pt>
                <c:pt idx="121">
                  <c:v>6.7997922897338867</c:v>
                </c:pt>
                <c:pt idx="122">
                  <c:v>6.3998045921325684</c:v>
                </c:pt>
                <c:pt idx="123">
                  <c:v>8.3997430801391602</c:v>
                </c:pt>
                <c:pt idx="124">
                  <c:v>6.7997922897338867</c:v>
                </c:pt>
                <c:pt idx="125">
                  <c:v>6.999786376953125</c:v>
                </c:pt>
                <c:pt idx="126">
                  <c:v>7.2997770309448242</c:v>
                </c:pt>
                <c:pt idx="127">
                  <c:v>5.99981689453125</c:v>
                </c:pt>
                <c:pt idx="128">
                  <c:v>6.7997922897338867</c:v>
                </c:pt>
                <c:pt idx="129">
                  <c:v>6.7997922897338867</c:v>
                </c:pt>
                <c:pt idx="130">
                  <c:v>5.8998198509216309</c:v>
                </c:pt>
                <c:pt idx="131">
                  <c:v>9.0997219085693359</c:v>
                </c:pt>
                <c:pt idx="132">
                  <c:v>6.999786376953125</c:v>
                </c:pt>
                <c:pt idx="133">
                  <c:v>6.999786376953125</c:v>
                </c:pt>
                <c:pt idx="134">
                  <c:v>8.1997499465942383</c:v>
                </c:pt>
                <c:pt idx="135">
                  <c:v>8.1997499465942383</c:v>
                </c:pt>
                <c:pt idx="136">
                  <c:v>9.3997125625610352</c:v>
                </c:pt>
                <c:pt idx="137">
                  <c:v>8.7997312545776367</c:v>
                </c:pt>
                <c:pt idx="138">
                  <c:v>5.99981689453125</c:v>
                </c:pt>
                <c:pt idx="139">
                  <c:v>8.8997278213500977</c:v>
                </c:pt>
                <c:pt idx="140">
                  <c:v>8.4997406005859375</c:v>
                </c:pt>
                <c:pt idx="141">
                  <c:v>8.999725341796875</c:v>
                </c:pt>
                <c:pt idx="142">
                  <c:v>7.1997799873352051</c:v>
                </c:pt>
                <c:pt idx="143">
                  <c:v>7.8997588157653809</c:v>
                </c:pt>
                <c:pt idx="144">
                  <c:v>8.5997371673583984</c:v>
                </c:pt>
                <c:pt idx="145">
                  <c:v>8.2997465133666992</c:v>
                </c:pt>
                <c:pt idx="146">
                  <c:v>8.999725341796875</c:v>
                </c:pt>
                <c:pt idx="147">
                  <c:v>8.8997278213500977</c:v>
                </c:pt>
                <c:pt idx="148">
                  <c:v>9.7997007369995117</c:v>
                </c:pt>
                <c:pt idx="149">
                  <c:v>7.8997588157653809</c:v>
                </c:pt>
                <c:pt idx="150">
                  <c:v>8.2997465133666992</c:v>
                </c:pt>
                <c:pt idx="151">
                  <c:v>11.499649047851563</c:v>
                </c:pt>
                <c:pt idx="152">
                  <c:v>9.6997041702270508</c:v>
                </c:pt>
                <c:pt idx="153">
                  <c:v>10.599676132202148</c:v>
                </c:pt>
                <c:pt idx="154">
                  <c:v>8.6997346878051758</c:v>
                </c:pt>
                <c:pt idx="155">
                  <c:v>8.999725341796875</c:v>
                </c:pt>
                <c:pt idx="156">
                  <c:v>9.1997194290161133</c:v>
                </c:pt>
                <c:pt idx="157">
                  <c:v>8.8997278213500977</c:v>
                </c:pt>
                <c:pt idx="158">
                  <c:v>8.2997465133666992</c:v>
                </c:pt>
                <c:pt idx="159">
                  <c:v>9.99969482421875</c:v>
                </c:pt>
                <c:pt idx="160">
                  <c:v>11.899636268615723</c:v>
                </c:pt>
                <c:pt idx="161">
                  <c:v>9.8996973037719727</c:v>
                </c:pt>
                <c:pt idx="162">
                  <c:v>8.3997430801391602</c:v>
                </c:pt>
                <c:pt idx="163">
                  <c:v>9.0997219085693359</c:v>
                </c:pt>
                <c:pt idx="164">
                  <c:v>9.7997007369995117</c:v>
                </c:pt>
                <c:pt idx="165">
                  <c:v>8.0997524261474609</c:v>
                </c:pt>
                <c:pt idx="166">
                  <c:v>8.7997312545776367</c:v>
                </c:pt>
                <c:pt idx="167">
                  <c:v>8.8997278213500977</c:v>
                </c:pt>
                <c:pt idx="168">
                  <c:v>8.3997430801391602</c:v>
                </c:pt>
                <c:pt idx="169">
                  <c:v>8.4997406005859375</c:v>
                </c:pt>
                <c:pt idx="170">
                  <c:v>9.7997007369995117</c:v>
                </c:pt>
                <c:pt idx="171">
                  <c:v>9.8996973037719727</c:v>
                </c:pt>
                <c:pt idx="172">
                  <c:v>9.1997194290161133</c:v>
                </c:pt>
                <c:pt idx="173">
                  <c:v>9.8996973037719727</c:v>
                </c:pt>
                <c:pt idx="174">
                  <c:v>11.9996337890625</c:v>
                </c:pt>
                <c:pt idx="175">
                  <c:v>9.6997041702270508</c:v>
                </c:pt>
                <c:pt idx="176">
                  <c:v>10.799670219421387</c:v>
                </c:pt>
                <c:pt idx="177">
                  <c:v>8.999725341796875</c:v>
                </c:pt>
                <c:pt idx="178">
                  <c:v>10.299685478210449</c:v>
                </c:pt>
                <c:pt idx="179">
                  <c:v>9.5997066497802734</c:v>
                </c:pt>
                <c:pt idx="180">
                  <c:v>11.799639701843262</c:v>
                </c:pt>
                <c:pt idx="181">
                  <c:v>10.799670219421387</c:v>
                </c:pt>
                <c:pt idx="182">
                  <c:v>11.399651527404785</c:v>
                </c:pt>
                <c:pt idx="183">
                  <c:v>10.299685478210449</c:v>
                </c:pt>
                <c:pt idx="184">
                  <c:v>9.4997100830078125</c:v>
                </c:pt>
                <c:pt idx="185">
                  <c:v>11.499649047851563</c:v>
                </c:pt>
                <c:pt idx="186">
                  <c:v>12.39962100982666</c:v>
                </c:pt>
                <c:pt idx="187">
                  <c:v>13.699582099914551</c:v>
                </c:pt>
                <c:pt idx="188">
                  <c:v>12.899605751037598</c:v>
                </c:pt>
                <c:pt idx="189">
                  <c:v>11.799639701843262</c:v>
                </c:pt>
                <c:pt idx="190">
                  <c:v>10.799670219421387</c:v>
                </c:pt>
                <c:pt idx="191">
                  <c:v>9.8996973037719727</c:v>
                </c:pt>
                <c:pt idx="192">
                  <c:v>11.899636268615723</c:v>
                </c:pt>
                <c:pt idx="193">
                  <c:v>10.199688911437988</c:v>
                </c:pt>
                <c:pt idx="194">
                  <c:v>10.899666786193848</c:v>
                </c:pt>
                <c:pt idx="195">
                  <c:v>11.299654960632324</c:v>
                </c:pt>
                <c:pt idx="196">
                  <c:v>10.699673652648926</c:v>
                </c:pt>
                <c:pt idx="197">
                  <c:v>8.7997312545776367</c:v>
                </c:pt>
                <c:pt idx="198">
                  <c:v>11.099660873413086</c:v>
                </c:pt>
                <c:pt idx="199">
                  <c:v>11.099660873413086</c:v>
                </c:pt>
                <c:pt idx="200">
                  <c:v>8.3997430801391602</c:v>
                </c:pt>
                <c:pt idx="201">
                  <c:v>12.699612617492676</c:v>
                </c:pt>
                <c:pt idx="202">
                  <c:v>12.499618530273438</c:v>
                </c:pt>
                <c:pt idx="203">
                  <c:v>11.699643135070801</c:v>
                </c:pt>
                <c:pt idx="204">
                  <c:v>9.4997100830078125</c:v>
                </c:pt>
                <c:pt idx="205">
                  <c:v>14.199566841125488</c:v>
                </c:pt>
                <c:pt idx="206">
                  <c:v>8.7997312545776367</c:v>
                </c:pt>
                <c:pt idx="207">
                  <c:v>10.499679565429687</c:v>
                </c:pt>
                <c:pt idx="208">
                  <c:v>9.0997219085693359</c:v>
                </c:pt>
                <c:pt idx="209">
                  <c:v>11.499649047851563</c:v>
                </c:pt>
                <c:pt idx="210">
                  <c:v>10.599676132202148</c:v>
                </c:pt>
                <c:pt idx="211">
                  <c:v>11.099660873413086</c:v>
                </c:pt>
                <c:pt idx="212">
                  <c:v>12.799609184265137</c:v>
                </c:pt>
                <c:pt idx="213">
                  <c:v>14.599554061889648</c:v>
                </c:pt>
                <c:pt idx="214">
                  <c:v>11.799639701843262</c:v>
                </c:pt>
                <c:pt idx="215">
                  <c:v>11.799639701843262</c:v>
                </c:pt>
                <c:pt idx="216">
                  <c:v>13.99957275390625</c:v>
                </c:pt>
                <c:pt idx="217">
                  <c:v>9.3997125625610352</c:v>
                </c:pt>
                <c:pt idx="218">
                  <c:v>14.899544715881348</c:v>
                </c:pt>
                <c:pt idx="219">
                  <c:v>12.39962100982666</c:v>
                </c:pt>
                <c:pt idx="220">
                  <c:v>14.599554061889648</c:v>
                </c:pt>
                <c:pt idx="221">
                  <c:v>13.699582099914551</c:v>
                </c:pt>
                <c:pt idx="222">
                  <c:v>13.199597358703613</c:v>
                </c:pt>
                <c:pt idx="223">
                  <c:v>13.599584579467773</c:v>
                </c:pt>
                <c:pt idx="224">
                  <c:v>12.099630355834961</c:v>
                </c:pt>
                <c:pt idx="225">
                  <c:v>12.799609184265137</c:v>
                </c:pt>
                <c:pt idx="226">
                  <c:v>13.99957275390625</c:v>
                </c:pt>
                <c:pt idx="227">
                  <c:v>14.199566841125488</c:v>
                </c:pt>
                <c:pt idx="228">
                  <c:v>14.499557495117188</c:v>
                </c:pt>
                <c:pt idx="229">
                  <c:v>16.199504852294922</c:v>
                </c:pt>
                <c:pt idx="230">
                  <c:v>10.899666786193848</c:v>
                </c:pt>
                <c:pt idx="231">
                  <c:v>13.99957275390625</c:v>
                </c:pt>
                <c:pt idx="232">
                  <c:v>13.899575233459473</c:v>
                </c:pt>
                <c:pt idx="233">
                  <c:v>16.299501419067383</c:v>
                </c:pt>
                <c:pt idx="234">
                  <c:v>16.599493026733398</c:v>
                </c:pt>
                <c:pt idx="235">
                  <c:v>16.099508285522461</c:v>
                </c:pt>
                <c:pt idx="236">
                  <c:v>15.799517631530762</c:v>
                </c:pt>
                <c:pt idx="237">
                  <c:v>15.799517631530762</c:v>
                </c:pt>
                <c:pt idx="238">
                  <c:v>16.299501419067383</c:v>
                </c:pt>
                <c:pt idx="239">
                  <c:v>17.199474334716797</c:v>
                </c:pt>
                <c:pt idx="240">
                  <c:v>16.199504852294922</c:v>
                </c:pt>
                <c:pt idx="241">
                  <c:v>16.999481201171875</c:v>
                </c:pt>
                <c:pt idx="242">
                  <c:v>17.099477767944336</c:v>
                </c:pt>
                <c:pt idx="243">
                  <c:v>16.599493026733398</c:v>
                </c:pt>
                <c:pt idx="244">
                  <c:v>18.199443817138672</c:v>
                </c:pt>
                <c:pt idx="245">
                  <c:v>15.699521064758301</c:v>
                </c:pt>
                <c:pt idx="246">
                  <c:v>15.799517631530762</c:v>
                </c:pt>
                <c:pt idx="247">
                  <c:v>16.79948616027832</c:v>
                </c:pt>
                <c:pt idx="248">
                  <c:v>17.499465942382813</c:v>
                </c:pt>
                <c:pt idx="249">
                  <c:v>18.099447250366211</c:v>
                </c:pt>
                <c:pt idx="250">
                  <c:v>16.099508285522461</c:v>
                </c:pt>
                <c:pt idx="251">
                  <c:v>15.599523544311523</c:v>
                </c:pt>
                <c:pt idx="252">
                  <c:v>14.199566841125488</c:v>
                </c:pt>
                <c:pt idx="253">
                  <c:v>17.099477767944336</c:v>
                </c:pt>
                <c:pt idx="254">
                  <c:v>16.399499893188477</c:v>
                </c:pt>
                <c:pt idx="255">
                  <c:v>14.099569320678711</c:v>
                </c:pt>
                <c:pt idx="256">
                  <c:v>17.899454116821289</c:v>
                </c:pt>
                <c:pt idx="257">
                  <c:v>16.499496459960937</c:v>
                </c:pt>
                <c:pt idx="258">
                  <c:v>19.599401473999023</c:v>
                </c:pt>
                <c:pt idx="259">
                  <c:v>16.699489593505859</c:v>
                </c:pt>
                <c:pt idx="260">
                  <c:v>14.999542236328125</c:v>
                </c:pt>
                <c:pt idx="261">
                  <c:v>16.899484634399414</c:v>
                </c:pt>
                <c:pt idx="262">
                  <c:v>18.499435424804688</c:v>
                </c:pt>
                <c:pt idx="263">
                  <c:v>16.999481201171875</c:v>
                </c:pt>
                <c:pt idx="264">
                  <c:v>17.899454116821289</c:v>
                </c:pt>
                <c:pt idx="265">
                  <c:v>18.999420166015625</c:v>
                </c:pt>
                <c:pt idx="266">
                  <c:v>19.099416732788086</c:v>
                </c:pt>
                <c:pt idx="267">
                  <c:v>16.79948616027832</c:v>
                </c:pt>
                <c:pt idx="268">
                  <c:v>17.99945068359375</c:v>
                </c:pt>
                <c:pt idx="269">
                  <c:v>18.699428558349609</c:v>
                </c:pt>
                <c:pt idx="270">
                  <c:v>18.699428558349609</c:v>
                </c:pt>
                <c:pt idx="271">
                  <c:v>18.299440383911133</c:v>
                </c:pt>
                <c:pt idx="272">
                  <c:v>19.099416732788086</c:v>
                </c:pt>
                <c:pt idx="273">
                  <c:v>19.799394607543945</c:v>
                </c:pt>
                <c:pt idx="274">
                  <c:v>18.399438858032227</c:v>
                </c:pt>
                <c:pt idx="275">
                  <c:v>16.599493026733398</c:v>
                </c:pt>
                <c:pt idx="276">
                  <c:v>19.599401473999023</c:v>
                </c:pt>
                <c:pt idx="277">
                  <c:v>19.399408340454102</c:v>
                </c:pt>
                <c:pt idx="278">
                  <c:v>20.199382781982422</c:v>
                </c:pt>
                <c:pt idx="279">
                  <c:v>20.299379348754883</c:v>
                </c:pt>
                <c:pt idx="280">
                  <c:v>19.9993896484375</c:v>
                </c:pt>
                <c:pt idx="281">
                  <c:v>21.299348831176758</c:v>
                </c:pt>
                <c:pt idx="282">
                  <c:v>19.699398040771484</c:v>
                </c:pt>
                <c:pt idx="283">
                  <c:v>20.79936408996582</c:v>
                </c:pt>
                <c:pt idx="284">
                  <c:v>17.899454116821289</c:v>
                </c:pt>
                <c:pt idx="285">
                  <c:v>16.79948616027832</c:v>
                </c:pt>
                <c:pt idx="286">
                  <c:v>20.199382781982422</c:v>
                </c:pt>
                <c:pt idx="287">
                  <c:v>20.399377822875977</c:v>
                </c:pt>
                <c:pt idx="288">
                  <c:v>16.099508285522461</c:v>
                </c:pt>
                <c:pt idx="289">
                  <c:v>18.299440383911133</c:v>
                </c:pt>
                <c:pt idx="290">
                  <c:v>17.599462509155273</c:v>
                </c:pt>
                <c:pt idx="291">
                  <c:v>19.299409866333008</c:v>
                </c:pt>
                <c:pt idx="292">
                  <c:v>17.99945068359375</c:v>
                </c:pt>
                <c:pt idx="293">
                  <c:v>17.299470901489258</c:v>
                </c:pt>
                <c:pt idx="294">
                  <c:v>16.199504852294922</c:v>
                </c:pt>
                <c:pt idx="295">
                  <c:v>17.399469375610352</c:v>
                </c:pt>
                <c:pt idx="296">
                  <c:v>16.999481201171875</c:v>
                </c:pt>
                <c:pt idx="297">
                  <c:v>17.599462509155273</c:v>
                </c:pt>
                <c:pt idx="298">
                  <c:v>18.599431991577148</c:v>
                </c:pt>
                <c:pt idx="299">
                  <c:v>19.099416732788086</c:v>
                </c:pt>
                <c:pt idx="300">
                  <c:v>16.499496459960937</c:v>
                </c:pt>
                <c:pt idx="301">
                  <c:v>20.199382781982422</c:v>
                </c:pt>
                <c:pt idx="302">
                  <c:v>14.599554061889648</c:v>
                </c:pt>
                <c:pt idx="303">
                  <c:v>18.099447250366211</c:v>
                </c:pt>
                <c:pt idx="304">
                  <c:v>18.79942512512207</c:v>
                </c:pt>
                <c:pt idx="305">
                  <c:v>14.299563407897949</c:v>
                </c:pt>
                <c:pt idx="306">
                  <c:v>20.899362564086914</c:v>
                </c:pt>
                <c:pt idx="307">
                  <c:v>20.599370956420898</c:v>
                </c:pt>
                <c:pt idx="308">
                  <c:v>22.099325180053711</c:v>
                </c:pt>
                <c:pt idx="309">
                  <c:v>18.199443817138672</c:v>
                </c:pt>
                <c:pt idx="310">
                  <c:v>19.899393081665039</c:v>
                </c:pt>
                <c:pt idx="311">
                  <c:v>20.599370956420898</c:v>
                </c:pt>
                <c:pt idx="312">
                  <c:v>20.399377822875977</c:v>
                </c:pt>
                <c:pt idx="313">
                  <c:v>19.799394607543945</c:v>
                </c:pt>
                <c:pt idx="314">
                  <c:v>18.79942512512207</c:v>
                </c:pt>
                <c:pt idx="315">
                  <c:v>18.999420166015625</c:v>
                </c:pt>
                <c:pt idx="316">
                  <c:v>17.099477767944336</c:v>
                </c:pt>
                <c:pt idx="317">
                  <c:v>18.599431991577148</c:v>
                </c:pt>
                <c:pt idx="318">
                  <c:v>22.299318313598633</c:v>
                </c:pt>
                <c:pt idx="319">
                  <c:v>18.299440383911133</c:v>
                </c:pt>
                <c:pt idx="320">
                  <c:v>18.299440383911133</c:v>
                </c:pt>
                <c:pt idx="321">
                  <c:v>20.299379348754883</c:v>
                </c:pt>
                <c:pt idx="322">
                  <c:v>17.299470901489258</c:v>
                </c:pt>
                <c:pt idx="323">
                  <c:v>15.699521064758301</c:v>
                </c:pt>
                <c:pt idx="324">
                  <c:v>18.699428558349609</c:v>
                </c:pt>
                <c:pt idx="325">
                  <c:v>18.999420166015625</c:v>
                </c:pt>
                <c:pt idx="326">
                  <c:v>18.499435424804688</c:v>
                </c:pt>
                <c:pt idx="327">
                  <c:v>22.699306488037109</c:v>
                </c:pt>
                <c:pt idx="328">
                  <c:v>20.099386215209961</c:v>
                </c:pt>
                <c:pt idx="329">
                  <c:v>17.399469375610352</c:v>
                </c:pt>
                <c:pt idx="330">
                  <c:v>22.199321746826172</c:v>
                </c:pt>
                <c:pt idx="331">
                  <c:v>20.299379348754883</c:v>
                </c:pt>
                <c:pt idx="332">
                  <c:v>24.699245452880859</c:v>
                </c:pt>
                <c:pt idx="333">
                  <c:v>15.599523544311523</c:v>
                </c:pt>
                <c:pt idx="334">
                  <c:v>18.999420166015625</c:v>
                </c:pt>
                <c:pt idx="335">
                  <c:v>18.599431991577148</c:v>
                </c:pt>
                <c:pt idx="336">
                  <c:v>17.799455642700195</c:v>
                </c:pt>
                <c:pt idx="337">
                  <c:v>17.899454116821289</c:v>
                </c:pt>
                <c:pt idx="338">
                  <c:v>21.99932861328125</c:v>
                </c:pt>
                <c:pt idx="339">
                  <c:v>19.099416732788086</c:v>
                </c:pt>
                <c:pt idx="340">
                  <c:v>21.399347305297852</c:v>
                </c:pt>
                <c:pt idx="341">
                  <c:v>16.099508285522461</c:v>
                </c:pt>
                <c:pt idx="342">
                  <c:v>19.399408340454102</c:v>
                </c:pt>
                <c:pt idx="343">
                  <c:v>19.599401473999023</c:v>
                </c:pt>
                <c:pt idx="344">
                  <c:v>21.199352264404297</c:v>
                </c:pt>
                <c:pt idx="345">
                  <c:v>18.399438858032227</c:v>
                </c:pt>
                <c:pt idx="346">
                  <c:v>20.79936408996582</c:v>
                </c:pt>
                <c:pt idx="347">
                  <c:v>21.99932861328125</c:v>
                </c:pt>
                <c:pt idx="348">
                  <c:v>22.099325180053711</c:v>
                </c:pt>
                <c:pt idx="349">
                  <c:v>21.899332046508789</c:v>
                </c:pt>
                <c:pt idx="350">
                  <c:v>21.299348831176758</c:v>
                </c:pt>
                <c:pt idx="351">
                  <c:v>22.899301528930664</c:v>
                </c:pt>
                <c:pt idx="352">
                  <c:v>22.899301528930664</c:v>
                </c:pt>
                <c:pt idx="353">
                  <c:v>21.899332046508789</c:v>
                </c:pt>
                <c:pt idx="354">
                  <c:v>20.299379348754883</c:v>
                </c:pt>
                <c:pt idx="355">
                  <c:v>20.699367523193359</c:v>
                </c:pt>
                <c:pt idx="356">
                  <c:v>24.099264144897461</c:v>
                </c:pt>
                <c:pt idx="357">
                  <c:v>23.499282836914063</c:v>
                </c:pt>
                <c:pt idx="358">
                  <c:v>21.699337005615234</c:v>
                </c:pt>
                <c:pt idx="359">
                  <c:v>22.299318313598633</c:v>
                </c:pt>
                <c:pt idx="360">
                  <c:v>23.299287796020508</c:v>
                </c:pt>
                <c:pt idx="361">
                  <c:v>17.799455642700195</c:v>
                </c:pt>
                <c:pt idx="362">
                  <c:v>22.099325180053711</c:v>
                </c:pt>
                <c:pt idx="363">
                  <c:v>20.79936408996582</c:v>
                </c:pt>
                <c:pt idx="364">
                  <c:v>20.599370956420898</c:v>
                </c:pt>
                <c:pt idx="365">
                  <c:v>21.299348831176758</c:v>
                </c:pt>
                <c:pt idx="366">
                  <c:v>20.499374389648437</c:v>
                </c:pt>
                <c:pt idx="367">
                  <c:v>20.399377822875977</c:v>
                </c:pt>
                <c:pt idx="368">
                  <c:v>19.399408340454102</c:v>
                </c:pt>
                <c:pt idx="369">
                  <c:v>16.999481201171875</c:v>
                </c:pt>
                <c:pt idx="370">
                  <c:v>21.699337005615234</c:v>
                </c:pt>
                <c:pt idx="371">
                  <c:v>21.399347305297852</c:v>
                </c:pt>
                <c:pt idx="372">
                  <c:v>19.599401473999023</c:v>
                </c:pt>
                <c:pt idx="373">
                  <c:v>23.499282836914063</c:v>
                </c:pt>
                <c:pt idx="374">
                  <c:v>21.199352264404297</c:v>
                </c:pt>
                <c:pt idx="375">
                  <c:v>20.399377822875977</c:v>
                </c:pt>
                <c:pt idx="376">
                  <c:v>21.699337005615234</c:v>
                </c:pt>
                <c:pt idx="377">
                  <c:v>22.999298095703125</c:v>
                </c:pt>
                <c:pt idx="378">
                  <c:v>23.199291229248047</c:v>
                </c:pt>
                <c:pt idx="379">
                  <c:v>20.299379348754883</c:v>
                </c:pt>
                <c:pt idx="380">
                  <c:v>22.79930305480957</c:v>
                </c:pt>
                <c:pt idx="381">
                  <c:v>18.79942512512207</c:v>
                </c:pt>
                <c:pt idx="382">
                  <c:v>22.199321746826172</c:v>
                </c:pt>
                <c:pt idx="383">
                  <c:v>23.699275970458984</c:v>
                </c:pt>
                <c:pt idx="384">
                  <c:v>17.199474334716797</c:v>
                </c:pt>
                <c:pt idx="385">
                  <c:v>19.699398040771484</c:v>
                </c:pt>
                <c:pt idx="386">
                  <c:v>19.799394607543945</c:v>
                </c:pt>
                <c:pt idx="387">
                  <c:v>22.399316787719727</c:v>
                </c:pt>
                <c:pt idx="388">
                  <c:v>18.699428558349609</c:v>
                </c:pt>
                <c:pt idx="389">
                  <c:v>20.999359130859375</c:v>
                </c:pt>
                <c:pt idx="390">
                  <c:v>21.499343872070313</c:v>
                </c:pt>
                <c:pt idx="391">
                  <c:v>20.999359130859375</c:v>
                </c:pt>
                <c:pt idx="392">
                  <c:v>21.299348831176758</c:v>
                </c:pt>
                <c:pt idx="393">
                  <c:v>18.899423599243164</c:v>
                </c:pt>
                <c:pt idx="394">
                  <c:v>23.799272537231445</c:v>
                </c:pt>
                <c:pt idx="395">
                  <c:v>19.9993896484375</c:v>
                </c:pt>
                <c:pt idx="396">
                  <c:v>18.299440383911133</c:v>
                </c:pt>
                <c:pt idx="397">
                  <c:v>22.899301528930664</c:v>
                </c:pt>
                <c:pt idx="398">
                  <c:v>20.199382781982422</c:v>
                </c:pt>
                <c:pt idx="399">
                  <c:v>20.499374389648437</c:v>
                </c:pt>
                <c:pt idx="400">
                  <c:v>18.899423599243164</c:v>
                </c:pt>
                <c:pt idx="401">
                  <c:v>19.499404907226562</c:v>
                </c:pt>
                <c:pt idx="402">
                  <c:v>22.899301528930664</c:v>
                </c:pt>
                <c:pt idx="403">
                  <c:v>20.499374389648437</c:v>
                </c:pt>
                <c:pt idx="404">
                  <c:v>17.299470901489258</c:v>
                </c:pt>
                <c:pt idx="405">
                  <c:v>21.299348831176758</c:v>
                </c:pt>
                <c:pt idx="406">
                  <c:v>22.899301528930664</c:v>
                </c:pt>
                <c:pt idx="407">
                  <c:v>18.699428558349609</c:v>
                </c:pt>
                <c:pt idx="408">
                  <c:v>20.299379348754883</c:v>
                </c:pt>
                <c:pt idx="409">
                  <c:v>21.099355697631836</c:v>
                </c:pt>
                <c:pt idx="410">
                  <c:v>18.999420166015625</c:v>
                </c:pt>
                <c:pt idx="411">
                  <c:v>17.299470901489258</c:v>
                </c:pt>
                <c:pt idx="412">
                  <c:v>23.999267578125</c:v>
                </c:pt>
                <c:pt idx="413">
                  <c:v>20.099386215209961</c:v>
                </c:pt>
                <c:pt idx="414">
                  <c:v>16.099508285522461</c:v>
                </c:pt>
                <c:pt idx="415">
                  <c:v>23.899271011352539</c:v>
                </c:pt>
                <c:pt idx="416">
                  <c:v>19.9993896484375</c:v>
                </c:pt>
                <c:pt idx="417">
                  <c:v>18.79942512512207</c:v>
                </c:pt>
                <c:pt idx="418">
                  <c:v>18.79942512512207</c:v>
                </c:pt>
                <c:pt idx="419">
                  <c:v>20.299379348754883</c:v>
                </c:pt>
                <c:pt idx="420">
                  <c:v>22.099325180053711</c:v>
                </c:pt>
                <c:pt idx="421">
                  <c:v>20.199382781982422</c:v>
                </c:pt>
                <c:pt idx="422">
                  <c:v>19.799394607543945</c:v>
                </c:pt>
                <c:pt idx="423">
                  <c:v>21.099355697631836</c:v>
                </c:pt>
                <c:pt idx="424">
                  <c:v>20.699367523193359</c:v>
                </c:pt>
                <c:pt idx="425">
                  <c:v>18.79942512512207</c:v>
                </c:pt>
                <c:pt idx="426">
                  <c:v>19.9993896484375</c:v>
                </c:pt>
                <c:pt idx="427">
                  <c:v>18.399438858032227</c:v>
                </c:pt>
                <c:pt idx="428">
                  <c:v>22.899301528930664</c:v>
                </c:pt>
                <c:pt idx="429">
                  <c:v>18.099447250366211</c:v>
                </c:pt>
                <c:pt idx="430">
                  <c:v>19.9993896484375</c:v>
                </c:pt>
                <c:pt idx="431">
                  <c:v>21.399347305297852</c:v>
                </c:pt>
                <c:pt idx="432">
                  <c:v>19.899393081665039</c:v>
                </c:pt>
                <c:pt idx="433">
                  <c:v>22.499313354492188</c:v>
                </c:pt>
                <c:pt idx="434">
                  <c:v>19.399408340454102</c:v>
                </c:pt>
                <c:pt idx="435">
                  <c:v>21.699337005615234</c:v>
                </c:pt>
                <c:pt idx="436">
                  <c:v>20.79936408996582</c:v>
                </c:pt>
                <c:pt idx="437">
                  <c:v>21.499343872070313</c:v>
                </c:pt>
                <c:pt idx="438">
                  <c:v>21.899332046508789</c:v>
                </c:pt>
                <c:pt idx="439">
                  <c:v>21.399347305297852</c:v>
                </c:pt>
                <c:pt idx="440">
                  <c:v>21.099355697631836</c:v>
                </c:pt>
                <c:pt idx="441">
                  <c:v>21.499343872070313</c:v>
                </c:pt>
                <c:pt idx="442">
                  <c:v>18.699428558349609</c:v>
                </c:pt>
                <c:pt idx="443">
                  <c:v>21.799333572387695</c:v>
                </c:pt>
                <c:pt idx="444">
                  <c:v>19.499404907226562</c:v>
                </c:pt>
                <c:pt idx="445">
                  <c:v>23.399286270141602</c:v>
                </c:pt>
                <c:pt idx="446">
                  <c:v>18.299440383911133</c:v>
                </c:pt>
                <c:pt idx="447">
                  <c:v>21.799333572387695</c:v>
                </c:pt>
                <c:pt idx="448">
                  <c:v>21.299348831176758</c:v>
                </c:pt>
                <c:pt idx="449">
                  <c:v>21.299348831176758</c:v>
                </c:pt>
                <c:pt idx="450">
                  <c:v>20.599370956420898</c:v>
                </c:pt>
                <c:pt idx="451">
                  <c:v>23.799272537231445</c:v>
                </c:pt>
                <c:pt idx="452">
                  <c:v>18.399438858032227</c:v>
                </c:pt>
                <c:pt idx="453">
                  <c:v>22.199321746826172</c:v>
                </c:pt>
                <c:pt idx="454">
                  <c:v>19.699398040771484</c:v>
                </c:pt>
                <c:pt idx="455">
                  <c:v>22.499313354492188</c:v>
                </c:pt>
                <c:pt idx="456">
                  <c:v>21.199352264404297</c:v>
                </c:pt>
                <c:pt idx="457">
                  <c:v>19.9993896484375</c:v>
                </c:pt>
                <c:pt idx="458">
                  <c:v>19.499404907226562</c:v>
                </c:pt>
                <c:pt idx="459">
                  <c:v>19.199413299560547</c:v>
                </c:pt>
                <c:pt idx="460">
                  <c:v>20.899362564086914</c:v>
                </c:pt>
                <c:pt idx="461">
                  <c:v>19.199413299560547</c:v>
                </c:pt>
                <c:pt idx="462">
                  <c:v>21.199352264404297</c:v>
                </c:pt>
                <c:pt idx="463">
                  <c:v>23.799272537231445</c:v>
                </c:pt>
                <c:pt idx="464">
                  <c:v>21.899332046508789</c:v>
                </c:pt>
                <c:pt idx="465">
                  <c:v>21.599340438842773</c:v>
                </c:pt>
                <c:pt idx="466">
                  <c:v>19.899393081665039</c:v>
                </c:pt>
                <c:pt idx="467">
                  <c:v>20.599370956420898</c:v>
                </c:pt>
                <c:pt idx="468">
                  <c:v>19.299409866333008</c:v>
                </c:pt>
                <c:pt idx="469">
                  <c:v>18.499435424804688</c:v>
                </c:pt>
                <c:pt idx="470">
                  <c:v>22.79930305480957</c:v>
                </c:pt>
                <c:pt idx="471">
                  <c:v>22.399316787719727</c:v>
                </c:pt>
                <c:pt idx="472">
                  <c:v>19.699398040771484</c:v>
                </c:pt>
                <c:pt idx="473">
                  <c:v>21.599340438842773</c:v>
                </c:pt>
                <c:pt idx="474">
                  <c:v>19.099416732788086</c:v>
                </c:pt>
                <c:pt idx="475">
                  <c:v>16.399499893188477</c:v>
                </c:pt>
                <c:pt idx="476">
                  <c:v>19.799394607543945</c:v>
                </c:pt>
                <c:pt idx="477">
                  <c:v>21.399347305297852</c:v>
                </c:pt>
                <c:pt idx="478">
                  <c:v>21.799333572387695</c:v>
                </c:pt>
                <c:pt idx="479">
                  <c:v>22.699306488037109</c:v>
                </c:pt>
                <c:pt idx="480">
                  <c:v>22.499313354492188</c:v>
                </c:pt>
                <c:pt idx="481">
                  <c:v>22.199321746826172</c:v>
                </c:pt>
                <c:pt idx="482">
                  <c:v>21.199352264404297</c:v>
                </c:pt>
                <c:pt idx="483">
                  <c:v>22.499313354492188</c:v>
                </c:pt>
                <c:pt idx="484">
                  <c:v>19.9993896484375</c:v>
                </c:pt>
                <c:pt idx="485">
                  <c:v>22.899301528930664</c:v>
                </c:pt>
                <c:pt idx="486">
                  <c:v>18.899423599243164</c:v>
                </c:pt>
                <c:pt idx="487">
                  <c:v>17.299470901489258</c:v>
                </c:pt>
                <c:pt idx="488">
                  <c:v>20.899362564086914</c:v>
                </c:pt>
                <c:pt idx="489">
                  <c:v>19.199413299560547</c:v>
                </c:pt>
                <c:pt idx="490">
                  <c:v>21.499343872070313</c:v>
                </c:pt>
                <c:pt idx="491">
                  <c:v>22.199321746826172</c:v>
                </c:pt>
                <c:pt idx="492">
                  <c:v>22.099325180053711</c:v>
                </c:pt>
                <c:pt idx="493">
                  <c:v>19.9993896484375</c:v>
                </c:pt>
                <c:pt idx="494">
                  <c:v>21.899332046508789</c:v>
                </c:pt>
                <c:pt idx="495">
                  <c:v>23.199291229248047</c:v>
                </c:pt>
                <c:pt idx="496">
                  <c:v>21.099355697631836</c:v>
                </c:pt>
                <c:pt idx="497">
                  <c:v>20.399377822875977</c:v>
                </c:pt>
                <c:pt idx="498">
                  <c:v>24.199260711669922</c:v>
                </c:pt>
                <c:pt idx="499">
                  <c:v>17.299470901489258</c:v>
                </c:pt>
                <c:pt idx="500">
                  <c:v>23.499282836914063</c:v>
                </c:pt>
                <c:pt idx="501">
                  <c:v>21.599340438842773</c:v>
                </c:pt>
                <c:pt idx="502">
                  <c:v>20.299379348754883</c:v>
                </c:pt>
                <c:pt idx="503">
                  <c:v>21.199352264404297</c:v>
                </c:pt>
                <c:pt idx="504">
                  <c:v>21.299348831176758</c:v>
                </c:pt>
                <c:pt idx="505">
                  <c:v>22.399316787719727</c:v>
                </c:pt>
                <c:pt idx="506">
                  <c:v>21.199352264404297</c:v>
                </c:pt>
                <c:pt idx="507">
                  <c:v>21.299348831176758</c:v>
                </c:pt>
                <c:pt idx="508">
                  <c:v>16.499496459960937</c:v>
                </c:pt>
                <c:pt idx="509">
                  <c:v>20.699367523193359</c:v>
                </c:pt>
                <c:pt idx="510">
                  <c:v>22.699306488037109</c:v>
                </c:pt>
                <c:pt idx="511">
                  <c:v>19.899393081665039</c:v>
                </c:pt>
                <c:pt idx="512">
                  <c:v>20.399377822875977</c:v>
                </c:pt>
                <c:pt idx="513">
                  <c:v>20.79936408996582</c:v>
                </c:pt>
                <c:pt idx="514">
                  <c:v>18.199443817138672</c:v>
                </c:pt>
                <c:pt idx="515">
                  <c:v>20.399377822875977</c:v>
                </c:pt>
                <c:pt idx="516">
                  <c:v>22.899301528930664</c:v>
                </c:pt>
                <c:pt idx="517">
                  <c:v>23.099294662475586</c:v>
                </c:pt>
                <c:pt idx="518">
                  <c:v>17.399469375610352</c:v>
                </c:pt>
                <c:pt idx="519">
                  <c:v>21.99932861328125</c:v>
                </c:pt>
                <c:pt idx="520">
                  <c:v>18.199443817138672</c:v>
                </c:pt>
                <c:pt idx="521">
                  <c:v>17.399469375610352</c:v>
                </c:pt>
                <c:pt idx="522">
                  <c:v>18.999420166015625</c:v>
                </c:pt>
                <c:pt idx="523">
                  <c:v>19.499404907226562</c:v>
                </c:pt>
                <c:pt idx="524">
                  <c:v>25.199230194091797</c:v>
                </c:pt>
                <c:pt idx="525">
                  <c:v>24.399255752563477</c:v>
                </c:pt>
                <c:pt idx="526">
                  <c:v>22.299318313598633</c:v>
                </c:pt>
                <c:pt idx="527">
                  <c:v>23.199291229248047</c:v>
                </c:pt>
                <c:pt idx="528">
                  <c:v>21.099355697631836</c:v>
                </c:pt>
                <c:pt idx="529">
                  <c:v>23.699275970458984</c:v>
                </c:pt>
                <c:pt idx="530">
                  <c:v>20.399377822875977</c:v>
                </c:pt>
                <c:pt idx="531">
                  <c:v>23.099294662475586</c:v>
                </c:pt>
                <c:pt idx="532">
                  <c:v>24.199260711669922</c:v>
                </c:pt>
                <c:pt idx="533">
                  <c:v>21.699337005615234</c:v>
                </c:pt>
                <c:pt idx="534">
                  <c:v>21.099355697631836</c:v>
                </c:pt>
                <c:pt idx="535">
                  <c:v>21.399347305297852</c:v>
                </c:pt>
                <c:pt idx="536">
                  <c:v>22.699306488037109</c:v>
                </c:pt>
                <c:pt idx="537">
                  <c:v>20.299379348754883</c:v>
                </c:pt>
                <c:pt idx="538">
                  <c:v>20.899362564086914</c:v>
                </c:pt>
                <c:pt idx="539">
                  <c:v>18.199443817138672</c:v>
                </c:pt>
                <c:pt idx="540">
                  <c:v>19.499404907226562</c:v>
                </c:pt>
                <c:pt idx="541">
                  <c:v>21.499343872070313</c:v>
                </c:pt>
                <c:pt idx="542">
                  <c:v>21.499343872070313</c:v>
                </c:pt>
                <c:pt idx="543">
                  <c:v>20.999359130859375</c:v>
                </c:pt>
                <c:pt idx="544">
                  <c:v>23.699275970458984</c:v>
                </c:pt>
                <c:pt idx="545">
                  <c:v>21.399347305297852</c:v>
                </c:pt>
                <c:pt idx="546">
                  <c:v>19.099416732788086</c:v>
                </c:pt>
                <c:pt idx="547">
                  <c:v>20.199382781982422</c:v>
                </c:pt>
                <c:pt idx="548">
                  <c:v>22.499313354492188</c:v>
                </c:pt>
                <c:pt idx="549">
                  <c:v>19.099416732788086</c:v>
                </c:pt>
                <c:pt idx="550">
                  <c:v>21.899332046508789</c:v>
                </c:pt>
                <c:pt idx="551">
                  <c:v>22.599309921264648</c:v>
                </c:pt>
                <c:pt idx="552">
                  <c:v>19.9993896484375</c:v>
                </c:pt>
                <c:pt idx="553">
                  <c:v>19.099416732788086</c:v>
                </c:pt>
                <c:pt idx="554">
                  <c:v>21.899332046508789</c:v>
                </c:pt>
                <c:pt idx="555">
                  <c:v>20.099386215209961</c:v>
                </c:pt>
                <c:pt idx="556">
                  <c:v>23.599279403686523</c:v>
                </c:pt>
                <c:pt idx="557">
                  <c:v>20.999359130859375</c:v>
                </c:pt>
                <c:pt idx="558">
                  <c:v>22.299318313598633</c:v>
                </c:pt>
                <c:pt idx="559">
                  <c:v>21.299348831176758</c:v>
                </c:pt>
                <c:pt idx="560">
                  <c:v>22.199321746826172</c:v>
                </c:pt>
                <c:pt idx="561">
                  <c:v>20.199382781982422</c:v>
                </c:pt>
                <c:pt idx="562">
                  <c:v>18.699428558349609</c:v>
                </c:pt>
                <c:pt idx="563">
                  <c:v>20.399377822875977</c:v>
                </c:pt>
                <c:pt idx="564">
                  <c:v>20.899362564086914</c:v>
                </c:pt>
                <c:pt idx="565">
                  <c:v>21.799333572387695</c:v>
                </c:pt>
                <c:pt idx="566">
                  <c:v>20.699367523193359</c:v>
                </c:pt>
                <c:pt idx="567">
                  <c:v>23.699275970458984</c:v>
                </c:pt>
                <c:pt idx="568">
                  <c:v>19.599401473999023</c:v>
                </c:pt>
                <c:pt idx="569">
                  <c:v>20.499374389648437</c:v>
                </c:pt>
                <c:pt idx="570">
                  <c:v>16.299501419067383</c:v>
                </c:pt>
                <c:pt idx="571">
                  <c:v>19.499404907226562</c:v>
                </c:pt>
                <c:pt idx="572">
                  <c:v>21.199352264404297</c:v>
                </c:pt>
                <c:pt idx="573">
                  <c:v>18.399438858032227</c:v>
                </c:pt>
                <c:pt idx="574">
                  <c:v>19.9993896484375</c:v>
                </c:pt>
                <c:pt idx="575">
                  <c:v>20.699367523193359</c:v>
                </c:pt>
                <c:pt idx="576">
                  <c:v>19.099416732788086</c:v>
                </c:pt>
                <c:pt idx="577">
                  <c:v>20.199382781982422</c:v>
                </c:pt>
                <c:pt idx="578">
                  <c:v>18.299440383911133</c:v>
                </c:pt>
                <c:pt idx="579">
                  <c:v>19.9993896484375</c:v>
                </c:pt>
                <c:pt idx="580">
                  <c:v>22.999298095703125</c:v>
                </c:pt>
                <c:pt idx="581">
                  <c:v>21.099355697631836</c:v>
                </c:pt>
                <c:pt idx="582">
                  <c:v>19.699398040771484</c:v>
                </c:pt>
                <c:pt idx="583">
                  <c:v>22.099325180053711</c:v>
                </c:pt>
                <c:pt idx="584">
                  <c:v>19.299409866333008</c:v>
                </c:pt>
                <c:pt idx="585">
                  <c:v>20.099386215209961</c:v>
                </c:pt>
                <c:pt idx="586">
                  <c:v>16.79948616027832</c:v>
                </c:pt>
                <c:pt idx="587">
                  <c:v>18.499435424804688</c:v>
                </c:pt>
                <c:pt idx="588">
                  <c:v>20.79936408996582</c:v>
                </c:pt>
                <c:pt idx="589">
                  <c:v>17.699459075927734</c:v>
                </c:pt>
                <c:pt idx="590">
                  <c:v>18.899423599243164</c:v>
                </c:pt>
                <c:pt idx="591">
                  <c:v>20.699367523193359</c:v>
                </c:pt>
                <c:pt idx="592">
                  <c:v>17.799455642700195</c:v>
                </c:pt>
                <c:pt idx="593">
                  <c:v>21.599340438842773</c:v>
                </c:pt>
                <c:pt idx="594">
                  <c:v>17.199474334716797</c:v>
                </c:pt>
                <c:pt idx="595">
                  <c:v>18.199443817138672</c:v>
                </c:pt>
                <c:pt idx="596">
                  <c:v>19.399408340454102</c:v>
                </c:pt>
                <c:pt idx="597">
                  <c:v>20.79936408996582</c:v>
                </c:pt>
                <c:pt idx="598">
                  <c:v>18.79942512512207</c:v>
                </c:pt>
                <c:pt idx="599">
                  <c:v>21.299348831176758</c:v>
                </c:pt>
                <c:pt idx="600">
                  <c:v>22.399316787719727</c:v>
                </c:pt>
                <c:pt idx="601">
                  <c:v>19.499404907226562</c:v>
                </c:pt>
                <c:pt idx="602">
                  <c:v>22.199321746826172</c:v>
                </c:pt>
                <c:pt idx="603">
                  <c:v>19.699398040771484</c:v>
                </c:pt>
                <c:pt idx="604">
                  <c:v>20.399377822875977</c:v>
                </c:pt>
                <c:pt idx="605">
                  <c:v>20.899362564086914</c:v>
                </c:pt>
                <c:pt idx="606">
                  <c:v>17.399469375610352</c:v>
                </c:pt>
                <c:pt idx="607">
                  <c:v>19.9993896484375</c:v>
                </c:pt>
                <c:pt idx="608">
                  <c:v>20.299379348754883</c:v>
                </c:pt>
                <c:pt idx="609">
                  <c:v>19.799394607543945</c:v>
                </c:pt>
                <c:pt idx="610">
                  <c:v>21.299348831176758</c:v>
                </c:pt>
                <c:pt idx="611">
                  <c:v>21.199352264404297</c:v>
                </c:pt>
                <c:pt idx="612">
                  <c:v>20.79936408996582</c:v>
                </c:pt>
                <c:pt idx="613">
                  <c:v>23.399286270141602</c:v>
                </c:pt>
                <c:pt idx="614">
                  <c:v>16.199504852294922</c:v>
                </c:pt>
                <c:pt idx="615">
                  <c:v>19.199413299560547</c:v>
                </c:pt>
                <c:pt idx="616">
                  <c:v>21.199352264404297</c:v>
                </c:pt>
                <c:pt idx="617">
                  <c:v>21.099355697631836</c:v>
                </c:pt>
                <c:pt idx="618">
                  <c:v>19.599401473999023</c:v>
                </c:pt>
                <c:pt idx="619">
                  <c:v>19.499404907226562</c:v>
                </c:pt>
                <c:pt idx="620">
                  <c:v>18.499435424804688</c:v>
                </c:pt>
                <c:pt idx="621">
                  <c:v>19.599401473999023</c:v>
                </c:pt>
                <c:pt idx="622">
                  <c:v>20.699367523193359</c:v>
                </c:pt>
                <c:pt idx="623">
                  <c:v>19.899393081665039</c:v>
                </c:pt>
                <c:pt idx="624">
                  <c:v>18.899423599243164</c:v>
                </c:pt>
                <c:pt idx="625">
                  <c:v>18.999420166015625</c:v>
                </c:pt>
                <c:pt idx="626">
                  <c:v>21.299348831176758</c:v>
                </c:pt>
                <c:pt idx="627">
                  <c:v>18.599431991577148</c:v>
                </c:pt>
                <c:pt idx="628">
                  <c:v>20.599370956420898</c:v>
                </c:pt>
                <c:pt idx="629">
                  <c:v>19.399408340454102</c:v>
                </c:pt>
                <c:pt idx="630">
                  <c:v>17.299470901489258</c:v>
                </c:pt>
                <c:pt idx="631">
                  <c:v>19.399408340454102</c:v>
                </c:pt>
                <c:pt idx="632">
                  <c:v>18.099447250366211</c:v>
                </c:pt>
                <c:pt idx="633">
                  <c:v>18.299440383911133</c:v>
                </c:pt>
                <c:pt idx="634">
                  <c:v>17.099477767944336</c:v>
                </c:pt>
                <c:pt idx="635">
                  <c:v>21.199352264404297</c:v>
                </c:pt>
                <c:pt idx="636">
                  <c:v>18.599431991577148</c:v>
                </c:pt>
                <c:pt idx="637">
                  <c:v>19.299409866333008</c:v>
                </c:pt>
                <c:pt idx="638">
                  <c:v>17.299470901489258</c:v>
                </c:pt>
                <c:pt idx="639">
                  <c:v>15.599523544311523</c:v>
                </c:pt>
                <c:pt idx="640">
                  <c:v>18.399438858032227</c:v>
                </c:pt>
                <c:pt idx="641">
                  <c:v>19.599401473999023</c:v>
                </c:pt>
                <c:pt idx="642">
                  <c:v>21.099355697631836</c:v>
                </c:pt>
                <c:pt idx="643">
                  <c:v>17.799455642700195</c:v>
                </c:pt>
                <c:pt idx="644">
                  <c:v>15.699521064758301</c:v>
                </c:pt>
                <c:pt idx="645">
                  <c:v>14.999542236328125</c:v>
                </c:pt>
                <c:pt idx="646">
                  <c:v>16.599493026733398</c:v>
                </c:pt>
                <c:pt idx="647">
                  <c:v>17.399469375610352</c:v>
                </c:pt>
                <c:pt idx="648">
                  <c:v>16.699489593505859</c:v>
                </c:pt>
                <c:pt idx="649">
                  <c:v>18.79942512512207</c:v>
                </c:pt>
                <c:pt idx="650">
                  <c:v>17.299470901489258</c:v>
                </c:pt>
                <c:pt idx="651">
                  <c:v>19.699398040771484</c:v>
                </c:pt>
                <c:pt idx="652">
                  <c:v>17.799455642700195</c:v>
                </c:pt>
                <c:pt idx="653">
                  <c:v>20.499374389648437</c:v>
                </c:pt>
                <c:pt idx="654">
                  <c:v>20.499374389648437</c:v>
                </c:pt>
                <c:pt idx="655">
                  <c:v>18.199443817138672</c:v>
                </c:pt>
                <c:pt idx="656">
                  <c:v>18.699428558349609</c:v>
                </c:pt>
                <c:pt idx="657">
                  <c:v>12.599615097045898</c:v>
                </c:pt>
                <c:pt idx="658">
                  <c:v>14.199566841125488</c:v>
                </c:pt>
                <c:pt idx="659">
                  <c:v>19.899393081665039</c:v>
                </c:pt>
                <c:pt idx="660">
                  <c:v>18.299440383911133</c:v>
                </c:pt>
                <c:pt idx="661">
                  <c:v>19.799394607543945</c:v>
                </c:pt>
                <c:pt idx="662">
                  <c:v>18.299440383911133</c:v>
                </c:pt>
                <c:pt idx="663">
                  <c:v>16.099508285522461</c:v>
                </c:pt>
                <c:pt idx="664">
                  <c:v>20.999359130859375</c:v>
                </c:pt>
                <c:pt idx="665">
                  <c:v>21.299348831176758</c:v>
                </c:pt>
                <c:pt idx="666">
                  <c:v>18.499435424804688</c:v>
                </c:pt>
                <c:pt idx="667">
                  <c:v>20.099386215209961</c:v>
                </c:pt>
                <c:pt idx="668">
                  <c:v>19.899393081665039</c:v>
                </c:pt>
                <c:pt idx="669">
                  <c:v>16.599493026733398</c:v>
                </c:pt>
                <c:pt idx="670">
                  <c:v>16.299501419067383</c:v>
                </c:pt>
                <c:pt idx="671">
                  <c:v>19.799394607543945</c:v>
                </c:pt>
                <c:pt idx="672">
                  <c:v>19.399408340454102</c:v>
                </c:pt>
                <c:pt idx="673">
                  <c:v>16.999481201171875</c:v>
                </c:pt>
                <c:pt idx="674">
                  <c:v>16.899484634399414</c:v>
                </c:pt>
                <c:pt idx="675">
                  <c:v>20.099386215209961</c:v>
                </c:pt>
                <c:pt idx="676">
                  <c:v>15.299532890319824</c:v>
                </c:pt>
                <c:pt idx="677">
                  <c:v>18.299440383911133</c:v>
                </c:pt>
                <c:pt idx="678">
                  <c:v>14.099569320678711</c:v>
                </c:pt>
                <c:pt idx="679">
                  <c:v>18.999420166015625</c:v>
                </c:pt>
                <c:pt idx="680">
                  <c:v>19.699398040771484</c:v>
                </c:pt>
                <c:pt idx="681">
                  <c:v>17.799455642700195</c:v>
                </c:pt>
                <c:pt idx="682">
                  <c:v>17.299470901489258</c:v>
                </c:pt>
                <c:pt idx="683">
                  <c:v>16.999481201171875</c:v>
                </c:pt>
                <c:pt idx="684">
                  <c:v>16.599493026733398</c:v>
                </c:pt>
                <c:pt idx="685">
                  <c:v>19.9993896484375</c:v>
                </c:pt>
                <c:pt idx="686">
                  <c:v>15.199536323547363</c:v>
                </c:pt>
                <c:pt idx="687">
                  <c:v>18.299440383911133</c:v>
                </c:pt>
                <c:pt idx="688">
                  <c:v>15.99951171875</c:v>
                </c:pt>
                <c:pt idx="689">
                  <c:v>20.79936408996582</c:v>
                </c:pt>
                <c:pt idx="690">
                  <c:v>16.199504852294922</c:v>
                </c:pt>
                <c:pt idx="691">
                  <c:v>14.999542236328125</c:v>
                </c:pt>
                <c:pt idx="692">
                  <c:v>16.999481201171875</c:v>
                </c:pt>
                <c:pt idx="693">
                  <c:v>18.099447250366211</c:v>
                </c:pt>
                <c:pt idx="694">
                  <c:v>13.899575233459473</c:v>
                </c:pt>
                <c:pt idx="695">
                  <c:v>15.199536323547363</c:v>
                </c:pt>
                <c:pt idx="696">
                  <c:v>13.299593925476074</c:v>
                </c:pt>
                <c:pt idx="697">
                  <c:v>14.699551582336426</c:v>
                </c:pt>
                <c:pt idx="698">
                  <c:v>18.499435424804688</c:v>
                </c:pt>
                <c:pt idx="699">
                  <c:v>15.399529457092285</c:v>
                </c:pt>
                <c:pt idx="700">
                  <c:v>17.099477767944336</c:v>
                </c:pt>
                <c:pt idx="701">
                  <c:v>19.399408340454102</c:v>
                </c:pt>
                <c:pt idx="702">
                  <c:v>15.899514198303223</c:v>
                </c:pt>
                <c:pt idx="703">
                  <c:v>14.599554061889648</c:v>
                </c:pt>
                <c:pt idx="704">
                  <c:v>16.899484634399414</c:v>
                </c:pt>
                <c:pt idx="705">
                  <c:v>19.599401473999023</c:v>
                </c:pt>
                <c:pt idx="706">
                  <c:v>19.599401473999023</c:v>
                </c:pt>
                <c:pt idx="707">
                  <c:v>14.999542236328125</c:v>
                </c:pt>
                <c:pt idx="708">
                  <c:v>17.399469375610352</c:v>
                </c:pt>
                <c:pt idx="709">
                  <c:v>14.699551582336426</c:v>
                </c:pt>
                <c:pt idx="710">
                  <c:v>15.199536323547363</c:v>
                </c:pt>
                <c:pt idx="711">
                  <c:v>17.699459075927734</c:v>
                </c:pt>
                <c:pt idx="712">
                  <c:v>19.799394607543945</c:v>
                </c:pt>
                <c:pt idx="713">
                  <c:v>16.699489593505859</c:v>
                </c:pt>
                <c:pt idx="714">
                  <c:v>15.699521064758301</c:v>
                </c:pt>
                <c:pt idx="715">
                  <c:v>16.899484634399414</c:v>
                </c:pt>
                <c:pt idx="716">
                  <c:v>15.99951171875</c:v>
                </c:pt>
                <c:pt idx="717">
                  <c:v>18.399438858032227</c:v>
                </c:pt>
                <c:pt idx="718">
                  <c:v>16.599493026733398</c:v>
                </c:pt>
                <c:pt idx="719">
                  <c:v>17.99945068359375</c:v>
                </c:pt>
                <c:pt idx="720">
                  <c:v>19.699398040771484</c:v>
                </c:pt>
                <c:pt idx="721">
                  <c:v>17.399469375610352</c:v>
                </c:pt>
                <c:pt idx="722">
                  <c:v>16.399499893188477</c:v>
                </c:pt>
                <c:pt idx="723">
                  <c:v>17.399469375610352</c:v>
                </c:pt>
                <c:pt idx="724">
                  <c:v>17.499465942382813</c:v>
                </c:pt>
                <c:pt idx="725">
                  <c:v>17.499465942382813</c:v>
                </c:pt>
                <c:pt idx="726">
                  <c:v>17.299470901489258</c:v>
                </c:pt>
                <c:pt idx="727">
                  <c:v>17.99945068359375</c:v>
                </c:pt>
                <c:pt idx="728">
                  <c:v>20.299379348754883</c:v>
                </c:pt>
                <c:pt idx="729">
                  <c:v>15.99951171875</c:v>
                </c:pt>
                <c:pt idx="730">
                  <c:v>14.899544715881348</c:v>
                </c:pt>
                <c:pt idx="731">
                  <c:v>15.699521064758301</c:v>
                </c:pt>
                <c:pt idx="732">
                  <c:v>15.399529457092285</c:v>
                </c:pt>
                <c:pt idx="733">
                  <c:v>17.099477767944336</c:v>
                </c:pt>
                <c:pt idx="734">
                  <c:v>18.299440383911133</c:v>
                </c:pt>
                <c:pt idx="735">
                  <c:v>15.199536323547363</c:v>
                </c:pt>
                <c:pt idx="736">
                  <c:v>16.199504852294922</c:v>
                </c:pt>
                <c:pt idx="737">
                  <c:v>16.099508285522461</c:v>
                </c:pt>
                <c:pt idx="738">
                  <c:v>15.899514198303223</c:v>
                </c:pt>
                <c:pt idx="739">
                  <c:v>18.399438858032227</c:v>
                </c:pt>
                <c:pt idx="740">
                  <c:v>16.79948616027832</c:v>
                </c:pt>
                <c:pt idx="741">
                  <c:v>18.199443817138672</c:v>
                </c:pt>
                <c:pt idx="742">
                  <c:v>14.899544715881348</c:v>
                </c:pt>
                <c:pt idx="743">
                  <c:v>15.699521064758301</c:v>
                </c:pt>
                <c:pt idx="744">
                  <c:v>15.299532890319824</c:v>
                </c:pt>
                <c:pt idx="745">
                  <c:v>16.999481201171875</c:v>
                </c:pt>
                <c:pt idx="746">
                  <c:v>15.299532890319824</c:v>
                </c:pt>
                <c:pt idx="747">
                  <c:v>17.599462509155273</c:v>
                </c:pt>
                <c:pt idx="748">
                  <c:v>16.199504852294922</c:v>
                </c:pt>
                <c:pt idx="749">
                  <c:v>15.299532890319824</c:v>
                </c:pt>
                <c:pt idx="750">
                  <c:v>15.599523544311523</c:v>
                </c:pt>
                <c:pt idx="751">
                  <c:v>11.899636268615723</c:v>
                </c:pt>
                <c:pt idx="752">
                  <c:v>18.999420166015625</c:v>
                </c:pt>
                <c:pt idx="753">
                  <c:v>17.899454116821289</c:v>
                </c:pt>
                <c:pt idx="754">
                  <c:v>17.599462509155273</c:v>
                </c:pt>
                <c:pt idx="755">
                  <c:v>14.799548149108887</c:v>
                </c:pt>
                <c:pt idx="756">
                  <c:v>16.299501419067383</c:v>
                </c:pt>
                <c:pt idx="757">
                  <c:v>14.39955997467041</c:v>
                </c:pt>
                <c:pt idx="758">
                  <c:v>17.99945068359375</c:v>
                </c:pt>
                <c:pt idx="759">
                  <c:v>14.899544715881348</c:v>
                </c:pt>
                <c:pt idx="760">
                  <c:v>15.099538803100586</c:v>
                </c:pt>
                <c:pt idx="761">
                  <c:v>14.899544715881348</c:v>
                </c:pt>
                <c:pt idx="762">
                  <c:v>15.099538803100586</c:v>
                </c:pt>
                <c:pt idx="763">
                  <c:v>17.199474334716797</c:v>
                </c:pt>
                <c:pt idx="764">
                  <c:v>17.199474334716797</c:v>
                </c:pt>
                <c:pt idx="765">
                  <c:v>15.299532890319824</c:v>
                </c:pt>
                <c:pt idx="766">
                  <c:v>13.199597358703613</c:v>
                </c:pt>
                <c:pt idx="767">
                  <c:v>18.699428558349609</c:v>
                </c:pt>
                <c:pt idx="768">
                  <c:v>18.299440383911133</c:v>
                </c:pt>
                <c:pt idx="769">
                  <c:v>14.199566841125488</c:v>
                </c:pt>
                <c:pt idx="770">
                  <c:v>15.799517631530762</c:v>
                </c:pt>
                <c:pt idx="771">
                  <c:v>16.699489593505859</c:v>
                </c:pt>
                <c:pt idx="772">
                  <c:v>17.099477767944336</c:v>
                </c:pt>
                <c:pt idx="773">
                  <c:v>16.099508285522461</c:v>
                </c:pt>
                <c:pt idx="774">
                  <c:v>13.299593925476074</c:v>
                </c:pt>
                <c:pt idx="775">
                  <c:v>14.499557495117188</c:v>
                </c:pt>
                <c:pt idx="776">
                  <c:v>15.199536323547363</c:v>
                </c:pt>
                <c:pt idx="777">
                  <c:v>14.799548149108887</c:v>
                </c:pt>
                <c:pt idx="778">
                  <c:v>15.99951171875</c:v>
                </c:pt>
                <c:pt idx="779">
                  <c:v>13.799578666687012</c:v>
                </c:pt>
                <c:pt idx="780">
                  <c:v>13.299593925476074</c:v>
                </c:pt>
                <c:pt idx="781">
                  <c:v>14.099569320678711</c:v>
                </c:pt>
                <c:pt idx="782">
                  <c:v>16.199504852294922</c:v>
                </c:pt>
                <c:pt idx="783">
                  <c:v>16.399499893188477</c:v>
                </c:pt>
                <c:pt idx="784">
                  <c:v>13.099599838256836</c:v>
                </c:pt>
                <c:pt idx="785">
                  <c:v>14.499557495117188</c:v>
                </c:pt>
                <c:pt idx="786">
                  <c:v>14.299563407897949</c:v>
                </c:pt>
                <c:pt idx="787">
                  <c:v>15.299532890319824</c:v>
                </c:pt>
                <c:pt idx="788">
                  <c:v>15.399529457092285</c:v>
                </c:pt>
                <c:pt idx="789">
                  <c:v>12.699612617492676</c:v>
                </c:pt>
                <c:pt idx="790">
                  <c:v>12.799609184265137</c:v>
                </c:pt>
                <c:pt idx="791">
                  <c:v>10.999664306640625</c:v>
                </c:pt>
                <c:pt idx="792">
                  <c:v>14.599554061889648</c:v>
                </c:pt>
                <c:pt idx="793">
                  <c:v>14.999542236328125</c:v>
                </c:pt>
                <c:pt idx="794">
                  <c:v>12.199627876281738</c:v>
                </c:pt>
                <c:pt idx="795">
                  <c:v>14.499557495117188</c:v>
                </c:pt>
                <c:pt idx="796">
                  <c:v>14.099569320678711</c:v>
                </c:pt>
                <c:pt idx="797">
                  <c:v>11.299654960632324</c:v>
                </c:pt>
                <c:pt idx="798">
                  <c:v>13.399590492248535</c:v>
                </c:pt>
                <c:pt idx="799">
                  <c:v>13.699582099914551</c:v>
                </c:pt>
                <c:pt idx="800">
                  <c:v>10.099691390991211</c:v>
                </c:pt>
                <c:pt idx="801">
                  <c:v>12.299624443054199</c:v>
                </c:pt>
                <c:pt idx="802">
                  <c:v>13.599584579467773</c:v>
                </c:pt>
                <c:pt idx="803">
                  <c:v>17.699459075927734</c:v>
                </c:pt>
                <c:pt idx="804">
                  <c:v>15.099538803100586</c:v>
                </c:pt>
                <c:pt idx="805">
                  <c:v>9.0997219085693359</c:v>
                </c:pt>
                <c:pt idx="806">
                  <c:v>13.899575233459473</c:v>
                </c:pt>
                <c:pt idx="807">
                  <c:v>12.799609184265137</c:v>
                </c:pt>
                <c:pt idx="808">
                  <c:v>14.899544715881348</c:v>
                </c:pt>
                <c:pt idx="809">
                  <c:v>11.899636268615723</c:v>
                </c:pt>
                <c:pt idx="810">
                  <c:v>14.299563407897949</c:v>
                </c:pt>
                <c:pt idx="811">
                  <c:v>11.799639701843262</c:v>
                </c:pt>
                <c:pt idx="812">
                  <c:v>11.499649047851563</c:v>
                </c:pt>
                <c:pt idx="813">
                  <c:v>14.299563407897949</c:v>
                </c:pt>
                <c:pt idx="814">
                  <c:v>14.899544715881348</c:v>
                </c:pt>
                <c:pt idx="815">
                  <c:v>13.499588012695313</c:v>
                </c:pt>
                <c:pt idx="816">
                  <c:v>11.9996337890625</c:v>
                </c:pt>
                <c:pt idx="817">
                  <c:v>10.799670219421387</c:v>
                </c:pt>
                <c:pt idx="818">
                  <c:v>12.199627876281738</c:v>
                </c:pt>
                <c:pt idx="819">
                  <c:v>11.699643135070801</c:v>
                </c:pt>
                <c:pt idx="820">
                  <c:v>10.599676132202148</c:v>
                </c:pt>
                <c:pt idx="821">
                  <c:v>12.699612617492676</c:v>
                </c:pt>
                <c:pt idx="822">
                  <c:v>12.699612617492676</c:v>
                </c:pt>
                <c:pt idx="823">
                  <c:v>13.499588012695313</c:v>
                </c:pt>
                <c:pt idx="824">
                  <c:v>11.699643135070801</c:v>
                </c:pt>
                <c:pt idx="825">
                  <c:v>12.199627876281738</c:v>
                </c:pt>
                <c:pt idx="826">
                  <c:v>12.999603271484375</c:v>
                </c:pt>
                <c:pt idx="827">
                  <c:v>9.8996973037719727</c:v>
                </c:pt>
                <c:pt idx="828">
                  <c:v>16.099508285522461</c:v>
                </c:pt>
                <c:pt idx="829">
                  <c:v>11.899636268615723</c:v>
                </c:pt>
                <c:pt idx="830">
                  <c:v>12.499618530273438</c:v>
                </c:pt>
                <c:pt idx="831">
                  <c:v>11.699643135070801</c:v>
                </c:pt>
                <c:pt idx="832">
                  <c:v>13.499588012695313</c:v>
                </c:pt>
                <c:pt idx="833">
                  <c:v>14.299563407897949</c:v>
                </c:pt>
                <c:pt idx="834">
                  <c:v>12.699612617492676</c:v>
                </c:pt>
                <c:pt idx="835">
                  <c:v>12.199627876281738</c:v>
                </c:pt>
                <c:pt idx="836">
                  <c:v>11.199658393859863</c:v>
                </c:pt>
                <c:pt idx="837">
                  <c:v>10.199688911437988</c:v>
                </c:pt>
                <c:pt idx="838">
                  <c:v>9.3997125625610352</c:v>
                </c:pt>
                <c:pt idx="839">
                  <c:v>9.0997219085693359</c:v>
                </c:pt>
                <c:pt idx="840">
                  <c:v>11.099660873413086</c:v>
                </c:pt>
                <c:pt idx="841">
                  <c:v>15.699521064758301</c:v>
                </c:pt>
                <c:pt idx="842">
                  <c:v>12.499618530273438</c:v>
                </c:pt>
                <c:pt idx="843">
                  <c:v>10.899666786193848</c:v>
                </c:pt>
                <c:pt idx="844">
                  <c:v>8.4997406005859375</c:v>
                </c:pt>
                <c:pt idx="845">
                  <c:v>9.5997066497802734</c:v>
                </c:pt>
                <c:pt idx="846">
                  <c:v>10.699673652648926</c:v>
                </c:pt>
                <c:pt idx="847">
                  <c:v>9.8996973037719727</c:v>
                </c:pt>
                <c:pt idx="848">
                  <c:v>7.4997711181640625</c:v>
                </c:pt>
                <c:pt idx="849">
                  <c:v>10.499679565429687</c:v>
                </c:pt>
                <c:pt idx="850">
                  <c:v>10.899666786193848</c:v>
                </c:pt>
                <c:pt idx="851">
                  <c:v>12.799609184265137</c:v>
                </c:pt>
                <c:pt idx="852">
                  <c:v>9.8996973037719727</c:v>
                </c:pt>
                <c:pt idx="853">
                  <c:v>12.699612617492676</c:v>
                </c:pt>
                <c:pt idx="854">
                  <c:v>11.199658393859863</c:v>
                </c:pt>
                <c:pt idx="855">
                  <c:v>9.3997125625610352</c:v>
                </c:pt>
                <c:pt idx="856">
                  <c:v>13.699582099914551</c:v>
                </c:pt>
                <c:pt idx="857">
                  <c:v>8.5997371673583984</c:v>
                </c:pt>
                <c:pt idx="858">
                  <c:v>8.4997406005859375</c:v>
                </c:pt>
                <c:pt idx="859">
                  <c:v>10.799670219421387</c:v>
                </c:pt>
                <c:pt idx="860">
                  <c:v>8.4997406005859375</c:v>
                </c:pt>
                <c:pt idx="861">
                  <c:v>9.7997007369995117</c:v>
                </c:pt>
                <c:pt idx="862">
                  <c:v>10.39968204498291</c:v>
                </c:pt>
                <c:pt idx="863">
                  <c:v>11.199658393859863</c:v>
                </c:pt>
                <c:pt idx="864">
                  <c:v>9.4997100830078125</c:v>
                </c:pt>
                <c:pt idx="865">
                  <c:v>9.3997125625610352</c:v>
                </c:pt>
                <c:pt idx="866">
                  <c:v>8.7997312545776367</c:v>
                </c:pt>
                <c:pt idx="867">
                  <c:v>8.4997406005859375</c:v>
                </c:pt>
                <c:pt idx="868">
                  <c:v>9.3997125625610352</c:v>
                </c:pt>
                <c:pt idx="869">
                  <c:v>10.999664306640625</c:v>
                </c:pt>
                <c:pt idx="870">
                  <c:v>10.699673652648926</c:v>
                </c:pt>
                <c:pt idx="871">
                  <c:v>11.299654960632324</c:v>
                </c:pt>
                <c:pt idx="872">
                  <c:v>7.5997681617736816</c:v>
                </c:pt>
                <c:pt idx="873">
                  <c:v>6.8997893333435059</c:v>
                </c:pt>
                <c:pt idx="874">
                  <c:v>7.8997588157653809</c:v>
                </c:pt>
                <c:pt idx="875">
                  <c:v>8.1997499465942383</c:v>
                </c:pt>
                <c:pt idx="876">
                  <c:v>7.4997711181640625</c:v>
                </c:pt>
                <c:pt idx="877">
                  <c:v>7.6997647285461426</c:v>
                </c:pt>
                <c:pt idx="878">
                  <c:v>5.7998228073120117</c:v>
                </c:pt>
                <c:pt idx="879">
                  <c:v>7.999755859375</c:v>
                </c:pt>
                <c:pt idx="880">
                  <c:v>7.4997711181640625</c:v>
                </c:pt>
                <c:pt idx="881">
                  <c:v>5.8998198509216309</c:v>
                </c:pt>
                <c:pt idx="882">
                  <c:v>5.3998351097106934</c:v>
                </c:pt>
                <c:pt idx="883">
                  <c:v>6.4998016357421875</c:v>
                </c:pt>
                <c:pt idx="884">
                  <c:v>5.5998291969299316</c:v>
                </c:pt>
                <c:pt idx="885">
                  <c:v>6.3998045921325684</c:v>
                </c:pt>
                <c:pt idx="886">
                  <c:v>5.6998257637023926</c:v>
                </c:pt>
                <c:pt idx="887">
                  <c:v>5.7998228073120117</c:v>
                </c:pt>
                <c:pt idx="888">
                  <c:v>7.6997647285461426</c:v>
                </c:pt>
                <c:pt idx="889">
                  <c:v>6.2998075485229492</c:v>
                </c:pt>
                <c:pt idx="890">
                  <c:v>5.2998380661010742</c:v>
                </c:pt>
                <c:pt idx="891">
                  <c:v>6.2998075485229492</c:v>
                </c:pt>
                <c:pt idx="892">
                  <c:v>5.7998228073120117</c:v>
                </c:pt>
                <c:pt idx="893">
                  <c:v>8.0997524261474609</c:v>
                </c:pt>
                <c:pt idx="894">
                  <c:v>7.3997740745544434</c:v>
                </c:pt>
                <c:pt idx="895">
                  <c:v>7.7997617721557617</c:v>
                </c:pt>
                <c:pt idx="896">
                  <c:v>8.3997430801391602</c:v>
                </c:pt>
                <c:pt idx="897">
                  <c:v>6.3998045921325684</c:v>
                </c:pt>
                <c:pt idx="898">
                  <c:v>7.5997681617736816</c:v>
                </c:pt>
                <c:pt idx="899">
                  <c:v>7.1997799873352051</c:v>
                </c:pt>
                <c:pt idx="900">
                  <c:v>7.0997834205627441</c:v>
                </c:pt>
                <c:pt idx="901">
                  <c:v>6.0998139381408691</c:v>
                </c:pt>
                <c:pt idx="902">
                  <c:v>7.1997799873352051</c:v>
                </c:pt>
                <c:pt idx="903">
                  <c:v>6.0998139381408691</c:v>
                </c:pt>
                <c:pt idx="904">
                  <c:v>5.99981689453125</c:v>
                </c:pt>
                <c:pt idx="905">
                  <c:v>8.1997499465942383</c:v>
                </c:pt>
                <c:pt idx="906">
                  <c:v>8.0997524261474609</c:v>
                </c:pt>
                <c:pt idx="907">
                  <c:v>7.4997711181640625</c:v>
                </c:pt>
                <c:pt idx="908">
                  <c:v>9.6997041702270508</c:v>
                </c:pt>
                <c:pt idx="909">
                  <c:v>8.2997465133666992</c:v>
                </c:pt>
                <c:pt idx="910">
                  <c:v>6.5997986793518066</c:v>
                </c:pt>
                <c:pt idx="911">
                  <c:v>8.0997524261474609</c:v>
                </c:pt>
                <c:pt idx="912">
                  <c:v>9.5997066497802734</c:v>
                </c:pt>
                <c:pt idx="913">
                  <c:v>8.5997371673583984</c:v>
                </c:pt>
                <c:pt idx="914">
                  <c:v>7.7997617721557617</c:v>
                </c:pt>
                <c:pt idx="915">
                  <c:v>8.1997499465942383</c:v>
                </c:pt>
                <c:pt idx="916">
                  <c:v>10.199688911437988</c:v>
                </c:pt>
                <c:pt idx="917">
                  <c:v>10.599676132202148</c:v>
                </c:pt>
                <c:pt idx="918">
                  <c:v>8.3997430801391602</c:v>
                </c:pt>
                <c:pt idx="919">
                  <c:v>10.39968204498291</c:v>
                </c:pt>
                <c:pt idx="920">
                  <c:v>9.6997041702270508</c:v>
                </c:pt>
                <c:pt idx="921">
                  <c:v>11.499649047851563</c:v>
                </c:pt>
                <c:pt idx="922">
                  <c:v>9.5997066497802734</c:v>
                </c:pt>
                <c:pt idx="923">
                  <c:v>8.7997312545776367</c:v>
                </c:pt>
                <c:pt idx="924">
                  <c:v>7.8997588157653809</c:v>
                </c:pt>
                <c:pt idx="925">
                  <c:v>8.0997524261474609</c:v>
                </c:pt>
                <c:pt idx="926">
                  <c:v>10.599676132202148</c:v>
                </c:pt>
                <c:pt idx="927">
                  <c:v>7.999755859375</c:v>
                </c:pt>
                <c:pt idx="928">
                  <c:v>11.699643135070801</c:v>
                </c:pt>
                <c:pt idx="929">
                  <c:v>8.999725341796875</c:v>
                </c:pt>
                <c:pt idx="930">
                  <c:v>7.4997711181640625</c:v>
                </c:pt>
                <c:pt idx="931">
                  <c:v>8.4997406005859375</c:v>
                </c:pt>
                <c:pt idx="932">
                  <c:v>9.4997100830078125</c:v>
                </c:pt>
                <c:pt idx="933">
                  <c:v>10.199688911437988</c:v>
                </c:pt>
                <c:pt idx="934">
                  <c:v>7.999755859375</c:v>
                </c:pt>
                <c:pt idx="935">
                  <c:v>8.4997406005859375</c:v>
                </c:pt>
                <c:pt idx="936">
                  <c:v>6.7997922897338867</c:v>
                </c:pt>
                <c:pt idx="937">
                  <c:v>7.0997834205627441</c:v>
                </c:pt>
                <c:pt idx="938">
                  <c:v>6.4998016357421875</c:v>
                </c:pt>
                <c:pt idx="939">
                  <c:v>6.3998045921325684</c:v>
                </c:pt>
                <c:pt idx="940">
                  <c:v>9.3997125625610352</c:v>
                </c:pt>
                <c:pt idx="941">
                  <c:v>9.2997159957885742</c:v>
                </c:pt>
                <c:pt idx="942">
                  <c:v>8.5997371673583984</c:v>
                </c:pt>
                <c:pt idx="943">
                  <c:v>5.99981689453125</c:v>
                </c:pt>
                <c:pt idx="944">
                  <c:v>10.699673652648926</c:v>
                </c:pt>
                <c:pt idx="945">
                  <c:v>7.5997681617736816</c:v>
                </c:pt>
                <c:pt idx="946">
                  <c:v>8.6997346878051758</c:v>
                </c:pt>
                <c:pt idx="947">
                  <c:v>8.8997278213500977</c:v>
                </c:pt>
                <c:pt idx="948">
                  <c:v>7.2997770309448242</c:v>
                </c:pt>
                <c:pt idx="949">
                  <c:v>8.7997312545776367</c:v>
                </c:pt>
                <c:pt idx="950">
                  <c:v>9.4997100830078125</c:v>
                </c:pt>
                <c:pt idx="951">
                  <c:v>8.999725341796875</c:v>
                </c:pt>
                <c:pt idx="952">
                  <c:v>8.1997499465942383</c:v>
                </c:pt>
                <c:pt idx="953">
                  <c:v>10.899666786193848</c:v>
                </c:pt>
                <c:pt idx="954">
                  <c:v>8.1997499465942383</c:v>
                </c:pt>
                <c:pt idx="955">
                  <c:v>9.5997066497802734</c:v>
                </c:pt>
                <c:pt idx="956">
                  <c:v>11.199658393859863</c:v>
                </c:pt>
                <c:pt idx="957">
                  <c:v>10.39968204498291</c:v>
                </c:pt>
                <c:pt idx="958">
                  <c:v>9.99969482421875</c:v>
                </c:pt>
                <c:pt idx="959">
                  <c:v>9.99969482421875</c:v>
                </c:pt>
                <c:pt idx="960">
                  <c:v>10.499679565429687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01944"/>
        <c:axId val="146001552"/>
      </c:lineChart>
      <c:catAx>
        <c:axId val="144377296"/>
        <c:scaling>
          <c:orientation val="minMax"/>
        </c:scaling>
        <c:delete val="0"/>
        <c:axPos val="b"/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77688"/>
        <c:crosses val="autoZero"/>
        <c:auto val="0"/>
        <c:lblAlgn val="ctr"/>
        <c:lblOffset val="100"/>
        <c:tickLblSkip val="60"/>
        <c:tickMarkSkip val="15"/>
        <c:noMultiLvlLbl val="0"/>
      </c:catAx>
      <c:valAx>
        <c:axId val="14437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77296"/>
        <c:crosses val="autoZero"/>
        <c:crossBetween val="between"/>
      </c:valAx>
      <c:valAx>
        <c:axId val="1460015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MPH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1944"/>
        <c:crosses val="max"/>
        <c:crossBetween val="between"/>
      </c:valAx>
      <c:dateAx>
        <c:axId val="146001944"/>
        <c:scaling>
          <c:orientation val="minMax"/>
        </c:scaling>
        <c:delete val="1"/>
        <c:axPos val="b"/>
        <c:numFmt formatCode="dd\-mmm\-yy\ hh:mm:ss" sourceLinked="1"/>
        <c:majorTickMark val="out"/>
        <c:minorTickMark val="none"/>
        <c:tickLblPos val="nextTo"/>
        <c:crossAx val="1460015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'Wind Cutout'!$L$5</c:f>
              <c:strCache>
                <c:ptCount val="1"/>
                <c:pt idx="0">
                  <c:v>MW - Cutout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'Wind Cutout'!$K$6:$K$966</c:f>
              <c:numCache>
                <c:formatCode>dd\-mmm\-yy\ hh:mm:ss</c:formatCode>
                <c:ptCount val="961"/>
                <c:pt idx="0">
                  <c:v>42865.25</c:v>
                </c:pt>
                <c:pt idx="1">
                  <c:v>42865.250694444447</c:v>
                </c:pt>
                <c:pt idx="2">
                  <c:v>42865.251388888886</c:v>
                </c:pt>
                <c:pt idx="3">
                  <c:v>42865.252083333333</c:v>
                </c:pt>
                <c:pt idx="4">
                  <c:v>42865.25277777778</c:v>
                </c:pt>
                <c:pt idx="5">
                  <c:v>42865.253472222219</c:v>
                </c:pt>
                <c:pt idx="6">
                  <c:v>42865.254166666666</c:v>
                </c:pt>
                <c:pt idx="7">
                  <c:v>42865.254861111112</c:v>
                </c:pt>
                <c:pt idx="8">
                  <c:v>42865.255555555559</c:v>
                </c:pt>
                <c:pt idx="9">
                  <c:v>42865.256249999999</c:v>
                </c:pt>
                <c:pt idx="10">
                  <c:v>42865.256944444445</c:v>
                </c:pt>
                <c:pt idx="11">
                  <c:v>42865.257638888892</c:v>
                </c:pt>
                <c:pt idx="12">
                  <c:v>42865.258333333331</c:v>
                </c:pt>
                <c:pt idx="13">
                  <c:v>42865.259027777778</c:v>
                </c:pt>
                <c:pt idx="14">
                  <c:v>42865.259722222225</c:v>
                </c:pt>
                <c:pt idx="15">
                  <c:v>42865.260416666664</c:v>
                </c:pt>
                <c:pt idx="16">
                  <c:v>42865.261111111111</c:v>
                </c:pt>
                <c:pt idx="17">
                  <c:v>42865.261805555558</c:v>
                </c:pt>
                <c:pt idx="18">
                  <c:v>42865.262499999997</c:v>
                </c:pt>
                <c:pt idx="19">
                  <c:v>42865.263194444444</c:v>
                </c:pt>
                <c:pt idx="20">
                  <c:v>42865.263888888891</c:v>
                </c:pt>
                <c:pt idx="21">
                  <c:v>42865.26458333333</c:v>
                </c:pt>
                <c:pt idx="22">
                  <c:v>42865.265277777777</c:v>
                </c:pt>
                <c:pt idx="23">
                  <c:v>42865.265972222223</c:v>
                </c:pt>
                <c:pt idx="24">
                  <c:v>42865.26666666667</c:v>
                </c:pt>
                <c:pt idx="25">
                  <c:v>42865.267361111109</c:v>
                </c:pt>
                <c:pt idx="26">
                  <c:v>42865.268055555556</c:v>
                </c:pt>
                <c:pt idx="27">
                  <c:v>42865.268750000003</c:v>
                </c:pt>
                <c:pt idx="28">
                  <c:v>42865.269444444442</c:v>
                </c:pt>
                <c:pt idx="29">
                  <c:v>42865.270138888889</c:v>
                </c:pt>
                <c:pt idx="30">
                  <c:v>42865.270833333336</c:v>
                </c:pt>
                <c:pt idx="31">
                  <c:v>42865.271527777775</c:v>
                </c:pt>
                <c:pt idx="32">
                  <c:v>42865.272222222222</c:v>
                </c:pt>
                <c:pt idx="33">
                  <c:v>42865.272916666669</c:v>
                </c:pt>
                <c:pt idx="34">
                  <c:v>42865.273611111108</c:v>
                </c:pt>
                <c:pt idx="35">
                  <c:v>42865.274305555555</c:v>
                </c:pt>
                <c:pt idx="36">
                  <c:v>42865.275000000001</c:v>
                </c:pt>
                <c:pt idx="37">
                  <c:v>42865.275694444441</c:v>
                </c:pt>
                <c:pt idx="38">
                  <c:v>42865.276388888888</c:v>
                </c:pt>
                <c:pt idx="39">
                  <c:v>42865.277083333334</c:v>
                </c:pt>
                <c:pt idx="40">
                  <c:v>42865.277777777781</c:v>
                </c:pt>
                <c:pt idx="41">
                  <c:v>42865.27847222222</c:v>
                </c:pt>
                <c:pt idx="42">
                  <c:v>42865.279166666667</c:v>
                </c:pt>
                <c:pt idx="43">
                  <c:v>42865.279861111114</c:v>
                </c:pt>
                <c:pt idx="44">
                  <c:v>42865.280555555553</c:v>
                </c:pt>
                <c:pt idx="45">
                  <c:v>42865.28125</c:v>
                </c:pt>
                <c:pt idx="46">
                  <c:v>42865.281944444447</c:v>
                </c:pt>
                <c:pt idx="47">
                  <c:v>42865.282638888886</c:v>
                </c:pt>
                <c:pt idx="48">
                  <c:v>42865.283333333333</c:v>
                </c:pt>
                <c:pt idx="49">
                  <c:v>42865.28402777778</c:v>
                </c:pt>
                <c:pt idx="50">
                  <c:v>42865.284722222219</c:v>
                </c:pt>
                <c:pt idx="51">
                  <c:v>42865.285416666666</c:v>
                </c:pt>
                <c:pt idx="52">
                  <c:v>42865.286111111112</c:v>
                </c:pt>
                <c:pt idx="53">
                  <c:v>42865.286805555559</c:v>
                </c:pt>
                <c:pt idx="54">
                  <c:v>42865.287499999999</c:v>
                </c:pt>
                <c:pt idx="55">
                  <c:v>42865.288194444445</c:v>
                </c:pt>
                <c:pt idx="56">
                  <c:v>42865.288888888892</c:v>
                </c:pt>
                <c:pt idx="57">
                  <c:v>42865.289583333331</c:v>
                </c:pt>
                <c:pt idx="58">
                  <c:v>42865.290277777778</c:v>
                </c:pt>
                <c:pt idx="59">
                  <c:v>42865.290972222225</c:v>
                </c:pt>
                <c:pt idx="60">
                  <c:v>42865.291666666664</c:v>
                </c:pt>
                <c:pt idx="61">
                  <c:v>42865.292361111111</c:v>
                </c:pt>
                <c:pt idx="62">
                  <c:v>42865.293055555558</c:v>
                </c:pt>
                <c:pt idx="63">
                  <c:v>42865.293749999997</c:v>
                </c:pt>
                <c:pt idx="64">
                  <c:v>42865.294444444444</c:v>
                </c:pt>
                <c:pt idx="65">
                  <c:v>42865.295138888891</c:v>
                </c:pt>
                <c:pt idx="66">
                  <c:v>42865.29583333333</c:v>
                </c:pt>
                <c:pt idx="67">
                  <c:v>42865.296527777777</c:v>
                </c:pt>
                <c:pt idx="68">
                  <c:v>42865.297222222223</c:v>
                </c:pt>
                <c:pt idx="69">
                  <c:v>42865.29791666667</c:v>
                </c:pt>
                <c:pt idx="70">
                  <c:v>42865.298611111109</c:v>
                </c:pt>
                <c:pt idx="71">
                  <c:v>42865.299305555556</c:v>
                </c:pt>
                <c:pt idx="72">
                  <c:v>42865.3</c:v>
                </c:pt>
                <c:pt idx="73">
                  <c:v>42865.300694444442</c:v>
                </c:pt>
                <c:pt idx="74">
                  <c:v>42865.301388888889</c:v>
                </c:pt>
                <c:pt idx="75">
                  <c:v>42865.302083333336</c:v>
                </c:pt>
                <c:pt idx="76">
                  <c:v>42865.302777777775</c:v>
                </c:pt>
                <c:pt idx="77">
                  <c:v>42865.303472222222</c:v>
                </c:pt>
                <c:pt idx="78">
                  <c:v>42865.304166666669</c:v>
                </c:pt>
                <c:pt idx="79">
                  <c:v>42865.304861111108</c:v>
                </c:pt>
                <c:pt idx="80">
                  <c:v>42865.305555555555</c:v>
                </c:pt>
                <c:pt idx="81">
                  <c:v>42865.306250000001</c:v>
                </c:pt>
                <c:pt idx="82">
                  <c:v>42865.306944444441</c:v>
                </c:pt>
                <c:pt idx="83">
                  <c:v>42865.307638888888</c:v>
                </c:pt>
                <c:pt idx="84">
                  <c:v>42865.308333333334</c:v>
                </c:pt>
                <c:pt idx="85">
                  <c:v>42865.309027777781</c:v>
                </c:pt>
                <c:pt idx="86">
                  <c:v>42865.30972222222</c:v>
                </c:pt>
                <c:pt idx="87">
                  <c:v>42865.310416666667</c:v>
                </c:pt>
                <c:pt idx="88">
                  <c:v>42865.311111111114</c:v>
                </c:pt>
                <c:pt idx="89">
                  <c:v>42865.311805555553</c:v>
                </c:pt>
                <c:pt idx="90">
                  <c:v>42865.3125</c:v>
                </c:pt>
                <c:pt idx="91">
                  <c:v>42865.313194444447</c:v>
                </c:pt>
                <c:pt idx="92">
                  <c:v>42865.313888888886</c:v>
                </c:pt>
                <c:pt idx="93">
                  <c:v>42865.314583333333</c:v>
                </c:pt>
                <c:pt idx="94">
                  <c:v>42865.31527777778</c:v>
                </c:pt>
                <c:pt idx="95">
                  <c:v>42865.315972222219</c:v>
                </c:pt>
                <c:pt idx="96">
                  <c:v>42865.316666666666</c:v>
                </c:pt>
                <c:pt idx="97">
                  <c:v>42865.317361111112</c:v>
                </c:pt>
                <c:pt idx="98">
                  <c:v>42865.318055555559</c:v>
                </c:pt>
                <c:pt idx="99">
                  <c:v>42865.318749999999</c:v>
                </c:pt>
                <c:pt idx="100">
                  <c:v>42865.319444444445</c:v>
                </c:pt>
                <c:pt idx="101">
                  <c:v>42865.320138888892</c:v>
                </c:pt>
                <c:pt idx="102">
                  <c:v>42865.320833333331</c:v>
                </c:pt>
                <c:pt idx="103">
                  <c:v>42865.321527777778</c:v>
                </c:pt>
                <c:pt idx="104">
                  <c:v>42865.322222222225</c:v>
                </c:pt>
                <c:pt idx="105">
                  <c:v>42865.322916666664</c:v>
                </c:pt>
                <c:pt idx="106">
                  <c:v>42865.323611111111</c:v>
                </c:pt>
                <c:pt idx="107">
                  <c:v>42865.324305555558</c:v>
                </c:pt>
                <c:pt idx="108">
                  <c:v>42865.324999999997</c:v>
                </c:pt>
                <c:pt idx="109">
                  <c:v>42865.325694444444</c:v>
                </c:pt>
                <c:pt idx="110">
                  <c:v>42865.326388888891</c:v>
                </c:pt>
                <c:pt idx="111">
                  <c:v>42865.32708333333</c:v>
                </c:pt>
                <c:pt idx="112">
                  <c:v>42865.327777777777</c:v>
                </c:pt>
                <c:pt idx="113">
                  <c:v>42865.328472222223</c:v>
                </c:pt>
                <c:pt idx="114">
                  <c:v>42865.32916666667</c:v>
                </c:pt>
                <c:pt idx="115">
                  <c:v>42865.329861111109</c:v>
                </c:pt>
                <c:pt idx="116">
                  <c:v>42865.330555555556</c:v>
                </c:pt>
                <c:pt idx="117">
                  <c:v>42865.331250000003</c:v>
                </c:pt>
                <c:pt idx="118">
                  <c:v>42865.331944444442</c:v>
                </c:pt>
                <c:pt idx="119">
                  <c:v>42865.332638888889</c:v>
                </c:pt>
                <c:pt idx="120">
                  <c:v>42865.333333333336</c:v>
                </c:pt>
                <c:pt idx="121">
                  <c:v>42865.334027777775</c:v>
                </c:pt>
                <c:pt idx="122">
                  <c:v>42865.334722222222</c:v>
                </c:pt>
                <c:pt idx="123">
                  <c:v>42865.335416666669</c:v>
                </c:pt>
                <c:pt idx="124">
                  <c:v>42865.336111111108</c:v>
                </c:pt>
                <c:pt idx="125">
                  <c:v>42865.336805555555</c:v>
                </c:pt>
                <c:pt idx="126">
                  <c:v>42865.337500000001</c:v>
                </c:pt>
                <c:pt idx="127">
                  <c:v>42865.338194444441</c:v>
                </c:pt>
                <c:pt idx="128">
                  <c:v>42865.338888888888</c:v>
                </c:pt>
                <c:pt idx="129">
                  <c:v>42865.339583333334</c:v>
                </c:pt>
                <c:pt idx="130">
                  <c:v>42865.340277777781</c:v>
                </c:pt>
                <c:pt idx="131">
                  <c:v>42865.34097222222</c:v>
                </c:pt>
                <c:pt idx="132">
                  <c:v>42865.341666666667</c:v>
                </c:pt>
                <c:pt idx="133">
                  <c:v>42865.342361111114</c:v>
                </c:pt>
                <c:pt idx="134">
                  <c:v>42865.343055555553</c:v>
                </c:pt>
                <c:pt idx="135">
                  <c:v>42865.34375</c:v>
                </c:pt>
                <c:pt idx="136">
                  <c:v>42865.344444444447</c:v>
                </c:pt>
                <c:pt idx="137">
                  <c:v>42865.345138888886</c:v>
                </c:pt>
                <c:pt idx="138">
                  <c:v>42865.345833333333</c:v>
                </c:pt>
                <c:pt idx="139">
                  <c:v>42865.34652777778</c:v>
                </c:pt>
                <c:pt idx="140">
                  <c:v>42865.347222222219</c:v>
                </c:pt>
                <c:pt idx="141">
                  <c:v>42865.347916666666</c:v>
                </c:pt>
                <c:pt idx="142">
                  <c:v>42865.348611111112</c:v>
                </c:pt>
                <c:pt idx="143">
                  <c:v>42865.349305555559</c:v>
                </c:pt>
                <c:pt idx="144">
                  <c:v>42865.35</c:v>
                </c:pt>
                <c:pt idx="145">
                  <c:v>42865.350694444445</c:v>
                </c:pt>
                <c:pt idx="146">
                  <c:v>42865.351388888892</c:v>
                </c:pt>
                <c:pt idx="147">
                  <c:v>42865.352083333331</c:v>
                </c:pt>
                <c:pt idx="148">
                  <c:v>42865.352777777778</c:v>
                </c:pt>
                <c:pt idx="149">
                  <c:v>42865.353472222225</c:v>
                </c:pt>
                <c:pt idx="150">
                  <c:v>42865.354166666664</c:v>
                </c:pt>
                <c:pt idx="151">
                  <c:v>42865.354861111111</c:v>
                </c:pt>
                <c:pt idx="152">
                  <c:v>42865.355555555558</c:v>
                </c:pt>
                <c:pt idx="153">
                  <c:v>42865.356249999997</c:v>
                </c:pt>
                <c:pt idx="154">
                  <c:v>42865.356944444444</c:v>
                </c:pt>
                <c:pt idx="155">
                  <c:v>42865.357638888891</c:v>
                </c:pt>
                <c:pt idx="156">
                  <c:v>42865.35833333333</c:v>
                </c:pt>
                <c:pt idx="157">
                  <c:v>42865.359027777777</c:v>
                </c:pt>
                <c:pt idx="158">
                  <c:v>42865.359722222223</c:v>
                </c:pt>
                <c:pt idx="159">
                  <c:v>42865.36041666667</c:v>
                </c:pt>
                <c:pt idx="160">
                  <c:v>42865.361111111109</c:v>
                </c:pt>
                <c:pt idx="161">
                  <c:v>42865.361805555556</c:v>
                </c:pt>
                <c:pt idx="162">
                  <c:v>42865.362500000003</c:v>
                </c:pt>
                <c:pt idx="163">
                  <c:v>42865.363194444442</c:v>
                </c:pt>
                <c:pt idx="164">
                  <c:v>42865.363888888889</c:v>
                </c:pt>
                <c:pt idx="165">
                  <c:v>42865.364583333336</c:v>
                </c:pt>
                <c:pt idx="166">
                  <c:v>42865.365277777775</c:v>
                </c:pt>
                <c:pt idx="167">
                  <c:v>42865.365972222222</c:v>
                </c:pt>
                <c:pt idx="168">
                  <c:v>42865.366666666669</c:v>
                </c:pt>
                <c:pt idx="169">
                  <c:v>42865.367361111108</c:v>
                </c:pt>
                <c:pt idx="170">
                  <c:v>42865.368055555555</c:v>
                </c:pt>
                <c:pt idx="171">
                  <c:v>42865.368750000001</c:v>
                </c:pt>
                <c:pt idx="172">
                  <c:v>42865.369444444441</c:v>
                </c:pt>
                <c:pt idx="173">
                  <c:v>42865.370138888888</c:v>
                </c:pt>
                <c:pt idx="174">
                  <c:v>42865.370833333334</c:v>
                </c:pt>
                <c:pt idx="175">
                  <c:v>42865.371527777781</c:v>
                </c:pt>
                <c:pt idx="176">
                  <c:v>42865.37222222222</c:v>
                </c:pt>
                <c:pt idx="177">
                  <c:v>42865.372916666667</c:v>
                </c:pt>
                <c:pt idx="178">
                  <c:v>42865.373611111114</c:v>
                </c:pt>
                <c:pt idx="179">
                  <c:v>42865.374305555553</c:v>
                </c:pt>
                <c:pt idx="180">
                  <c:v>42865.375</c:v>
                </c:pt>
                <c:pt idx="181">
                  <c:v>42865.375694444447</c:v>
                </c:pt>
                <c:pt idx="182">
                  <c:v>42865.376388888886</c:v>
                </c:pt>
                <c:pt idx="183">
                  <c:v>42865.377083333333</c:v>
                </c:pt>
                <c:pt idx="184">
                  <c:v>42865.37777777778</c:v>
                </c:pt>
                <c:pt idx="185">
                  <c:v>42865.378472222219</c:v>
                </c:pt>
                <c:pt idx="186">
                  <c:v>42865.379166666666</c:v>
                </c:pt>
                <c:pt idx="187">
                  <c:v>42865.379861111112</c:v>
                </c:pt>
                <c:pt idx="188">
                  <c:v>42865.380555555559</c:v>
                </c:pt>
                <c:pt idx="189">
                  <c:v>42865.381249999999</c:v>
                </c:pt>
                <c:pt idx="190">
                  <c:v>42865.381944444445</c:v>
                </c:pt>
                <c:pt idx="191">
                  <c:v>42865.382638888892</c:v>
                </c:pt>
                <c:pt idx="192">
                  <c:v>42865.383333333331</c:v>
                </c:pt>
                <c:pt idx="193">
                  <c:v>42865.384027777778</c:v>
                </c:pt>
                <c:pt idx="194">
                  <c:v>42865.384722222225</c:v>
                </c:pt>
                <c:pt idx="195">
                  <c:v>42865.385416666664</c:v>
                </c:pt>
                <c:pt idx="196">
                  <c:v>42865.386111111111</c:v>
                </c:pt>
                <c:pt idx="197">
                  <c:v>42865.386805555558</c:v>
                </c:pt>
                <c:pt idx="198">
                  <c:v>42865.387499999997</c:v>
                </c:pt>
                <c:pt idx="199">
                  <c:v>42865.388194444444</c:v>
                </c:pt>
                <c:pt idx="200">
                  <c:v>42865.388888888891</c:v>
                </c:pt>
                <c:pt idx="201">
                  <c:v>42865.38958333333</c:v>
                </c:pt>
                <c:pt idx="202">
                  <c:v>42865.390277777777</c:v>
                </c:pt>
                <c:pt idx="203">
                  <c:v>42865.390972222223</c:v>
                </c:pt>
                <c:pt idx="204">
                  <c:v>42865.39166666667</c:v>
                </c:pt>
                <c:pt idx="205">
                  <c:v>42865.392361111109</c:v>
                </c:pt>
                <c:pt idx="206">
                  <c:v>42865.393055555556</c:v>
                </c:pt>
                <c:pt idx="207">
                  <c:v>42865.393750000003</c:v>
                </c:pt>
                <c:pt idx="208">
                  <c:v>42865.394444444442</c:v>
                </c:pt>
                <c:pt idx="209">
                  <c:v>42865.395138888889</c:v>
                </c:pt>
                <c:pt idx="210">
                  <c:v>42865.395833333336</c:v>
                </c:pt>
                <c:pt idx="211">
                  <c:v>42865.396527777775</c:v>
                </c:pt>
                <c:pt idx="212">
                  <c:v>42865.397222222222</c:v>
                </c:pt>
                <c:pt idx="213">
                  <c:v>42865.397916666669</c:v>
                </c:pt>
                <c:pt idx="214">
                  <c:v>42865.398611111108</c:v>
                </c:pt>
                <c:pt idx="215">
                  <c:v>42865.399305555555</c:v>
                </c:pt>
                <c:pt idx="216">
                  <c:v>42865.4</c:v>
                </c:pt>
                <c:pt idx="217">
                  <c:v>42865.400694444441</c:v>
                </c:pt>
                <c:pt idx="218">
                  <c:v>42865.401388888888</c:v>
                </c:pt>
                <c:pt idx="219">
                  <c:v>42865.402083333334</c:v>
                </c:pt>
                <c:pt idx="220">
                  <c:v>42865.402777777781</c:v>
                </c:pt>
                <c:pt idx="221">
                  <c:v>42865.40347222222</c:v>
                </c:pt>
                <c:pt idx="222">
                  <c:v>42865.404166666667</c:v>
                </c:pt>
                <c:pt idx="223">
                  <c:v>42865.404861111114</c:v>
                </c:pt>
                <c:pt idx="224">
                  <c:v>42865.405555555553</c:v>
                </c:pt>
                <c:pt idx="225">
                  <c:v>42865.40625</c:v>
                </c:pt>
                <c:pt idx="226">
                  <c:v>42865.406944444447</c:v>
                </c:pt>
                <c:pt idx="227">
                  <c:v>42865.407638888886</c:v>
                </c:pt>
                <c:pt idx="228">
                  <c:v>42865.408333333333</c:v>
                </c:pt>
                <c:pt idx="229">
                  <c:v>42865.40902777778</c:v>
                </c:pt>
                <c:pt idx="230">
                  <c:v>42865.409722222219</c:v>
                </c:pt>
                <c:pt idx="231">
                  <c:v>42865.410416666666</c:v>
                </c:pt>
                <c:pt idx="232">
                  <c:v>42865.411111111112</c:v>
                </c:pt>
                <c:pt idx="233">
                  <c:v>42865.411805555559</c:v>
                </c:pt>
                <c:pt idx="234">
                  <c:v>42865.412499999999</c:v>
                </c:pt>
                <c:pt idx="235">
                  <c:v>42865.413194444445</c:v>
                </c:pt>
                <c:pt idx="236">
                  <c:v>42865.413888888892</c:v>
                </c:pt>
                <c:pt idx="237">
                  <c:v>42865.414583333331</c:v>
                </c:pt>
                <c:pt idx="238">
                  <c:v>42865.415277777778</c:v>
                </c:pt>
                <c:pt idx="239">
                  <c:v>42865.415972222225</c:v>
                </c:pt>
                <c:pt idx="240">
                  <c:v>42865.416666666664</c:v>
                </c:pt>
                <c:pt idx="241">
                  <c:v>42865.417361111111</c:v>
                </c:pt>
                <c:pt idx="242">
                  <c:v>42865.418055555558</c:v>
                </c:pt>
                <c:pt idx="243">
                  <c:v>42865.418749999997</c:v>
                </c:pt>
                <c:pt idx="244">
                  <c:v>42865.419444444444</c:v>
                </c:pt>
                <c:pt idx="245">
                  <c:v>42865.420138888891</c:v>
                </c:pt>
                <c:pt idx="246">
                  <c:v>42865.42083333333</c:v>
                </c:pt>
                <c:pt idx="247">
                  <c:v>42865.421527777777</c:v>
                </c:pt>
                <c:pt idx="248">
                  <c:v>42865.422222222223</c:v>
                </c:pt>
                <c:pt idx="249">
                  <c:v>42865.42291666667</c:v>
                </c:pt>
                <c:pt idx="250">
                  <c:v>42865.423611111109</c:v>
                </c:pt>
                <c:pt idx="251">
                  <c:v>42865.424305555556</c:v>
                </c:pt>
                <c:pt idx="252">
                  <c:v>42865.425000000003</c:v>
                </c:pt>
                <c:pt idx="253">
                  <c:v>42865.425694444442</c:v>
                </c:pt>
                <c:pt idx="254">
                  <c:v>42865.426388888889</c:v>
                </c:pt>
                <c:pt idx="255">
                  <c:v>42865.427083333336</c:v>
                </c:pt>
                <c:pt idx="256">
                  <c:v>42865.427777777775</c:v>
                </c:pt>
                <c:pt idx="257">
                  <c:v>42865.428472222222</c:v>
                </c:pt>
                <c:pt idx="258">
                  <c:v>42865.429166666669</c:v>
                </c:pt>
                <c:pt idx="259">
                  <c:v>42865.429861111108</c:v>
                </c:pt>
                <c:pt idx="260">
                  <c:v>42865.430555555555</c:v>
                </c:pt>
                <c:pt idx="261">
                  <c:v>42865.431250000001</c:v>
                </c:pt>
                <c:pt idx="262">
                  <c:v>42865.431944444441</c:v>
                </c:pt>
                <c:pt idx="263">
                  <c:v>42865.432638888888</c:v>
                </c:pt>
                <c:pt idx="264">
                  <c:v>42865.433333333334</c:v>
                </c:pt>
                <c:pt idx="265">
                  <c:v>42865.434027777781</c:v>
                </c:pt>
                <c:pt idx="266">
                  <c:v>42865.43472222222</c:v>
                </c:pt>
                <c:pt idx="267">
                  <c:v>42865.435416666667</c:v>
                </c:pt>
                <c:pt idx="268">
                  <c:v>42865.436111111114</c:v>
                </c:pt>
                <c:pt idx="269">
                  <c:v>42865.436805555553</c:v>
                </c:pt>
                <c:pt idx="270">
                  <c:v>42865.4375</c:v>
                </c:pt>
                <c:pt idx="271">
                  <c:v>42865.438194444447</c:v>
                </c:pt>
                <c:pt idx="272">
                  <c:v>42865.438888888886</c:v>
                </c:pt>
                <c:pt idx="273">
                  <c:v>42865.439583333333</c:v>
                </c:pt>
                <c:pt idx="274">
                  <c:v>42865.44027777778</c:v>
                </c:pt>
                <c:pt idx="275">
                  <c:v>42865.440972222219</c:v>
                </c:pt>
                <c:pt idx="276">
                  <c:v>42865.441666666666</c:v>
                </c:pt>
                <c:pt idx="277">
                  <c:v>42865.442361111112</c:v>
                </c:pt>
                <c:pt idx="278">
                  <c:v>42865.443055555559</c:v>
                </c:pt>
                <c:pt idx="279">
                  <c:v>42865.443749999999</c:v>
                </c:pt>
                <c:pt idx="280">
                  <c:v>42865.444444444445</c:v>
                </c:pt>
                <c:pt idx="281">
                  <c:v>42865.445138888892</c:v>
                </c:pt>
                <c:pt idx="282">
                  <c:v>42865.445833333331</c:v>
                </c:pt>
                <c:pt idx="283">
                  <c:v>42865.446527777778</c:v>
                </c:pt>
                <c:pt idx="284">
                  <c:v>42865.447222222225</c:v>
                </c:pt>
                <c:pt idx="285">
                  <c:v>42865.447916666664</c:v>
                </c:pt>
                <c:pt idx="286">
                  <c:v>42865.448611111111</c:v>
                </c:pt>
                <c:pt idx="287">
                  <c:v>42865.449305555558</c:v>
                </c:pt>
                <c:pt idx="288">
                  <c:v>42865.45</c:v>
                </c:pt>
                <c:pt idx="289">
                  <c:v>42865.450694444444</c:v>
                </c:pt>
                <c:pt idx="290">
                  <c:v>42865.451388888891</c:v>
                </c:pt>
                <c:pt idx="291">
                  <c:v>42865.45208333333</c:v>
                </c:pt>
                <c:pt idx="292">
                  <c:v>42865.452777777777</c:v>
                </c:pt>
                <c:pt idx="293">
                  <c:v>42865.453472222223</c:v>
                </c:pt>
                <c:pt idx="294">
                  <c:v>42865.45416666667</c:v>
                </c:pt>
                <c:pt idx="295">
                  <c:v>42865.454861111109</c:v>
                </c:pt>
                <c:pt idx="296">
                  <c:v>42865.455555555556</c:v>
                </c:pt>
                <c:pt idx="297">
                  <c:v>42865.456250000003</c:v>
                </c:pt>
                <c:pt idx="298">
                  <c:v>42865.456944444442</c:v>
                </c:pt>
                <c:pt idx="299">
                  <c:v>42865.457638888889</c:v>
                </c:pt>
                <c:pt idx="300">
                  <c:v>42865.458333333336</c:v>
                </c:pt>
                <c:pt idx="301">
                  <c:v>42865.459027777775</c:v>
                </c:pt>
                <c:pt idx="302">
                  <c:v>42865.459722222222</c:v>
                </c:pt>
                <c:pt idx="303">
                  <c:v>42865.460416666669</c:v>
                </c:pt>
                <c:pt idx="304">
                  <c:v>42865.461111111108</c:v>
                </c:pt>
                <c:pt idx="305">
                  <c:v>42865.461805555555</c:v>
                </c:pt>
                <c:pt idx="306">
                  <c:v>42865.462500000001</c:v>
                </c:pt>
                <c:pt idx="307">
                  <c:v>42865.463194444441</c:v>
                </c:pt>
                <c:pt idx="308">
                  <c:v>42865.463888888888</c:v>
                </c:pt>
                <c:pt idx="309">
                  <c:v>42865.464583333334</c:v>
                </c:pt>
                <c:pt idx="310">
                  <c:v>42865.465277777781</c:v>
                </c:pt>
                <c:pt idx="311">
                  <c:v>42865.46597222222</c:v>
                </c:pt>
                <c:pt idx="312">
                  <c:v>42865.466666666667</c:v>
                </c:pt>
                <c:pt idx="313">
                  <c:v>42865.467361111114</c:v>
                </c:pt>
                <c:pt idx="314">
                  <c:v>42865.468055555553</c:v>
                </c:pt>
                <c:pt idx="315">
                  <c:v>42865.46875</c:v>
                </c:pt>
                <c:pt idx="316">
                  <c:v>42865.469444444447</c:v>
                </c:pt>
                <c:pt idx="317">
                  <c:v>42865.470138888886</c:v>
                </c:pt>
                <c:pt idx="318">
                  <c:v>42865.470833333333</c:v>
                </c:pt>
                <c:pt idx="319">
                  <c:v>42865.47152777778</c:v>
                </c:pt>
                <c:pt idx="320">
                  <c:v>42865.472222222219</c:v>
                </c:pt>
                <c:pt idx="321">
                  <c:v>42865.472916666666</c:v>
                </c:pt>
                <c:pt idx="322">
                  <c:v>42865.473611111112</c:v>
                </c:pt>
                <c:pt idx="323">
                  <c:v>42865.474305555559</c:v>
                </c:pt>
                <c:pt idx="324">
                  <c:v>42865.474999999999</c:v>
                </c:pt>
                <c:pt idx="325">
                  <c:v>42865.475694444445</c:v>
                </c:pt>
                <c:pt idx="326">
                  <c:v>42865.476388888892</c:v>
                </c:pt>
                <c:pt idx="327">
                  <c:v>42865.477083333331</c:v>
                </c:pt>
                <c:pt idx="328">
                  <c:v>42865.477777777778</c:v>
                </c:pt>
                <c:pt idx="329">
                  <c:v>42865.478472222225</c:v>
                </c:pt>
                <c:pt idx="330">
                  <c:v>42865.479166666664</c:v>
                </c:pt>
                <c:pt idx="331">
                  <c:v>42865.479861111111</c:v>
                </c:pt>
                <c:pt idx="332">
                  <c:v>42865.480555555558</c:v>
                </c:pt>
                <c:pt idx="333">
                  <c:v>42865.481249999997</c:v>
                </c:pt>
                <c:pt idx="334">
                  <c:v>42865.481944444444</c:v>
                </c:pt>
                <c:pt idx="335">
                  <c:v>42865.482638888891</c:v>
                </c:pt>
                <c:pt idx="336">
                  <c:v>42865.48333333333</c:v>
                </c:pt>
                <c:pt idx="337">
                  <c:v>42865.484027777777</c:v>
                </c:pt>
                <c:pt idx="338">
                  <c:v>42865.484722222223</c:v>
                </c:pt>
                <c:pt idx="339">
                  <c:v>42865.48541666667</c:v>
                </c:pt>
                <c:pt idx="340">
                  <c:v>42865.486111111109</c:v>
                </c:pt>
                <c:pt idx="341">
                  <c:v>42865.486805555556</c:v>
                </c:pt>
                <c:pt idx="342">
                  <c:v>42865.487500000003</c:v>
                </c:pt>
                <c:pt idx="343">
                  <c:v>42865.488194444442</c:v>
                </c:pt>
                <c:pt idx="344">
                  <c:v>42865.488888888889</c:v>
                </c:pt>
                <c:pt idx="345">
                  <c:v>42865.489583333336</c:v>
                </c:pt>
                <c:pt idx="346">
                  <c:v>42865.490277777775</c:v>
                </c:pt>
                <c:pt idx="347">
                  <c:v>42865.490972222222</c:v>
                </c:pt>
                <c:pt idx="348">
                  <c:v>42865.491666666669</c:v>
                </c:pt>
                <c:pt idx="349">
                  <c:v>42865.492361111108</c:v>
                </c:pt>
                <c:pt idx="350">
                  <c:v>42865.493055555555</c:v>
                </c:pt>
                <c:pt idx="351">
                  <c:v>42865.493750000001</c:v>
                </c:pt>
                <c:pt idx="352">
                  <c:v>42865.494444444441</c:v>
                </c:pt>
                <c:pt idx="353">
                  <c:v>42865.495138888888</c:v>
                </c:pt>
                <c:pt idx="354">
                  <c:v>42865.495833333334</c:v>
                </c:pt>
                <c:pt idx="355">
                  <c:v>42865.496527777781</c:v>
                </c:pt>
                <c:pt idx="356">
                  <c:v>42865.49722222222</c:v>
                </c:pt>
                <c:pt idx="357">
                  <c:v>42865.497916666667</c:v>
                </c:pt>
                <c:pt idx="358">
                  <c:v>42865.498611111114</c:v>
                </c:pt>
                <c:pt idx="359">
                  <c:v>42865.499305555553</c:v>
                </c:pt>
                <c:pt idx="360">
                  <c:v>42865.5</c:v>
                </c:pt>
                <c:pt idx="361">
                  <c:v>42865.500694444447</c:v>
                </c:pt>
                <c:pt idx="362">
                  <c:v>42865.501388888886</c:v>
                </c:pt>
                <c:pt idx="363">
                  <c:v>42865.502083333333</c:v>
                </c:pt>
                <c:pt idx="364">
                  <c:v>42865.50277777778</c:v>
                </c:pt>
                <c:pt idx="365">
                  <c:v>42865.503472222219</c:v>
                </c:pt>
                <c:pt idx="366">
                  <c:v>42865.504166666666</c:v>
                </c:pt>
                <c:pt idx="367">
                  <c:v>42865.504861111112</c:v>
                </c:pt>
                <c:pt idx="368">
                  <c:v>42865.505555555559</c:v>
                </c:pt>
                <c:pt idx="369">
                  <c:v>42865.506249999999</c:v>
                </c:pt>
                <c:pt idx="370">
                  <c:v>42865.506944444445</c:v>
                </c:pt>
                <c:pt idx="371">
                  <c:v>42865.507638888892</c:v>
                </c:pt>
                <c:pt idx="372">
                  <c:v>42865.508333333331</c:v>
                </c:pt>
                <c:pt idx="373">
                  <c:v>42865.509027777778</c:v>
                </c:pt>
                <c:pt idx="374">
                  <c:v>42865.509722222225</c:v>
                </c:pt>
                <c:pt idx="375">
                  <c:v>42865.510416666664</c:v>
                </c:pt>
                <c:pt idx="376">
                  <c:v>42865.511111111111</c:v>
                </c:pt>
                <c:pt idx="377">
                  <c:v>42865.511805555558</c:v>
                </c:pt>
                <c:pt idx="378">
                  <c:v>42865.512499999997</c:v>
                </c:pt>
                <c:pt idx="379">
                  <c:v>42865.513194444444</c:v>
                </c:pt>
                <c:pt idx="380">
                  <c:v>42865.513888888891</c:v>
                </c:pt>
                <c:pt idx="381">
                  <c:v>42865.51458333333</c:v>
                </c:pt>
                <c:pt idx="382">
                  <c:v>42865.515277777777</c:v>
                </c:pt>
                <c:pt idx="383">
                  <c:v>42865.515972222223</c:v>
                </c:pt>
                <c:pt idx="384">
                  <c:v>42865.51666666667</c:v>
                </c:pt>
                <c:pt idx="385">
                  <c:v>42865.517361111109</c:v>
                </c:pt>
                <c:pt idx="386">
                  <c:v>42865.518055555556</c:v>
                </c:pt>
                <c:pt idx="387">
                  <c:v>42865.518750000003</c:v>
                </c:pt>
                <c:pt idx="388">
                  <c:v>42865.519444444442</c:v>
                </c:pt>
                <c:pt idx="389">
                  <c:v>42865.520138888889</c:v>
                </c:pt>
                <c:pt idx="390">
                  <c:v>42865.520833333336</c:v>
                </c:pt>
                <c:pt idx="391">
                  <c:v>42865.521527777775</c:v>
                </c:pt>
                <c:pt idx="392">
                  <c:v>42865.522222222222</c:v>
                </c:pt>
                <c:pt idx="393">
                  <c:v>42865.522916666669</c:v>
                </c:pt>
                <c:pt idx="394">
                  <c:v>42865.523611111108</c:v>
                </c:pt>
                <c:pt idx="395">
                  <c:v>42865.524305555555</c:v>
                </c:pt>
                <c:pt idx="396">
                  <c:v>42865.525000000001</c:v>
                </c:pt>
                <c:pt idx="397">
                  <c:v>42865.525694444441</c:v>
                </c:pt>
                <c:pt idx="398">
                  <c:v>42865.526388888888</c:v>
                </c:pt>
                <c:pt idx="399">
                  <c:v>42865.527083333334</c:v>
                </c:pt>
                <c:pt idx="400">
                  <c:v>42865.527777777781</c:v>
                </c:pt>
                <c:pt idx="401">
                  <c:v>42865.52847222222</c:v>
                </c:pt>
                <c:pt idx="402">
                  <c:v>42865.529166666667</c:v>
                </c:pt>
                <c:pt idx="403">
                  <c:v>42865.529861111114</c:v>
                </c:pt>
                <c:pt idx="404">
                  <c:v>42865.530555555553</c:v>
                </c:pt>
                <c:pt idx="405">
                  <c:v>42865.53125</c:v>
                </c:pt>
                <c:pt idx="406">
                  <c:v>42865.531944444447</c:v>
                </c:pt>
                <c:pt idx="407">
                  <c:v>42865.532638888886</c:v>
                </c:pt>
                <c:pt idx="408">
                  <c:v>42865.533333333333</c:v>
                </c:pt>
                <c:pt idx="409">
                  <c:v>42865.53402777778</c:v>
                </c:pt>
                <c:pt idx="410">
                  <c:v>42865.534722222219</c:v>
                </c:pt>
                <c:pt idx="411">
                  <c:v>42865.535416666666</c:v>
                </c:pt>
                <c:pt idx="412">
                  <c:v>42865.536111111112</c:v>
                </c:pt>
                <c:pt idx="413">
                  <c:v>42865.536805555559</c:v>
                </c:pt>
                <c:pt idx="414">
                  <c:v>42865.537499999999</c:v>
                </c:pt>
                <c:pt idx="415">
                  <c:v>42865.538194444445</c:v>
                </c:pt>
                <c:pt idx="416">
                  <c:v>42865.538888888892</c:v>
                </c:pt>
                <c:pt idx="417">
                  <c:v>42865.539583333331</c:v>
                </c:pt>
                <c:pt idx="418">
                  <c:v>42865.540277777778</c:v>
                </c:pt>
                <c:pt idx="419">
                  <c:v>42865.540972222225</c:v>
                </c:pt>
                <c:pt idx="420">
                  <c:v>42865.541666666664</c:v>
                </c:pt>
                <c:pt idx="421">
                  <c:v>42865.542361111111</c:v>
                </c:pt>
                <c:pt idx="422">
                  <c:v>42865.543055555558</c:v>
                </c:pt>
                <c:pt idx="423">
                  <c:v>42865.543749999997</c:v>
                </c:pt>
                <c:pt idx="424">
                  <c:v>42865.544444444444</c:v>
                </c:pt>
                <c:pt idx="425">
                  <c:v>42865.545138888891</c:v>
                </c:pt>
                <c:pt idx="426">
                  <c:v>42865.54583333333</c:v>
                </c:pt>
                <c:pt idx="427">
                  <c:v>42865.546527777777</c:v>
                </c:pt>
                <c:pt idx="428">
                  <c:v>42865.547222222223</c:v>
                </c:pt>
                <c:pt idx="429">
                  <c:v>42865.54791666667</c:v>
                </c:pt>
                <c:pt idx="430">
                  <c:v>42865.548611111109</c:v>
                </c:pt>
                <c:pt idx="431">
                  <c:v>42865.549305555556</c:v>
                </c:pt>
                <c:pt idx="432">
                  <c:v>42865.55</c:v>
                </c:pt>
                <c:pt idx="433">
                  <c:v>42865.550694444442</c:v>
                </c:pt>
                <c:pt idx="434">
                  <c:v>42865.551388888889</c:v>
                </c:pt>
                <c:pt idx="435">
                  <c:v>42865.552083333336</c:v>
                </c:pt>
                <c:pt idx="436">
                  <c:v>42865.552777777775</c:v>
                </c:pt>
                <c:pt idx="437">
                  <c:v>42865.553472222222</c:v>
                </c:pt>
                <c:pt idx="438">
                  <c:v>42865.554166666669</c:v>
                </c:pt>
                <c:pt idx="439">
                  <c:v>42865.554861111108</c:v>
                </c:pt>
                <c:pt idx="440">
                  <c:v>42865.555555555555</c:v>
                </c:pt>
                <c:pt idx="441">
                  <c:v>42865.556250000001</c:v>
                </c:pt>
                <c:pt idx="442">
                  <c:v>42865.556944444441</c:v>
                </c:pt>
                <c:pt idx="443">
                  <c:v>42865.557638888888</c:v>
                </c:pt>
                <c:pt idx="444">
                  <c:v>42865.558333333334</c:v>
                </c:pt>
                <c:pt idx="445">
                  <c:v>42865.559027777781</c:v>
                </c:pt>
                <c:pt idx="446">
                  <c:v>42865.55972222222</c:v>
                </c:pt>
                <c:pt idx="447">
                  <c:v>42865.560416666667</c:v>
                </c:pt>
                <c:pt idx="448">
                  <c:v>42865.561111111114</c:v>
                </c:pt>
                <c:pt idx="449">
                  <c:v>42865.561805555553</c:v>
                </c:pt>
                <c:pt idx="450">
                  <c:v>42865.5625</c:v>
                </c:pt>
                <c:pt idx="451">
                  <c:v>42865.563194444447</c:v>
                </c:pt>
                <c:pt idx="452">
                  <c:v>42865.563888888886</c:v>
                </c:pt>
                <c:pt idx="453">
                  <c:v>42865.564583333333</c:v>
                </c:pt>
                <c:pt idx="454">
                  <c:v>42865.56527777778</c:v>
                </c:pt>
                <c:pt idx="455">
                  <c:v>42865.565972222219</c:v>
                </c:pt>
                <c:pt idx="456">
                  <c:v>42865.566666666666</c:v>
                </c:pt>
                <c:pt idx="457">
                  <c:v>42865.567361111112</c:v>
                </c:pt>
                <c:pt idx="458">
                  <c:v>42865.568055555559</c:v>
                </c:pt>
                <c:pt idx="459">
                  <c:v>42865.568749999999</c:v>
                </c:pt>
                <c:pt idx="460">
                  <c:v>42865.569444444445</c:v>
                </c:pt>
                <c:pt idx="461">
                  <c:v>42865.570138888892</c:v>
                </c:pt>
                <c:pt idx="462">
                  <c:v>42865.570833333331</c:v>
                </c:pt>
                <c:pt idx="463">
                  <c:v>42865.571527777778</c:v>
                </c:pt>
                <c:pt idx="464">
                  <c:v>42865.572222222225</c:v>
                </c:pt>
                <c:pt idx="465">
                  <c:v>42865.572916666664</c:v>
                </c:pt>
                <c:pt idx="466">
                  <c:v>42865.573611111111</c:v>
                </c:pt>
                <c:pt idx="467">
                  <c:v>42865.574305555558</c:v>
                </c:pt>
                <c:pt idx="468">
                  <c:v>42865.574999999997</c:v>
                </c:pt>
                <c:pt idx="469">
                  <c:v>42865.575694444444</c:v>
                </c:pt>
                <c:pt idx="470">
                  <c:v>42865.576388888891</c:v>
                </c:pt>
                <c:pt idx="471">
                  <c:v>42865.57708333333</c:v>
                </c:pt>
                <c:pt idx="472">
                  <c:v>42865.577777777777</c:v>
                </c:pt>
                <c:pt idx="473">
                  <c:v>42865.578472222223</c:v>
                </c:pt>
                <c:pt idx="474">
                  <c:v>42865.57916666667</c:v>
                </c:pt>
                <c:pt idx="475">
                  <c:v>42865.579861111109</c:v>
                </c:pt>
                <c:pt idx="476">
                  <c:v>42865.580555555556</c:v>
                </c:pt>
                <c:pt idx="477">
                  <c:v>42865.581250000003</c:v>
                </c:pt>
                <c:pt idx="478">
                  <c:v>42865.581944444442</c:v>
                </c:pt>
                <c:pt idx="479">
                  <c:v>42865.582638888889</c:v>
                </c:pt>
                <c:pt idx="480">
                  <c:v>42865.583333333336</c:v>
                </c:pt>
                <c:pt idx="481">
                  <c:v>42865.584027777775</c:v>
                </c:pt>
                <c:pt idx="482">
                  <c:v>42865.584722222222</c:v>
                </c:pt>
                <c:pt idx="483">
                  <c:v>42865.585416666669</c:v>
                </c:pt>
                <c:pt idx="484">
                  <c:v>42865.586111111108</c:v>
                </c:pt>
                <c:pt idx="485">
                  <c:v>42865.586805555555</c:v>
                </c:pt>
                <c:pt idx="486">
                  <c:v>42865.587500000001</c:v>
                </c:pt>
                <c:pt idx="487">
                  <c:v>42865.588194444441</c:v>
                </c:pt>
                <c:pt idx="488">
                  <c:v>42865.588888888888</c:v>
                </c:pt>
                <c:pt idx="489">
                  <c:v>42865.589583333334</c:v>
                </c:pt>
                <c:pt idx="490">
                  <c:v>42865.590277777781</c:v>
                </c:pt>
                <c:pt idx="491">
                  <c:v>42865.59097222222</c:v>
                </c:pt>
                <c:pt idx="492">
                  <c:v>42865.591666666667</c:v>
                </c:pt>
                <c:pt idx="493">
                  <c:v>42865.592361111114</c:v>
                </c:pt>
                <c:pt idx="494">
                  <c:v>42865.593055555553</c:v>
                </c:pt>
                <c:pt idx="495">
                  <c:v>42865.59375</c:v>
                </c:pt>
                <c:pt idx="496">
                  <c:v>42865.594444444447</c:v>
                </c:pt>
                <c:pt idx="497">
                  <c:v>42865.595138888886</c:v>
                </c:pt>
                <c:pt idx="498">
                  <c:v>42865.595833333333</c:v>
                </c:pt>
                <c:pt idx="499">
                  <c:v>42865.59652777778</c:v>
                </c:pt>
                <c:pt idx="500">
                  <c:v>42865.597222222219</c:v>
                </c:pt>
                <c:pt idx="501">
                  <c:v>42865.597916666666</c:v>
                </c:pt>
                <c:pt idx="502">
                  <c:v>42865.598611111112</c:v>
                </c:pt>
                <c:pt idx="503">
                  <c:v>42865.599305555559</c:v>
                </c:pt>
                <c:pt idx="504">
                  <c:v>42865.599999999999</c:v>
                </c:pt>
                <c:pt idx="505">
                  <c:v>42865.600694444445</c:v>
                </c:pt>
                <c:pt idx="506">
                  <c:v>42865.601388888892</c:v>
                </c:pt>
                <c:pt idx="507">
                  <c:v>42865.602083333331</c:v>
                </c:pt>
                <c:pt idx="508">
                  <c:v>42865.602777777778</c:v>
                </c:pt>
                <c:pt idx="509">
                  <c:v>42865.603472222225</c:v>
                </c:pt>
                <c:pt idx="510">
                  <c:v>42865.604166666664</c:v>
                </c:pt>
                <c:pt idx="511">
                  <c:v>42865.604861111111</c:v>
                </c:pt>
                <c:pt idx="512">
                  <c:v>42865.605555555558</c:v>
                </c:pt>
                <c:pt idx="513">
                  <c:v>42865.606249999997</c:v>
                </c:pt>
                <c:pt idx="514">
                  <c:v>42865.606944444444</c:v>
                </c:pt>
                <c:pt idx="515">
                  <c:v>42865.607638888891</c:v>
                </c:pt>
                <c:pt idx="516">
                  <c:v>42865.60833333333</c:v>
                </c:pt>
                <c:pt idx="517">
                  <c:v>42865.609027777777</c:v>
                </c:pt>
                <c:pt idx="518">
                  <c:v>42865.609722222223</c:v>
                </c:pt>
                <c:pt idx="519">
                  <c:v>42865.61041666667</c:v>
                </c:pt>
                <c:pt idx="520">
                  <c:v>42865.611111111109</c:v>
                </c:pt>
                <c:pt idx="521">
                  <c:v>42865.611805555556</c:v>
                </c:pt>
                <c:pt idx="522">
                  <c:v>42865.612500000003</c:v>
                </c:pt>
                <c:pt idx="523">
                  <c:v>42865.613194444442</c:v>
                </c:pt>
                <c:pt idx="524">
                  <c:v>42865.613888888889</c:v>
                </c:pt>
                <c:pt idx="525">
                  <c:v>42865.614583333336</c:v>
                </c:pt>
                <c:pt idx="526">
                  <c:v>42865.615277777775</c:v>
                </c:pt>
                <c:pt idx="527">
                  <c:v>42865.615972222222</c:v>
                </c:pt>
                <c:pt idx="528">
                  <c:v>42865.616666666669</c:v>
                </c:pt>
                <c:pt idx="529">
                  <c:v>42865.617361111108</c:v>
                </c:pt>
                <c:pt idx="530">
                  <c:v>42865.618055555555</c:v>
                </c:pt>
                <c:pt idx="531">
                  <c:v>42865.618750000001</c:v>
                </c:pt>
                <c:pt idx="532">
                  <c:v>42865.619444444441</c:v>
                </c:pt>
                <c:pt idx="533">
                  <c:v>42865.620138888888</c:v>
                </c:pt>
                <c:pt idx="534">
                  <c:v>42865.620833333334</c:v>
                </c:pt>
                <c:pt idx="535">
                  <c:v>42865.621527777781</c:v>
                </c:pt>
                <c:pt idx="536">
                  <c:v>42865.62222222222</c:v>
                </c:pt>
                <c:pt idx="537">
                  <c:v>42865.622916666667</c:v>
                </c:pt>
                <c:pt idx="538">
                  <c:v>42865.623611111114</c:v>
                </c:pt>
                <c:pt idx="539">
                  <c:v>42865.624305555553</c:v>
                </c:pt>
                <c:pt idx="540">
                  <c:v>42865.625</c:v>
                </c:pt>
                <c:pt idx="541">
                  <c:v>42865.625694444447</c:v>
                </c:pt>
                <c:pt idx="542">
                  <c:v>42865.626388888886</c:v>
                </c:pt>
                <c:pt idx="543">
                  <c:v>42865.627083333333</c:v>
                </c:pt>
                <c:pt idx="544">
                  <c:v>42865.62777777778</c:v>
                </c:pt>
                <c:pt idx="545">
                  <c:v>42865.628472222219</c:v>
                </c:pt>
                <c:pt idx="546">
                  <c:v>42865.629166666666</c:v>
                </c:pt>
                <c:pt idx="547">
                  <c:v>42865.629861111112</c:v>
                </c:pt>
                <c:pt idx="548">
                  <c:v>42865.630555555559</c:v>
                </c:pt>
                <c:pt idx="549">
                  <c:v>42865.631249999999</c:v>
                </c:pt>
                <c:pt idx="550">
                  <c:v>42865.631944444445</c:v>
                </c:pt>
                <c:pt idx="551">
                  <c:v>42865.632638888892</c:v>
                </c:pt>
                <c:pt idx="552">
                  <c:v>42865.633333333331</c:v>
                </c:pt>
                <c:pt idx="553">
                  <c:v>42865.634027777778</c:v>
                </c:pt>
                <c:pt idx="554">
                  <c:v>42865.634722222225</c:v>
                </c:pt>
                <c:pt idx="555">
                  <c:v>42865.635416666664</c:v>
                </c:pt>
                <c:pt idx="556">
                  <c:v>42865.636111111111</c:v>
                </c:pt>
                <c:pt idx="557">
                  <c:v>42865.636805555558</c:v>
                </c:pt>
                <c:pt idx="558">
                  <c:v>42865.637499999997</c:v>
                </c:pt>
                <c:pt idx="559">
                  <c:v>42865.638194444444</c:v>
                </c:pt>
                <c:pt idx="560">
                  <c:v>42865.638888888891</c:v>
                </c:pt>
                <c:pt idx="561">
                  <c:v>42865.63958333333</c:v>
                </c:pt>
                <c:pt idx="562">
                  <c:v>42865.640277777777</c:v>
                </c:pt>
                <c:pt idx="563">
                  <c:v>42865.640972222223</c:v>
                </c:pt>
                <c:pt idx="564">
                  <c:v>42865.64166666667</c:v>
                </c:pt>
                <c:pt idx="565">
                  <c:v>42865.642361111109</c:v>
                </c:pt>
                <c:pt idx="566">
                  <c:v>42865.643055555556</c:v>
                </c:pt>
                <c:pt idx="567">
                  <c:v>42865.643750000003</c:v>
                </c:pt>
                <c:pt idx="568">
                  <c:v>42865.644444444442</c:v>
                </c:pt>
                <c:pt idx="569">
                  <c:v>42865.645138888889</c:v>
                </c:pt>
                <c:pt idx="570">
                  <c:v>42865.645833333336</c:v>
                </c:pt>
                <c:pt idx="571">
                  <c:v>42865.646527777775</c:v>
                </c:pt>
                <c:pt idx="572">
                  <c:v>42865.647222222222</c:v>
                </c:pt>
                <c:pt idx="573">
                  <c:v>42865.647916666669</c:v>
                </c:pt>
                <c:pt idx="574">
                  <c:v>42865.648611111108</c:v>
                </c:pt>
                <c:pt idx="575">
                  <c:v>42865.649305555555</c:v>
                </c:pt>
                <c:pt idx="576">
                  <c:v>42865.65</c:v>
                </c:pt>
                <c:pt idx="577">
                  <c:v>42865.650694444441</c:v>
                </c:pt>
                <c:pt idx="578">
                  <c:v>42865.651388888888</c:v>
                </c:pt>
                <c:pt idx="579">
                  <c:v>42865.652083333334</c:v>
                </c:pt>
                <c:pt idx="580">
                  <c:v>42865.652777777781</c:v>
                </c:pt>
                <c:pt idx="581">
                  <c:v>42865.65347222222</c:v>
                </c:pt>
                <c:pt idx="582">
                  <c:v>42865.654166666667</c:v>
                </c:pt>
                <c:pt idx="583">
                  <c:v>42865.654861111114</c:v>
                </c:pt>
                <c:pt idx="584">
                  <c:v>42865.655555555553</c:v>
                </c:pt>
                <c:pt idx="585">
                  <c:v>42865.65625</c:v>
                </c:pt>
                <c:pt idx="586">
                  <c:v>42865.656944444447</c:v>
                </c:pt>
                <c:pt idx="587">
                  <c:v>42865.657638888886</c:v>
                </c:pt>
                <c:pt idx="588">
                  <c:v>42865.658333333333</c:v>
                </c:pt>
                <c:pt idx="589">
                  <c:v>42865.65902777778</c:v>
                </c:pt>
                <c:pt idx="590">
                  <c:v>42865.659722222219</c:v>
                </c:pt>
                <c:pt idx="591">
                  <c:v>42865.660416666666</c:v>
                </c:pt>
                <c:pt idx="592">
                  <c:v>42865.661111111112</c:v>
                </c:pt>
                <c:pt idx="593">
                  <c:v>42865.661805555559</c:v>
                </c:pt>
                <c:pt idx="594">
                  <c:v>42865.662499999999</c:v>
                </c:pt>
                <c:pt idx="595">
                  <c:v>42865.663194444445</c:v>
                </c:pt>
                <c:pt idx="596">
                  <c:v>42865.663888888892</c:v>
                </c:pt>
                <c:pt idx="597">
                  <c:v>42865.664583333331</c:v>
                </c:pt>
                <c:pt idx="598">
                  <c:v>42865.665277777778</c:v>
                </c:pt>
                <c:pt idx="599">
                  <c:v>42865.665972222225</c:v>
                </c:pt>
                <c:pt idx="600">
                  <c:v>42865.666666666664</c:v>
                </c:pt>
                <c:pt idx="601">
                  <c:v>42865.667361111111</c:v>
                </c:pt>
                <c:pt idx="602">
                  <c:v>42865.668055555558</c:v>
                </c:pt>
                <c:pt idx="603">
                  <c:v>42865.668749999997</c:v>
                </c:pt>
                <c:pt idx="604">
                  <c:v>42865.669444444444</c:v>
                </c:pt>
                <c:pt idx="605">
                  <c:v>42865.670138888891</c:v>
                </c:pt>
                <c:pt idx="606">
                  <c:v>42865.67083333333</c:v>
                </c:pt>
                <c:pt idx="607">
                  <c:v>42865.671527777777</c:v>
                </c:pt>
                <c:pt idx="608">
                  <c:v>42865.672222222223</c:v>
                </c:pt>
                <c:pt idx="609">
                  <c:v>42865.67291666667</c:v>
                </c:pt>
                <c:pt idx="610">
                  <c:v>42865.673611111109</c:v>
                </c:pt>
                <c:pt idx="611">
                  <c:v>42865.674305555556</c:v>
                </c:pt>
                <c:pt idx="612">
                  <c:v>42865.675000000003</c:v>
                </c:pt>
                <c:pt idx="613">
                  <c:v>42865.675694444442</c:v>
                </c:pt>
                <c:pt idx="614">
                  <c:v>42865.676388888889</c:v>
                </c:pt>
                <c:pt idx="615">
                  <c:v>42865.677083333336</c:v>
                </c:pt>
                <c:pt idx="616">
                  <c:v>42865.677777777775</c:v>
                </c:pt>
                <c:pt idx="617">
                  <c:v>42865.678472222222</c:v>
                </c:pt>
                <c:pt idx="618">
                  <c:v>42865.679166666669</c:v>
                </c:pt>
                <c:pt idx="619">
                  <c:v>42865.679861111108</c:v>
                </c:pt>
                <c:pt idx="620">
                  <c:v>42865.680555555555</c:v>
                </c:pt>
                <c:pt idx="621">
                  <c:v>42865.681250000001</c:v>
                </c:pt>
                <c:pt idx="622">
                  <c:v>42865.681944444441</c:v>
                </c:pt>
                <c:pt idx="623">
                  <c:v>42865.682638888888</c:v>
                </c:pt>
                <c:pt idx="624">
                  <c:v>42865.683333333334</c:v>
                </c:pt>
                <c:pt idx="625">
                  <c:v>42865.684027777781</c:v>
                </c:pt>
                <c:pt idx="626">
                  <c:v>42865.68472222222</c:v>
                </c:pt>
                <c:pt idx="627">
                  <c:v>42865.685416666667</c:v>
                </c:pt>
                <c:pt idx="628">
                  <c:v>42865.686111111114</c:v>
                </c:pt>
                <c:pt idx="629">
                  <c:v>42865.686805555553</c:v>
                </c:pt>
                <c:pt idx="630">
                  <c:v>42865.6875</c:v>
                </c:pt>
                <c:pt idx="631">
                  <c:v>42865.688194444447</c:v>
                </c:pt>
                <c:pt idx="632">
                  <c:v>42865.688888888886</c:v>
                </c:pt>
                <c:pt idx="633">
                  <c:v>42865.689583333333</c:v>
                </c:pt>
                <c:pt idx="634">
                  <c:v>42865.69027777778</c:v>
                </c:pt>
                <c:pt idx="635">
                  <c:v>42865.690972222219</c:v>
                </c:pt>
                <c:pt idx="636">
                  <c:v>42865.691666666666</c:v>
                </c:pt>
                <c:pt idx="637">
                  <c:v>42865.692361111112</c:v>
                </c:pt>
                <c:pt idx="638">
                  <c:v>42865.693055555559</c:v>
                </c:pt>
                <c:pt idx="639">
                  <c:v>42865.693749999999</c:v>
                </c:pt>
                <c:pt idx="640">
                  <c:v>42865.694444444445</c:v>
                </c:pt>
                <c:pt idx="641">
                  <c:v>42865.695138888892</c:v>
                </c:pt>
                <c:pt idx="642">
                  <c:v>42865.695833333331</c:v>
                </c:pt>
                <c:pt idx="643">
                  <c:v>42865.696527777778</c:v>
                </c:pt>
                <c:pt idx="644">
                  <c:v>42865.697222222225</c:v>
                </c:pt>
                <c:pt idx="645">
                  <c:v>42865.697916666664</c:v>
                </c:pt>
                <c:pt idx="646">
                  <c:v>42865.698611111111</c:v>
                </c:pt>
                <c:pt idx="647">
                  <c:v>42865.699305555558</c:v>
                </c:pt>
                <c:pt idx="648">
                  <c:v>42865.7</c:v>
                </c:pt>
                <c:pt idx="649">
                  <c:v>42865.700694444444</c:v>
                </c:pt>
                <c:pt idx="650">
                  <c:v>42865.701388888891</c:v>
                </c:pt>
                <c:pt idx="651">
                  <c:v>42865.70208333333</c:v>
                </c:pt>
                <c:pt idx="652">
                  <c:v>42865.702777777777</c:v>
                </c:pt>
                <c:pt idx="653">
                  <c:v>42865.703472222223</c:v>
                </c:pt>
                <c:pt idx="654">
                  <c:v>42865.70416666667</c:v>
                </c:pt>
                <c:pt idx="655">
                  <c:v>42865.704861111109</c:v>
                </c:pt>
                <c:pt idx="656">
                  <c:v>42865.705555555556</c:v>
                </c:pt>
                <c:pt idx="657">
                  <c:v>42865.706250000003</c:v>
                </c:pt>
                <c:pt idx="658">
                  <c:v>42865.706944444442</c:v>
                </c:pt>
                <c:pt idx="659">
                  <c:v>42865.707638888889</c:v>
                </c:pt>
                <c:pt idx="660">
                  <c:v>42865.708333333336</c:v>
                </c:pt>
                <c:pt idx="661">
                  <c:v>42865.709027777775</c:v>
                </c:pt>
                <c:pt idx="662">
                  <c:v>42865.709722222222</c:v>
                </c:pt>
                <c:pt idx="663">
                  <c:v>42865.710416666669</c:v>
                </c:pt>
                <c:pt idx="664">
                  <c:v>42865.711111111108</c:v>
                </c:pt>
                <c:pt idx="665">
                  <c:v>42865.711805555555</c:v>
                </c:pt>
                <c:pt idx="666">
                  <c:v>42865.712500000001</c:v>
                </c:pt>
                <c:pt idx="667">
                  <c:v>42865.713194444441</c:v>
                </c:pt>
                <c:pt idx="668">
                  <c:v>42865.713888888888</c:v>
                </c:pt>
                <c:pt idx="669">
                  <c:v>42865.714583333334</c:v>
                </c:pt>
                <c:pt idx="670">
                  <c:v>42865.715277777781</c:v>
                </c:pt>
                <c:pt idx="671">
                  <c:v>42865.71597222222</c:v>
                </c:pt>
                <c:pt idx="672">
                  <c:v>42865.716666666667</c:v>
                </c:pt>
                <c:pt idx="673">
                  <c:v>42865.717361111114</c:v>
                </c:pt>
                <c:pt idx="674">
                  <c:v>42865.718055555553</c:v>
                </c:pt>
                <c:pt idx="675">
                  <c:v>42865.71875</c:v>
                </c:pt>
                <c:pt idx="676">
                  <c:v>42865.719444444447</c:v>
                </c:pt>
                <c:pt idx="677">
                  <c:v>42865.720138888886</c:v>
                </c:pt>
                <c:pt idx="678">
                  <c:v>42865.720833333333</c:v>
                </c:pt>
                <c:pt idx="679">
                  <c:v>42865.72152777778</c:v>
                </c:pt>
                <c:pt idx="680">
                  <c:v>42865.722222222219</c:v>
                </c:pt>
                <c:pt idx="681">
                  <c:v>42865.722916666666</c:v>
                </c:pt>
                <c:pt idx="682">
                  <c:v>42865.723611111112</c:v>
                </c:pt>
                <c:pt idx="683">
                  <c:v>42865.724305555559</c:v>
                </c:pt>
                <c:pt idx="684">
                  <c:v>42865.724999999999</c:v>
                </c:pt>
                <c:pt idx="685">
                  <c:v>42865.725694444445</c:v>
                </c:pt>
                <c:pt idx="686">
                  <c:v>42865.726388888892</c:v>
                </c:pt>
                <c:pt idx="687">
                  <c:v>42865.727083333331</c:v>
                </c:pt>
                <c:pt idx="688">
                  <c:v>42865.727777777778</c:v>
                </c:pt>
                <c:pt idx="689">
                  <c:v>42865.728472222225</c:v>
                </c:pt>
                <c:pt idx="690">
                  <c:v>42865.729166666664</c:v>
                </c:pt>
                <c:pt idx="691">
                  <c:v>42865.729861111111</c:v>
                </c:pt>
                <c:pt idx="692">
                  <c:v>42865.730555555558</c:v>
                </c:pt>
                <c:pt idx="693">
                  <c:v>42865.731249999997</c:v>
                </c:pt>
                <c:pt idx="694">
                  <c:v>42865.731944444444</c:v>
                </c:pt>
                <c:pt idx="695">
                  <c:v>42865.732638888891</c:v>
                </c:pt>
                <c:pt idx="696">
                  <c:v>42865.73333333333</c:v>
                </c:pt>
                <c:pt idx="697">
                  <c:v>42865.734027777777</c:v>
                </c:pt>
                <c:pt idx="698">
                  <c:v>42865.734722222223</c:v>
                </c:pt>
                <c:pt idx="699">
                  <c:v>42865.73541666667</c:v>
                </c:pt>
                <c:pt idx="700">
                  <c:v>42865.736111111109</c:v>
                </c:pt>
                <c:pt idx="701">
                  <c:v>42865.736805555556</c:v>
                </c:pt>
                <c:pt idx="702">
                  <c:v>42865.737500000003</c:v>
                </c:pt>
                <c:pt idx="703">
                  <c:v>42865.738194444442</c:v>
                </c:pt>
                <c:pt idx="704">
                  <c:v>42865.738888888889</c:v>
                </c:pt>
                <c:pt idx="705">
                  <c:v>42865.739583333336</c:v>
                </c:pt>
                <c:pt idx="706">
                  <c:v>42865.740277777775</c:v>
                </c:pt>
                <c:pt idx="707">
                  <c:v>42865.740972222222</c:v>
                </c:pt>
                <c:pt idx="708">
                  <c:v>42865.741666666669</c:v>
                </c:pt>
                <c:pt idx="709">
                  <c:v>42865.742361111108</c:v>
                </c:pt>
                <c:pt idx="710">
                  <c:v>42865.743055555555</c:v>
                </c:pt>
                <c:pt idx="711">
                  <c:v>42865.743750000001</c:v>
                </c:pt>
                <c:pt idx="712">
                  <c:v>42865.744444444441</c:v>
                </c:pt>
                <c:pt idx="713">
                  <c:v>42865.745138888888</c:v>
                </c:pt>
                <c:pt idx="714">
                  <c:v>42865.745833333334</c:v>
                </c:pt>
                <c:pt idx="715">
                  <c:v>42865.746527777781</c:v>
                </c:pt>
                <c:pt idx="716">
                  <c:v>42865.74722222222</c:v>
                </c:pt>
                <c:pt idx="717">
                  <c:v>42865.747916666667</c:v>
                </c:pt>
                <c:pt idx="718">
                  <c:v>42865.748611111114</c:v>
                </c:pt>
                <c:pt idx="719">
                  <c:v>42865.749305555553</c:v>
                </c:pt>
                <c:pt idx="720">
                  <c:v>42865.75</c:v>
                </c:pt>
                <c:pt idx="721">
                  <c:v>42865.750694444447</c:v>
                </c:pt>
                <c:pt idx="722">
                  <c:v>42865.751388888886</c:v>
                </c:pt>
                <c:pt idx="723">
                  <c:v>42865.752083333333</c:v>
                </c:pt>
                <c:pt idx="724">
                  <c:v>42865.75277777778</c:v>
                </c:pt>
                <c:pt idx="725">
                  <c:v>42865.753472222219</c:v>
                </c:pt>
                <c:pt idx="726">
                  <c:v>42865.754166666666</c:v>
                </c:pt>
                <c:pt idx="727">
                  <c:v>42865.754861111112</c:v>
                </c:pt>
                <c:pt idx="728">
                  <c:v>42865.755555555559</c:v>
                </c:pt>
                <c:pt idx="729">
                  <c:v>42865.756249999999</c:v>
                </c:pt>
                <c:pt idx="730">
                  <c:v>42865.756944444445</c:v>
                </c:pt>
                <c:pt idx="731">
                  <c:v>42865.757638888892</c:v>
                </c:pt>
                <c:pt idx="732">
                  <c:v>42865.758333333331</c:v>
                </c:pt>
                <c:pt idx="733">
                  <c:v>42865.759027777778</c:v>
                </c:pt>
                <c:pt idx="734">
                  <c:v>42865.759722222225</c:v>
                </c:pt>
                <c:pt idx="735">
                  <c:v>42865.760416666664</c:v>
                </c:pt>
                <c:pt idx="736">
                  <c:v>42865.761111111111</c:v>
                </c:pt>
                <c:pt idx="737">
                  <c:v>42865.761805555558</c:v>
                </c:pt>
                <c:pt idx="738">
                  <c:v>42865.762499999997</c:v>
                </c:pt>
                <c:pt idx="739">
                  <c:v>42865.763194444444</c:v>
                </c:pt>
                <c:pt idx="740">
                  <c:v>42865.763888888891</c:v>
                </c:pt>
                <c:pt idx="741">
                  <c:v>42865.76458333333</c:v>
                </c:pt>
                <c:pt idx="742">
                  <c:v>42865.765277777777</c:v>
                </c:pt>
                <c:pt idx="743">
                  <c:v>42865.765972222223</c:v>
                </c:pt>
                <c:pt idx="744">
                  <c:v>42865.76666666667</c:v>
                </c:pt>
                <c:pt idx="745">
                  <c:v>42865.767361111109</c:v>
                </c:pt>
                <c:pt idx="746">
                  <c:v>42865.768055555556</c:v>
                </c:pt>
                <c:pt idx="747">
                  <c:v>42865.768750000003</c:v>
                </c:pt>
                <c:pt idx="748">
                  <c:v>42865.769444444442</c:v>
                </c:pt>
                <c:pt idx="749">
                  <c:v>42865.770138888889</c:v>
                </c:pt>
                <c:pt idx="750">
                  <c:v>42865.770833333336</c:v>
                </c:pt>
                <c:pt idx="751">
                  <c:v>42865.771527777775</c:v>
                </c:pt>
                <c:pt idx="752">
                  <c:v>42865.772222222222</c:v>
                </c:pt>
                <c:pt idx="753">
                  <c:v>42865.772916666669</c:v>
                </c:pt>
                <c:pt idx="754">
                  <c:v>42865.773611111108</c:v>
                </c:pt>
                <c:pt idx="755">
                  <c:v>42865.774305555555</c:v>
                </c:pt>
                <c:pt idx="756">
                  <c:v>42865.775000000001</c:v>
                </c:pt>
                <c:pt idx="757">
                  <c:v>42865.775694444441</c:v>
                </c:pt>
                <c:pt idx="758">
                  <c:v>42865.776388888888</c:v>
                </c:pt>
                <c:pt idx="759">
                  <c:v>42865.777083333334</c:v>
                </c:pt>
                <c:pt idx="760">
                  <c:v>42865.777777777781</c:v>
                </c:pt>
                <c:pt idx="761">
                  <c:v>42865.77847222222</c:v>
                </c:pt>
                <c:pt idx="762">
                  <c:v>42865.779166666667</c:v>
                </c:pt>
                <c:pt idx="763">
                  <c:v>42865.779861111114</c:v>
                </c:pt>
                <c:pt idx="764">
                  <c:v>42865.780555555553</c:v>
                </c:pt>
                <c:pt idx="765">
                  <c:v>42865.78125</c:v>
                </c:pt>
                <c:pt idx="766">
                  <c:v>42865.781944444447</c:v>
                </c:pt>
                <c:pt idx="767">
                  <c:v>42865.782638888886</c:v>
                </c:pt>
                <c:pt idx="768">
                  <c:v>42865.783333333333</c:v>
                </c:pt>
                <c:pt idx="769">
                  <c:v>42865.78402777778</c:v>
                </c:pt>
                <c:pt idx="770">
                  <c:v>42865.784722222219</c:v>
                </c:pt>
                <c:pt idx="771">
                  <c:v>42865.785416666666</c:v>
                </c:pt>
                <c:pt idx="772">
                  <c:v>42865.786111111112</c:v>
                </c:pt>
                <c:pt idx="773">
                  <c:v>42865.786805555559</c:v>
                </c:pt>
                <c:pt idx="774">
                  <c:v>42865.787499999999</c:v>
                </c:pt>
                <c:pt idx="775">
                  <c:v>42865.788194444445</c:v>
                </c:pt>
                <c:pt idx="776">
                  <c:v>42865.788888888892</c:v>
                </c:pt>
                <c:pt idx="777">
                  <c:v>42865.789583333331</c:v>
                </c:pt>
                <c:pt idx="778">
                  <c:v>42865.790277777778</c:v>
                </c:pt>
                <c:pt idx="779">
                  <c:v>42865.790972222225</c:v>
                </c:pt>
                <c:pt idx="780">
                  <c:v>42865.791666666664</c:v>
                </c:pt>
                <c:pt idx="781">
                  <c:v>42865.792361111111</c:v>
                </c:pt>
                <c:pt idx="782">
                  <c:v>42865.793055555558</c:v>
                </c:pt>
                <c:pt idx="783">
                  <c:v>42865.793749999997</c:v>
                </c:pt>
                <c:pt idx="784">
                  <c:v>42865.794444444444</c:v>
                </c:pt>
                <c:pt idx="785">
                  <c:v>42865.795138888891</c:v>
                </c:pt>
                <c:pt idx="786">
                  <c:v>42865.79583333333</c:v>
                </c:pt>
                <c:pt idx="787">
                  <c:v>42865.796527777777</c:v>
                </c:pt>
                <c:pt idx="788">
                  <c:v>42865.797222222223</c:v>
                </c:pt>
                <c:pt idx="789">
                  <c:v>42865.79791666667</c:v>
                </c:pt>
                <c:pt idx="790">
                  <c:v>42865.798611111109</c:v>
                </c:pt>
                <c:pt idx="791">
                  <c:v>42865.799305555556</c:v>
                </c:pt>
                <c:pt idx="792">
                  <c:v>42865.8</c:v>
                </c:pt>
                <c:pt idx="793">
                  <c:v>42865.800694444442</c:v>
                </c:pt>
                <c:pt idx="794">
                  <c:v>42865.801388888889</c:v>
                </c:pt>
                <c:pt idx="795">
                  <c:v>42865.802083333336</c:v>
                </c:pt>
                <c:pt idx="796">
                  <c:v>42865.802777777775</c:v>
                </c:pt>
                <c:pt idx="797">
                  <c:v>42865.803472222222</c:v>
                </c:pt>
                <c:pt idx="798">
                  <c:v>42865.804166666669</c:v>
                </c:pt>
                <c:pt idx="799">
                  <c:v>42865.804861111108</c:v>
                </c:pt>
                <c:pt idx="800">
                  <c:v>42865.805555555555</c:v>
                </c:pt>
                <c:pt idx="801">
                  <c:v>42865.806250000001</c:v>
                </c:pt>
                <c:pt idx="802">
                  <c:v>42865.806944444441</c:v>
                </c:pt>
                <c:pt idx="803">
                  <c:v>42865.807638888888</c:v>
                </c:pt>
                <c:pt idx="804">
                  <c:v>42865.808333333334</c:v>
                </c:pt>
                <c:pt idx="805">
                  <c:v>42865.809027777781</c:v>
                </c:pt>
                <c:pt idx="806">
                  <c:v>42865.80972222222</c:v>
                </c:pt>
                <c:pt idx="807">
                  <c:v>42865.810416666667</c:v>
                </c:pt>
                <c:pt idx="808">
                  <c:v>42865.811111111114</c:v>
                </c:pt>
                <c:pt idx="809">
                  <c:v>42865.811805555553</c:v>
                </c:pt>
                <c:pt idx="810">
                  <c:v>42865.8125</c:v>
                </c:pt>
                <c:pt idx="811">
                  <c:v>42865.813194444447</c:v>
                </c:pt>
                <c:pt idx="812">
                  <c:v>42865.813888888886</c:v>
                </c:pt>
                <c:pt idx="813">
                  <c:v>42865.814583333333</c:v>
                </c:pt>
                <c:pt idx="814">
                  <c:v>42865.81527777778</c:v>
                </c:pt>
                <c:pt idx="815">
                  <c:v>42865.815972222219</c:v>
                </c:pt>
                <c:pt idx="816">
                  <c:v>42865.816666666666</c:v>
                </c:pt>
                <c:pt idx="817">
                  <c:v>42865.817361111112</c:v>
                </c:pt>
                <c:pt idx="818">
                  <c:v>42865.818055555559</c:v>
                </c:pt>
                <c:pt idx="819">
                  <c:v>42865.818749999999</c:v>
                </c:pt>
                <c:pt idx="820">
                  <c:v>42865.819444444445</c:v>
                </c:pt>
                <c:pt idx="821">
                  <c:v>42865.820138888892</c:v>
                </c:pt>
                <c:pt idx="822">
                  <c:v>42865.820833333331</c:v>
                </c:pt>
                <c:pt idx="823">
                  <c:v>42865.821527777778</c:v>
                </c:pt>
                <c:pt idx="824">
                  <c:v>42865.822222222225</c:v>
                </c:pt>
                <c:pt idx="825">
                  <c:v>42865.822916666664</c:v>
                </c:pt>
                <c:pt idx="826">
                  <c:v>42865.823611111111</c:v>
                </c:pt>
                <c:pt idx="827">
                  <c:v>42865.824305555558</c:v>
                </c:pt>
                <c:pt idx="828">
                  <c:v>42865.824999999997</c:v>
                </c:pt>
                <c:pt idx="829">
                  <c:v>42865.825694444444</c:v>
                </c:pt>
                <c:pt idx="830">
                  <c:v>42865.826388888891</c:v>
                </c:pt>
                <c:pt idx="831">
                  <c:v>42865.82708333333</c:v>
                </c:pt>
                <c:pt idx="832">
                  <c:v>42865.827777777777</c:v>
                </c:pt>
                <c:pt idx="833">
                  <c:v>42865.828472222223</c:v>
                </c:pt>
                <c:pt idx="834">
                  <c:v>42865.82916666667</c:v>
                </c:pt>
                <c:pt idx="835">
                  <c:v>42865.829861111109</c:v>
                </c:pt>
                <c:pt idx="836">
                  <c:v>42865.830555555556</c:v>
                </c:pt>
                <c:pt idx="837">
                  <c:v>42865.831250000003</c:v>
                </c:pt>
                <c:pt idx="838">
                  <c:v>42865.831944444442</c:v>
                </c:pt>
                <c:pt idx="839">
                  <c:v>42865.832638888889</c:v>
                </c:pt>
                <c:pt idx="840">
                  <c:v>42865.833333333336</c:v>
                </c:pt>
                <c:pt idx="841">
                  <c:v>42865.834027777775</c:v>
                </c:pt>
                <c:pt idx="842">
                  <c:v>42865.834722222222</c:v>
                </c:pt>
                <c:pt idx="843">
                  <c:v>42865.835416666669</c:v>
                </c:pt>
                <c:pt idx="844">
                  <c:v>42865.836111111108</c:v>
                </c:pt>
                <c:pt idx="845">
                  <c:v>42865.836805555555</c:v>
                </c:pt>
                <c:pt idx="846">
                  <c:v>42865.837500000001</c:v>
                </c:pt>
                <c:pt idx="847">
                  <c:v>42865.838194444441</c:v>
                </c:pt>
                <c:pt idx="848">
                  <c:v>42865.838888888888</c:v>
                </c:pt>
                <c:pt idx="849">
                  <c:v>42865.839583333334</c:v>
                </c:pt>
                <c:pt idx="850">
                  <c:v>42865.840277777781</c:v>
                </c:pt>
                <c:pt idx="851">
                  <c:v>42865.84097222222</c:v>
                </c:pt>
                <c:pt idx="852">
                  <c:v>42865.841666666667</c:v>
                </c:pt>
                <c:pt idx="853">
                  <c:v>42865.842361111114</c:v>
                </c:pt>
                <c:pt idx="854">
                  <c:v>42865.843055555553</c:v>
                </c:pt>
                <c:pt idx="855">
                  <c:v>42865.84375</c:v>
                </c:pt>
                <c:pt idx="856">
                  <c:v>42865.844444444447</c:v>
                </c:pt>
                <c:pt idx="857">
                  <c:v>42865.845138888886</c:v>
                </c:pt>
                <c:pt idx="858">
                  <c:v>42865.845833333333</c:v>
                </c:pt>
                <c:pt idx="859">
                  <c:v>42865.84652777778</c:v>
                </c:pt>
                <c:pt idx="860">
                  <c:v>42865.847222222219</c:v>
                </c:pt>
                <c:pt idx="861">
                  <c:v>42865.847916666666</c:v>
                </c:pt>
                <c:pt idx="862">
                  <c:v>42865.848611111112</c:v>
                </c:pt>
                <c:pt idx="863">
                  <c:v>42865.849305555559</c:v>
                </c:pt>
                <c:pt idx="864">
                  <c:v>42865.85</c:v>
                </c:pt>
                <c:pt idx="865">
                  <c:v>42865.850694444445</c:v>
                </c:pt>
                <c:pt idx="866">
                  <c:v>42865.851388888892</c:v>
                </c:pt>
                <c:pt idx="867">
                  <c:v>42865.852083333331</c:v>
                </c:pt>
                <c:pt idx="868">
                  <c:v>42865.852777777778</c:v>
                </c:pt>
                <c:pt idx="869">
                  <c:v>42865.853472222225</c:v>
                </c:pt>
                <c:pt idx="870">
                  <c:v>42865.854166666664</c:v>
                </c:pt>
                <c:pt idx="871">
                  <c:v>42865.854861111111</c:v>
                </c:pt>
                <c:pt idx="872">
                  <c:v>42865.855555555558</c:v>
                </c:pt>
                <c:pt idx="873">
                  <c:v>42865.856249999997</c:v>
                </c:pt>
                <c:pt idx="874">
                  <c:v>42865.856944444444</c:v>
                </c:pt>
                <c:pt idx="875">
                  <c:v>42865.857638888891</c:v>
                </c:pt>
                <c:pt idx="876">
                  <c:v>42865.85833333333</c:v>
                </c:pt>
                <c:pt idx="877">
                  <c:v>42865.859027777777</c:v>
                </c:pt>
                <c:pt idx="878">
                  <c:v>42865.859722222223</c:v>
                </c:pt>
                <c:pt idx="879">
                  <c:v>42865.86041666667</c:v>
                </c:pt>
                <c:pt idx="880">
                  <c:v>42865.861111111109</c:v>
                </c:pt>
                <c:pt idx="881">
                  <c:v>42865.861805555556</c:v>
                </c:pt>
                <c:pt idx="882">
                  <c:v>42865.862500000003</c:v>
                </c:pt>
                <c:pt idx="883">
                  <c:v>42865.863194444442</c:v>
                </c:pt>
                <c:pt idx="884">
                  <c:v>42865.863888888889</c:v>
                </c:pt>
                <c:pt idx="885">
                  <c:v>42865.864583333336</c:v>
                </c:pt>
                <c:pt idx="886">
                  <c:v>42865.865277777775</c:v>
                </c:pt>
                <c:pt idx="887">
                  <c:v>42865.865972222222</c:v>
                </c:pt>
                <c:pt idx="888">
                  <c:v>42865.866666666669</c:v>
                </c:pt>
                <c:pt idx="889">
                  <c:v>42865.867361111108</c:v>
                </c:pt>
                <c:pt idx="890">
                  <c:v>42865.868055555555</c:v>
                </c:pt>
                <c:pt idx="891">
                  <c:v>42865.868750000001</c:v>
                </c:pt>
                <c:pt idx="892">
                  <c:v>42865.869444444441</c:v>
                </c:pt>
                <c:pt idx="893">
                  <c:v>42865.870138888888</c:v>
                </c:pt>
                <c:pt idx="894">
                  <c:v>42865.870833333334</c:v>
                </c:pt>
                <c:pt idx="895">
                  <c:v>42865.871527777781</c:v>
                </c:pt>
                <c:pt idx="896">
                  <c:v>42865.87222222222</c:v>
                </c:pt>
                <c:pt idx="897">
                  <c:v>42865.872916666667</c:v>
                </c:pt>
                <c:pt idx="898">
                  <c:v>42865.873611111114</c:v>
                </c:pt>
                <c:pt idx="899">
                  <c:v>42865.874305555553</c:v>
                </c:pt>
                <c:pt idx="900">
                  <c:v>42865.875</c:v>
                </c:pt>
                <c:pt idx="901">
                  <c:v>42865.875694444447</c:v>
                </c:pt>
                <c:pt idx="902">
                  <c:v>42865.876388888886</c:v>
                </c:pt>
                <c:pt idx="903">
                  <c:v>42865.877083333333</c:v>
                </c:pt>
                <c:pt idx="904">
                  <c:v>42865.87777777778</c:v>
                </c:pt>
                <c:pt idx="905">
                  <c:v>42865.878472222219</c:v>
                </c:pt>
                <c:pt idx="906">
                  <c:v>42865.879166666666</c:v>
                </c:pt>
                <c:pt idx="907">
                  <c:v>42865.879861111112</c:v>
                </c:pt>
                <c:pt idx="908">
                  <c:v>42865.880555555559</c:v>
                </c:pt>
                <c:pt idx="909">
                  <c:v>42865.881249999999</c:v>
                </c:pt>
                <c:pt idx="910">
                  <c:v>42865.881944444445</c:v>
                </c:pt>
                <c:pt idx="911">
                  <c:v>42865.882638888892</c:v>
                </c:pt>
                <c:pt idx="912">
                  <c:v>42865.883333333331</c:v>
                </c:pt>
                <c:pt idx="913">
                  <c:v>42865.884027777778</c:v>
                </c:pt>
                <c:pt idx="914">
                  <c:v>42865.884722222225</c:v>
                </c:pt>
                <c:pt idx="915">
                  <c:v>42865.885416666664</c:v>
                </c:pt>
                <c:pt idx="916">
                  <c:v>42865.886111111111</c:v>
                </c:pt>
                <c:pt idx="917">
                  <c:v>42865.886805555558</c:v>
                </c:pt>
                <c:pt idx="918">
                  <c:v>42865.887499999997</c:v>
                </c:pt>
                <c:pt idx="919">
                  <c:v>42865.888194444444</c:v>
                </c:pt>
                <c:pt idx="920">
                  <c:v>42865.888888888891</c:v>
                </c:pt>
                <c:pt idx="921">
                  <c:v>42865.88958333333</c:v>
                </c:pt>
                <c:pt idx="922">
                  <c:v>42865.890277777777</c:v>
                </c:pt>
                <c:pt idx="923">
                  <c:v>42865.890972222223</c:v>
                </c:pt>
                <c:pt idx="924">
                  <c:v>42865.89166666667</c:v>
                </c:pt>
                <c:pt idx="925">
                  <c:v>42865.892361111109</c:v>
                </c:pt>
                <c:pt idx="926">
                  <c:v>42865.893055555556</c:v>
                </c:pt>
                <c:pt idx="927">
                  <c:v>42865.893750000003</c:v>
                </c:pt>
                <c:pt idx="928">
                  <c:v>42865.894444444442</c:v>
                </c:pt>
                <c:pt idx="929">
                  <c:v>42865.895138888889</c:v>
                </c:pt>
                <c:pt idx="930">
                  <c:v>42865.895833333336</c:v>
                </c:pt>
                <c:pt idx="931">
                  <c:v>42865.896527777775</c:v>
                </c:pt>
                <c:pt idx="932">
                  <c:v>42865.897222222222</c:v>
                </c:pt>
                <c:pt idx="933">
                  <c:v>42865.897916666669</c:v>
                </c:pt>
                <c:pt idx="934">
                  <c:v>42865.898611111108</c:v>
                </c:pt>
                <c:pt idx="935">
                  <c:v>42865.899305555555</c:v>
                </c:pt>
                <c:pt idx="936">
                  <c:v>42865.9</c:v>
                </c:pt>
                <c:pt idx="937">
                  <c:v>42865.900694444441</c:v>
                </c:pt>
                <c:pt idx="938">
                  <c:v>42865.901388888888</c:v>
                </c:pt>
                <c:pt idx="939">
                  <c:v>42865.902083333334</c:v>
                </c:pt>
                <c:pt idx="940">
                  <c:v>42865.902777777781</c:v>
                </c:pt>
                <c:pt idx="941">
                  <c:v>42865.90347222222</c:v>
                </c:pt>
                <c:pt idx="942">
                  <c:v>42865.904166666667</c:v>
                </c:pt>
                <c:pt idx="943">
                  <c:v>42865.904861111114</c:v>
                </c:pt>
                <c:pt idx="944">
                  <c:v>42865.905555555553</c:v>
                </c:pt>
                <c:pt idx="945">
                  <c:v>42865.90625</c:v>
                </c:pt>
                <c:pt idx="946">
                  <c:v>42865.906944444447</c:v>
                </c:pt>
                <c:pt idx="947">
                  <c:v>42865.907638888886</c:v>
                </c:pt>
                <c:pt idx="948">
                  <c:v>42865.908333333333</c:v>
                </c:pt>
                <c:pt idx="949">
                  <c:v>42865.90902777778</c:v>
                </c:pt>
                <c:pt idx="950">
                  <c:v>42865.909722222219</c:v>
                </c:pt>
                <c:pt idx="951">
                  <c:v>42865.910416666666</c:v>
                </c:pt>
                <c:pt idx="952">
                  <c:v>42865.911111111112</c:v>
                </c:pt>
                <c:pt idx="953">
                  <c:v>42865.911805555559</c:v>
                </c:pt>
                <c:pt idx="954">
                  <c:v>42865.912499999999</c:v>
                </c:pt>
                <c:pt idx="955">
                  <c:v>42865.913194444445</c:v>
                </c:pt>
                <c:pt idx="956">
                  <c:v>42865.913888888892</c:v>
                </c:pt>
                <c:pt idx="957">
                  <c:v>42865.914583333331</c:v>
                </c:pt>
                <c:pt idx="958">
                  <c:v>42865.915277777778</c:v>
                </c:pt>
                <c:pt idx="959">
                  <c:v>42865.915972222225</c:v>
                </c:pt>
                <c:pt idx="960">
                  <c:v>42865.916666666664</c:v>
                </c:pt>
              </c:numCache>
            </c:numRef>
          </c:cat>
          <c:val>
            <c:numRef>
              <c:f>'Wind Cutout'!$L$6:$L$966</c:f>
              <c:numCache>
                <c:formatCode>General</c:formatCode>
                <c:ptCount val="9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1.99993896484375</c:v>
                </c:pt>
                <c:pt idx="78">
                  <c:v>3.099905252456665</c:v>
                </c:pt>
                <c:pt idx="79">
                  <c:v>3.4998931884765625</c:v>
                </c:pt>
                <c:pt idx="80">
                  <c:v>3.6998870372772217</c:v>
                </c:pt>
                <c:pt idx="81">
                  <c:v>3.9998779296875</c:v>
                </c:pt>
                <c:pt idx="82">
                  <c:v>4.1998715400695801</c:v>
                </c:pt>
                <c:pt idx="83">
                  <c:v>4.4998626708984375</c:v>
                </c:pt>
                <c:pt idx="84">
                  <c:v>4.8998503684997559</c:v>
                </c:pt>
                <c:pt idx="85">
                  <c:v>5.3998351097106934</c:v>
                </c:pt>
                <c:pt idx="86">
                  <c:v>5.7998228073120117</c:v>
                </c:pt>
                <c:pt idx="87">
                  <c:v>6.3998045921325684</c:v>
                </c:pt>
                <c:pt idx="88">
                  <c:v>7.1997799873352051</c:v>
                </c:pt>
                <c:pt idx="89">
                  <c:v>7.999755859375</c:v>
                </c:pt>
                <c:pt idx="90">
                  <c:v>8.5997371673583984</c:v>
                </c:pt>
                <c:pt idx="91">
                  <c:v>9.3997125625610352</c:v>
                </c:pt>
                <c:pt idx="92">
                  <c:v>10.099691390991211</c:v>
                </c:pt>
                <c:pt idx="93">
                  <c:v>10.699673652648926</c:v>
                </c:pt>
                <c:pt idx="94">
                  <c:v>11.099660873413086</c:v>
                </c:pt>
                <c:pt idx="95">
                  <c:v>10.999664306640625</c:v>
                </c:pt>
                <c:pt idx="96">
                  <c:v>11.899636268615723</c:v>
                </c:pt>
                <c:pt idx="97">
                  <c:v>12.599615097045898</c:v>
                </c:pt>
                <c:pt idx="98">
                  <c:v>13.299593925476074</c:v>
                </c:pt>
                <c:pt idx="99">
                  <c:v>14.099569320678711</c:v>
                </c:pt>
                <c:pt idx="100">
                  <c:v>14.999542236328125</c:v>
                </c:pt>
                <c:pt idx="101">
                  <c:v>16.099508285522461</c:v>
                </c:pt>
                <c:pt idx="102">
                  <c:v>17.299470901489258</c:v>
                </c:pt>
                <c:pt idx="103">
                  <c:v>18.299440383911133</c:v>
                </c:pt>
                <c:pt idx="104">
                  <c:v>19.299409866333008</c:v>
                </c:pt>
                <c:pt idx="105">
                  <c:v>20.199382781982422</c:v>
                </c:pt>
                <c:pt idx="106">
                  <c:v>20.999359130859375</c:v>
                </c:pt>
                <c:pt idx="107">
                  <c:v>21.899332046508789</c:v>
                </c:pt>
                <c:pt idx="108">
                  <c:v>22.999298095703125</c:v>
                </c:pt>
                <c:pt idx="109">
                  <c:v>24.299257278442383</c:v>
                </c:pt>
                <c:pt idx="110">
                  <c:v>25.299226760864258</c:v>
                </c:pt>
                <c:pt idx="111">
                  <c:v>26.299196243286133</c:v>
                </c:pt>
                <c:pt idx="112">
                  <c:v>26.899179458618164</c:v>
                </c:pt>
                <c:pt idx="113">
                  <c:v>27.9991455078125</c:v>
                </c:pt>
                <c:pt idx="114">
                  <c:v>28.999114990234375</c:v>
                </c:pt>
                <c:pt idx="115">
                  <c:v>29.799089431762695</c:v>
                </c:pt>
                <c:pt idx="116">
                  <c:v>30.099081039428711</c:v>
                </c:pt>
                <c:pt idx="117">
                  <c:v>30.699062347412109</c:v>
                </c:pt>
                <c:pt idx="118">
                  <c:v>31.199047088623047</c:v>
                </c:pt>
                <c:pt idx="119">
                  <c:v>31.699031829833984</c:v>
                </c:pt>
                <c:pt idx="120">
                  <c:v>32.399009704589844</c:v>
                </c:pt>
                <c:pt idx="121">
                  <c:v>33.498977661132812</c:v>
                </c:pt>
                <c:pt idx="122">
                  <c:v>34.698940277099609</c:v>
                </c:pt>
                <c:pt idx="123">
                  <c:v>35.798908233642578</c:v>
                </c:pt>
                <c:pt idx="124">
                  <c:v>36.498886108398437</c:v>
                </c:pt>
                <c:pt idx="125">
                  <c:v>35.9989013671875</c:v>
                </c:pt>
                <c:pt idx="126">
                  <c:v>33.798969268798828</c:v>
                </c:pt>
                <c:pt idx="127">
                  <c:v>30.499069213867188</c:v>
                </c:pt>
                <c:pt idx="128">
                  <c:v>29.399103164672852</c:v>
                </c:pt>
                <c:pt idx="129">
                  <c:v>30.299074172973633</c:v>
                </c:pt>
                <c:pt idx="130">
                  <c:v>31.199047088623047</c:v>
                </c:pt>
                <c:pt idx="131">
                  <c:v>32.299015045166016</c:v>
                </c:pt>
                <c:pt idx="132">
                  <c:v>33.99896240234375</c:v>
                </c:pt>
                <c:pt idx="133">
                  <c:v>35.898902893066406</c:v>
                </c:pt>
                <c:pt idx="134">
                  <c:v>38.298831939697266</c:v>
                </c:pt>
                <c:pt idx="135">
                  <c:v>41.698726654052734</c:v>
                </c:pt>
                <c:pt idx="136">
                  <c:v>43.898658752441406</c:v>
                </c:pt>
                <c:pt idx="137">
                  <c:v>45.198619842529297</c:v>
                </c:pt>
                <c:pt idx="138">
                  <c:v>44.998626708984375</c:v>
                </c:pt>
                <c:pt idx="139">
                  <c:v>45.898597717285156</c:v>
                </c:pt>
                <c:pt idx="140">
                  <c:v>48.498519897460938</c:v>
                </c:pt>
                <c:pt idx="141">
                  <c:v>52.398399353027344</c:v>
                </c:pt>
                <c:pt idx="142">
                  <c:v>55.898292541503906</c:v>
                </c:pt>
                <c:pt idx="143">
                  <c:v>58.198223114013672</c:v>
                </c:pt>
                <c:pt idx="144">
                  <c:v>59.198192596435547</c:v>
                </c:pt>
                <c:pt idx="145">
                  <c:v>60.298160552978516</c:v>
                </c:pt>
                <c:pt idx="146">
                  <c:v>62.398094177246094</c:v>
                </c:pt>
                <c:pt idx="147">
                  <c:v>65.398002624511719</c:v>
                </c:pt>
                <c:pt idx="148">
                  <c:v>68.697898864746094</c:v>
                </c:pt>
                <c:pt idx="149">
                  <c:v>69.99786376953125</c:v>
                </c:pt>
                <c:pt idx="150">
                  <c:v>70.497848510742187</c:v>
                </c:pt>
                <c:pt idx="151">
                  <c:v>71.597816467285156</c:v>
                </c:pt>
                <c:pt idx="152">
                  <c:v>73.197761535644531</c:v>
                </c:pt>
                <c:pt idx="153">
                  <c:v>75.197700500488281</c:v>
                </c:pt>
                <c:pt idx="154">
                  <c:v>76.597663879394531</c:v>
                </c:pt>
                <c:pt idx="155">
                  <c:v>77.497634887695313</c:v>
                </c:pt>
                <c:pt idx="156">
                  <c:v>78.597602844238281</c:v>
                </c:pt>
                <c:pt idx="157">
                  <c:v>80.197547912597656</c:v>
                </c:pt>
                <c:pt idx="158">
                  <c:v>82.197486877441406</c:v>
                </c:pt>
                <c:pt idx="159">
                  <c:v>83.597450256347656</c:v>
                </c:pt>
                <c:pt idx="160">
                  <c:v>85.097404479980469</c:v>
                </c:pt>
                <c:pt idx="161">
                  <c:v>86.897346496582031</c:v>
                </c:pt>
                <c:pt idx="162">
                  <c:v>89.597267150878906</c:v>
                </c:pt>
                <c:pt idx="163">
                  <c:v>92.197181701660156</c:v>
                </c:pt>
                <c:pt idx="164">
                  <c:v>94.197120666503906</c:v>
                </c:pt>
                <c:pt idx="165">
                  <c:v>95.297088623046875</c:v>
                </c:pt>
                <c:pt idx="166">
                  <c:v>95.9970703125</c:v>
                </c:pt>
                <c:pt idx="167">
                  <c:v>96.897041320800781</c:v>
                </c:pt>
                <c:pt idx="168">
                  <c:v>98.396995544433594</c:v>
                </c:pt>
                <c:pt idx="169">
                  <c:v>100.29693603515625</c:v>
                </c:pt>
                <c:pt idx="170">
                  <c:v>89.697257995605469</c:v>
                </c:pt>
                <c:pt idx="171">
                  <c:v>89.697257995605469</c:v>
                </c:pt>
                <c:pt idx="172">
                  <c:v>89.897254943847656</c:v>
                </c:pt>
                <c:pt idx="173">
                  <c:v>89.99725341796875</c:v>
                </c:pt>
                <c:pt idx="174">
                  <c:v>90.097251892089844</c:v>
                </c:pt>
                <c:pt idx="175">
                  <c:v>94.497116088867187</c:v>
                </c:pt>
                <c:pt idx="176">
                  <c:v>91.897193908691406</c:v>
                </c:pt>
                <c:pt idx="177">
                  <c:v>91.897193908691406</c:v>
                </c:pt>
                <c:pt idx="178">
                  <c:v>92.897163391113281</c:v>
                </c:pt>
                <c:pt idx="179">
                  <c:v>92.897163391113281</c:v>
                </c:pt>
                <c:pt idx="180">
                  <c:v>92.997161865234375</c:v>
                </c:pt>
                <c:pt idx="181">
                  <c:v>102.99685668945312</c:v>
                </c:pt>
                <c:pt idx="182">
                  <c:v>103.09685516357422</c:v>
                </c:pt>
                <c:pt idx="183">
                  <c:v>103.19684600830078</c:v>
                </c:pt>
                <c:pt idx="184">
                  <c:v>103.29684448242187</c:v>
                </c:pt>
                <c:pt idx="185">
                  <c:v>102.39687347412109</c:v>
                </c:pt>
                <c:pt idx="186">
                  <c:v>102.79685974121094</c:v>
                </c:pt>
                <c:pt idx="187">
                  <c:v>102.99685668945312</c:v>
                </c:pt>
                <c:pt idx="188">
                  <c:v>103.09685516357422</c:v>
                </c:pt>
                <c:pt idx="189">
                  <c:v>103.49684143066406</c:v>
                </c:pt>
                <c:pt idx="190">
                  <c:v>103.59683990478516</c:v>
                </c:pt>
                <c:pt idx="191">
                  <c:v>104.69680023193359</c:v>
                </c:pt>
                <c:pt idx="192">
                  <c:v>105.79676818847656</c:v>
                </c:pt>
                <c:pt idx="193">
                  <c:v>105.89676666259766</c:v>
                </c:pt>
                <c:pt idx="194">
                  <c:v>106.09676361083984</c:v>
                </c:pt>
                <c:pt idx="195">
                  <c:v>106.69673919677734</c:v>
                </c:pt>
                <c:pt idx="196">
                  <c:v>106.79673767089844</c:v>
                </c:pt>
                <c:pt idx="197">
                  <c:v>106.79673767089844</c:v>
                </c:pt>
                <c:pt idx="198">
                  <c:v>106.89673614501953</c:v>
                </c:pt>
                <c:pt idx="199">
                  <c:v>106.89673614501953</c:v>
                </c:pt>
                <c:pt idx="200">
                  <c:v>106.99673461914062</c:v>
                </c:pt>
                <c:pt idx="201">
                  <c:v>107.09673309326172</c:v>
                </c:pt>
                <c:pt idx="202">
                  <c:v>107.09673309326172</c:v>
                </c:pt>
                <c:pt idx="203">
                  <c:v>107.09673309326172</c:v>
                </c:pt>
                <c:pt idx="204">
                  <c:v>107.09673309326172</c:v>
                </c:pt>
                <c:pt idx="205">
                  <c:v>107.19672393798828</c:v>
                </c:pt>
                <c:pt idx="206">
                  <c:v>107.09673309326172</c:v>
                </c:pt>
                <c:pt idx="207">
                  <c:v>107.19672393798828</c:v>
                </c:pt>
                <c:pt idx="208">
                  <c:v>107.19672393798828</c:v>
                </c:pt>
                <c:pt idx="209">
                  <c:v>107.29672241210937</c:v>
                </c:pt>
                <c:pt idx="210">
                  <c:v>107.29672241210937</c:v>
                </c:pt>
                <c:pt idx="211">
                  <c:v>107.29672241210937</c:v>
                </c:pt>
                <c:pt idx="212">
                  <c:v>107.29672241210937</c:v>
                </c:pt>
                <c:pt idx="213">
                  <c:v>107.39672088623047</c:v>
                </c:pt>
                <c:pt idx="214">
                  <c:v>107.39672088623047</c:v>
                </c:pt>
                <c:pt idx="215">
                  <c:v>107.39672088623047</c:v>
                </c:pt>
                <c:pt idx="216">
                  <c:v>107.39672088623047</c:v>
                </c:pt>
                <c:pt idx="217">
                  <c:v>107.39672088623047</c:v>
                </c:pt>
                <c:pt idx="218">
                  <c:v>107.49671936035156</c:v>
                </c:pt>
                <c:pt idx="219">
                  <c:v>107.49671936035156</c:v>
                </c:pt>
                <c:pt idx="220">
                  <c:v>107.49671936035156</c:v>
                </c:pt>
                <c:pt idx="221">
                  <c:v>107.49671936035156</c:v>
                </c:pt>
                <c:pt idx="222">
                  <c:v>106.79673767089844</c:v>
                </c:pt>
                <c:pt idx="223">
                  <c:v>106.79673767089844</c:v>
                </c:pt>
                <c:pt idx="224">
                  <c:v>106.59674835205078</c:v>
                </c:pt>
                <c:pt idx="225">
                  <c:v>106.2967529296875</c:v>
                </c:pt>
                <c:pt idx="226">
                  <c:v>105.59677886962891</c:v>
                </c:pt>
                <c:pt idx="227">
                  <c:v>104.29681396484375</c:v>
                </c:pt>
                <c:pt idx="228">
                  <c:v>101.89688873291016</c:v>
                </c:pt>
                <c:pt idx="229">
                  <c:v>98.596992492675781</c:v>
                </c:pt>
                <c:pt idx="230">
                  <c:v>94.597114562988281</c:v>
                </c:pt>
                <c:pt idx="231">
                  <c:v>90.097251892089844</c:v>
                </c:pt>
                <c:pt idx="232">
                  <c:v>85.197395324707031</c:v>
                </c:pt>
                <c:pt idx="233">
                  <c:v>79.797561645507812</c:v>
                </c:pt>
                <c:pt idx="234">
                  <c:v>73.897743225097656</c:v>
                </c:pt>
                <c:pt idx="235">
                  <c:v>68.197914123535156</c:v>
                </c:pt>
                <c:pt idx="236">
                  <c:v>68.29791259765625</c:v>
                </c:pt>
                <c:pt idx="237">
                  <c:v>68.997894287109375</c:v>
                </c:pt>
                <c:pt idx="238">
                  <c:v>69.897865295410156</c:v>
                </c:pt>
                <c:pt idx="239">
                  <c:v>70.397850036621094</c:v>
                </c:pt>
                <c:pt idx="240">
                  <c:v>70.897834777832031</c:v>
                </c:pt>
                <c:pt idx="241">
                  <c:v>71.397819519042969</c:v>
                </c:pt>
                <c:pt idx="242">
                  <c:v>71.897804260253906</c:v>
                </c:pt>
                <c:pt idx="243">
                  <c:v>72.397789001464844</c:v>
                </c:pt>
                <c:pt idx="244">
                  <c:v>72.897773742675781</c:v>
                </c:pt>
                <c:pt idx="245">
                  <c:v>73.297760009765625</c:v>
                </c:pt>
                <c:pt idx="246">
                  <c:v>73.797744750976563</c:v>
                </c:pt>
                <c:pt idx="247">
                  <c:v>74.197731018066406</c:v>
                </c:pt>
                <c:pt idx="248">
                  <c:v>74.697715759277344</c:v>
                </c:pt>
                <c:pt idx="249">
                  <c:v>75.097709655761719</c:v>
                </c:pt>
                <c:pt idx="250">
                  <c:v>75.497695922851563</c:v>
                </c:pt>
                <c:pt idx="251">
                  <c:v>75.897682189941406</c:v>
                </c:pt>
                <c:pt idx="252">
                  <c:v>76.29766845703125</c:v>
                </c:pt>
                <c:pt idx="253">
                  <c:v>76.697654724121094</c:v>
                </c:pt>
                <c:pt idx="254">
                  <c:v>77.097648620605469</c:v>
                </c:pt>
                <c:pt idx="255">
                  <c:v>77.497634887695313</c:v>
                </c:pt>
                <c:pt idx="256">
                  <c:v>77.897621154785156</c:v>
                </c:pt>
                <c:pt idx="257">
                  <c:v>78.297607421875</c:v>
                </c:pt>
                <c:pt idx="258">
                  <c:v>78.597602844238281</c:v>
                </c:pt>
                <c:pt idx="259">
                  <c:v>78.997589111328125</c:v>
                </c:pt>
                <c:pt idx="260">
                  <c:v>79.297576904296875</c:v>
                </c:pt>
                <c:pt idx="261">
                  <c:v>79.697563171386719</c:v>
                </c:pt>
                <c:pt idx="262">
                  <c:v>80.097557067871094</c:v>
                </c:pt>
                <c:pt idx="263">
                  <c:v>80.397544860839844</c:v>
                </c:pt>
                <c:pt idx="264">
                  <c:v>80.797531127929688</c:v>
                </c:pt>
                <c:pt idx="265">
                  <c:v>81.197517395019531</c:v>
                </c:pt>
                <c:pt idx="266">
                  <c:v>81.597511291503906</c:v>
                </c:pt>
                <c:pt idx="267">
                  <c:v>81.897499084472656</c:v>
                </c:pt>
                <c:pt idx="268">
                  <c:v>82.2974853515625</c:v>
                </c:pt>
                <c:pt idx="269">
                  <c:v>82.597480773925781</c:v>
                </c:pt>
                <c:pt idx="270">
                  <c:v>82.997467041015625</c:v>
                </c:pt>
                <c:pt idx="271">
                  <c:v>83.397453308105469</c:v>
                </c:pt>
                <c:pt idx="272">
                  <c:v>83.697441101074219</c:v>
                </c:pt>
                <c:pt idx="273">
                  <c:v>84.097434997558594</c:v>
                </c:pt>
                <c:pt idx="274">
                  <c:v>84.497421264648438</c:v>
                </c:pt>
                <c:pt idx="275">
                  <c:v>84.797409057617188</c:v>
                </c:pt>
                <c:pt idx="276">
                  <c:v>85.197395324707031</c:v>
                </c:pt>
                <c:pt idx="277">
                  <c:v>85.497390747070312</c:v>
                </c:pt>
                <c:pt idx="278">
                  <c:v>85.897377014160156</c:v>
                </c:pt>
                <c:pt idx="279">
                  <c:v>86.29736328125</c:v>
                </c:pt>
                <c:pt idx="280">
                  <c:v>86.597358703613281</c:v>
                </c:pt>
                <c:pt idx="281">
                  <c:v>86.897346496582031</c:v>
                </c:pt>
                <c:pt idx="282">
                  <c:v>87.297332763671875</c:v>
                </c:pt>
                <c:pt idx="283">
                  <c:v>87.597328186035156</c:v>
                </c:pt>
                <c:pt idx="284">
                  <c:v>87.897315979003906</c:v>
                </c:pt>
                <c:pt idx="285">
                  <c:v>88.29730224609375</c:v>
                </c:pt>
                <c:pt idx="286">
                  <c:v>88.697288513183594</c:v>
                </c:pt>
                <c:pt idx="287">
                  <c:v>88.997283935546875</c:v>
                </c:pt>
                <c:pt idx="288">
                  <c:v>89.297271728515625</c:v>
                </c:pt>
                <c:pt idx="289">
                  <c:v>89.697257995605469</c:v>
                </c:pt>
                <c:pt idx="290">
                  <c:v>89.99725341796875</c:v>
                </c:pt>
                <c:pt idx="291">
                  <c:v>90.2972412109375</c:v>
                </c:pt>
                <c:pt idx="292">
                  <c:v>90.597236633300781</c:v>
                </c:pt>
                <c:pt idx="293">
                  <c:v>90.897224426269531</c:v>
                </c:pt>
                <c:pt idx="294">
                  <c:v>91.197212219238281</c:v>
                </c:pt>
                <c:pt idx="295">
                  <c:v>91.597206115722656</c:v>
                </c:pt>
                <c:pt idx="296">
                  <c:v>91.897193908691406</c:v>
                </c:pt>
                <c:pt idx="297">
                  <c:v>92.197181701660156</c:v>
                </c:pt>
                <c:pt idx="298">
                  <c:v>92.497177124023437</c:v>
                </c:pt>
                <c:pt idx="299">
                  <c:v>92.797164916992188</c:v>
                </c:pt>
                <c:pt idx="300">
                  <c:v>93.097160339355469</c:v>
                </c:pt>
                <c:pt idx="301">
                  <c:v>93.397148132324219</c:v>
                </c:pt>
                <c:pt idx="302">
                  <c:v>93.697135925292969</c:v>
                </c:pt>
                <c:pt idx="303">
                  <c:v>93.99713134765625</c:v>
                </c:pt>
                <c:pt idx="304">
                  <c:v>94.297119140625</c:v>
                </c:pt>
                <c:pt idx="305">
                  <c:v>94.597114562988281</c:v>
                </c:pt>
                <c:pt idx="306">
                  <c:v>94.897102355957031</c:v>
                </c:pt>
                <c:pt idx="307">
                  <c:v>95.197090148925781</c:v>
                </c:pt>
                <c:pt idx="308">
                  <c:v>95.497085571289063</c:v>
                </c:pt>
                <c:pt idx="309">
                  <c:v>95.797073364257813</c:v>
                </c:pt>
                <c:pt idx="310">
                  <c:v>96.097068786621094</c:v>
                </c:pt>
                <c:pt idx="311">
                  <c:v>96.397056579589844</c:v>
                </c:pt>
                <c:pt idx="312">
                  <c:v>96.697044372558594</c:v>
                </c:pt>
                <c:pt idx="313">
                  <c:v>96.997039794921875</c:v>
                </c:pt>
                <c:pt idx="314">
                  <c:v>97.297027587890625</c:v>
                </c:pt>
                <c:pt idx="315">
                  <c:v>97.497024536132813</c:v>
                </c:pt>
                <c:pt idx="316">
                  <c:v>97.797012329101563</c:v>
                </c:pt>
                <c:pt idx="317">
                  <c:v>98.097007751464844</c:v>
                </c:pt>
                <c:pt idx="318">
                  <c:v>98.396995544433594</c:v>
                </c:pt>
                <c:pt idx="319">
                  <c:v>98.596992492675781</c:v>
                </c:pt>
                <c:pt idx="320">
                  <c:v>98.896980285644531</c:v>
                </c:pt>
                <c:pt idx="321">
                  <c:v>99.196968078613281</c:v>
                </c:pt>
                <c:pt idx="322">
                  <c:v>99.496963500976563</c:v>
                </c:pt>
                <c:pt idx="323">
                  <c:v>99.696952819824219</c:v>
                </c:pt>
                <c:pt idx="324">
                  <c:v>99.9969482421875</c:v>
                </c:pt>
                <c:pt idx="325">
                  <c:v>100.19693756103516</c:v>
                </c:pt>
                <c:pt idx="326">
                  <c:v>100.49693298339844</c:v>
                </c:pt>
                <c:pt idx="327">
                  <c:v>100.69692230224609</c:v>
                </c:pt>
                <c:pt idx="328">
                  <c:v>100.99691772460937</c:v>
                </c:pt>
                <c:pt idx="329">
                  <c:v>101.19690704345703</c:v>
                </c:pt>
                <c:pt idx="330">
                  <c:v>101.49690246582031</c:v>
                </c:pt>
                <c:pt idx="331">
                  <c:v>101.79689025878906</c:v>
                </c:pt>
                <c:pt idx="332">
                  <c:v>101.99688720703125</c:v>
                </c:pt>
                <c:pt idx="333">
                  <c:v>102.296875</c:v>
                </c:pt>
                <c:pt idx="334">
                  <c:v>102.49687194824219</c:v>
                </c:pt>
                <c:pt idx="335">
                  <c:v>102.69686126708984</c:v>
                </c:pt>
                <c:pt idx="336">
                  <c:v>102.99685668945312</c:v>
                </c:pt>
                <c:pt idx="337">
                  <c:v>103.19684600830078</c:v>
                </c:pt>
                <c:pt idx="338">
                  <c:v>103.39684295654297</c:v>
                </c:pt>
                <c:pt idx="339">
                  <c:v>103.69683074951172</c:v>
                </c:pt>
                <c:pt idx="340">
                  <c:v>103.89682769775391</c:v>
                </c:pt>
                <c:pt idx="341">
                  <c:v>104.09682464599609</c:v>
                </c:pt>
                <c:pt idx="342">
                  <c:v>104.29681396484375</c:v>
                </c:pt>
                <c:pt idx="343">
                  <c:v>104.39681243896484</c:v>
                </c:pt>
                <c:pt idx="344">
                  <c:v>104.59680938720703</c:v>
                </c:pt>
                <c:pt idx="345">
                  <c:v>104.79679870605469</c:v>
                </c:pt>
                <c:pt idx="346">
                  <c:v>104.89679718017578</c:v>
                </c:pt>
                <c:pt idx="347">
                  <c:v>105.09679412841797</c:v>
                </c:pt>
                <c:pt idx="348">
                  <c:v>105.19678497314453</c:v>
                </c:pt>
                <c:pt idx="349">
                  <c:v>105.39678192138672</c:v>
                </c:pt>
                <c:pt idx="350">
                  <c:v>105.49678039550781</c:v>
                </c:pt>
                <c:pt idx="351">
                  <c:v>105.59677886962891</c:v>
                </c:pt>
                <c:pt idx="352">
                  <c:v>105.79676818847656</c:v>
                </c:pt>
                <c:pt idx="353">
                  <c:v>105.89676666259766</c:v>
                </c:pt>
                <c:pt idx="354">
                  <c:v>105.99676513671875</c:v>
                </c:pt>
                <c:pt idx="355">
                  <c:v>105.99676513671875</c:v>
                </c:pt>
                <c:pt idx="356">
                  <c:v>106.19675445556641</c:v>
                </c:pt>
                <c:pt idx="357">
                  <c:v>106.19675445556641</c:v>
                </c:pt>
                <c:pt idx="358">
                  <c:v>106.2967529296875</c:v>
                </c:pt>
                <c:pt idx="359">
                  <c:v>106.39675140380859</c:v>
                </c:pt>
                <c:pt idx="360">
                  <c:v>106.49674987792969</c:v>
                </c:pt>
                <c:pt idx="361">
                  <c:v>106.59674835205078</c:v>
                </c:pt>
                <c:pt idx="362">
                  <c:v>106.69673919677734</c:v>
                </c:pt>
                <c:pt idx="363">
                  <c:v>106.69673919677734</c:v>
                </c:pt>
                <c:pt idx="364">
                  <c:v>106.79673767089844</c:v>
                </c:pt>
                <c:pt idx="365">
                  <c:v>106.89673614501953</c:v>
                </c:pt>
                <c:pt idx="366">
                  <c:v>106.89673614501953</c:v>
                </c:pt>
                <c:pt idx="367">
                  <c:v>106.99673461914062</c:v>
                </c:pt>
                <c:pt idx="368">
                  <c:v>106.99673461914062</c:v>
                </c:pt>
                <c:pt idx="369">
                  <c:v>107.09673309326172</c:v>
                </c:pt>
                <c:pt idx="370">
                  <c:v>107.09673309326172</c:v>
                </c:pt>
                <c:pt idx="371">
                  <c:v>108.29669189453125</c:v>
                </c:pt>
                <c:pt idx="372">
                  <c:v>108.29669189453125</c:v>
                </c:pt>
                <c:pt idx="373">
                  <c:v>108.29669189453125</c:v>
                </c:pt>
                <c:pt idx="374">
                  <c:v>108.29669189453125</c:v>
                </c:pt>
                <c:pt idx="375">
                  <c:v>108.29669189453125</c:v>
                </c:pt>
                <c:pt idx="376">
                  <c:v>108.29669189453125</c:v>
                </c:pt>
                <c:pt idx="377">
                  <c:v>108.29669189453125</c:v>
                </c:pt>
                <c:pt idx="378">
                  <c:v>108.29669189453125</c:v>
                </c:pt>
                <c:pt idx="379">
                  <c:v>108.29669189453125</c:v>
                </c:pt>
                <c:pt idx="380">
                  <c:v>108.29669189453125</c:v>
                </c:pt>
                <c:pt idx="381">
                  <c:v>108.29669189453125</c:v>
                </c:pt>
                <c:pt idx="382">
                  <c:v>108.29669189453125</c:v>
                </c:pt>
                <c:pt idx="383">
                  <c:v>108.29669189453125</c:v>
                </c:pt>
                <c:pt idx="384">
                  <c:v>108.29669189453125</c:v>
                </c:pt>
                <c:pt idx="385">
                  <c:v>108.29669189453125</c:v>
                </c:pt>
                <c:pt idx="386">
                  <c:v>108.29669189453125</c:v>
                </c:pt>
                <c:pt idx="387">
                  <c:v>108.29669189453125</c:v>
                </c:pt>
                <c:pt idx="388">
                  <c:v>108.29669189453125</c:v>
                </c:pt>
                <c:pt idx="389">
                  <c:v>107.89670562744141</c:v>
                </c:pt>
                <c:pt idx="390">
                  <c:v>107.89670562744141</c:v>
                </c:pt>
                <c:pt idx="391">
                  <c:v>107.89670562744141</c:v>
                </c:pt>
                <c:pt idx="392">
                  <c:v>107.89670562744141</c:v>
                </c:pt>
                <c:pt idx="393">
                  <c:v>107.9967041015625</c:v>
                </c:pt>
                <c:pt idx="394">
                  <c:v>107.9967041015625</c:v>
                </c:pt>
                <c:pt idx="395">
                  <c:v>107.9967041015625</c:v>
                </c:pt>
                <c:pt idx="396">
                  <c:v>107.9967041015625</c:v>
                </c:pt>
                <c:pt idx="397">
                  <c:v>107.9967041015625</c:v>
                </c:pt>
                <c:pt idx="398">
                  <c:v>107.9967041015625</c:v>
                </c:pt>
                <c:pt idx="399">
                  <c:v>108.09670257568359</c:v>
                </c:pt>
                <c:pt idx="400">
                  <c:v>107.9967041015625</c:v>
                </c:pt>
                <c:pt idx="401">
                  <c:v>108.09670257568359</c:v>
                </c:pt>
                <c:pt idx="402">
                  <c:v>108.09670257568359</c:v>
                </c:pt>
                <c:pt idx="403">
                  <c:v>108.09670257568359</c:v>
                </c:pt>
                <c:pt idx="404">
                  <c:v>108.19669342041016</c:v>
                </c:pt>
                <c:pt idx="405">
                  <c:v>107.9967041015625</c:v>
                </c:pt>
                <c:pt idx="406">
                  <c:v>108.09670257568359</c:v>
                </c:pt>
                <c:pt idx="407">
                  <c:v>108.09670257568359</c:v>
                </c:pt>
                <c:pt idx="408">
                  <c:v>108.19669342041016</c:v>
                </c:pt>
                <c:pt idx="409">
                  <c:v>108.19669342041016</c:v>
                </c:pt>
                <c:pt idx="410">
                  <c:v>108.19669342041016</c:v>
                </c:pt>
                <c:pt idx="411">
                  <c:v>108.19669342041016</c:v>
                </c:pt>
                <c:pt idx="412">
                  <c:v>108.19669342041016</c:v>
                </c:pt>
                <c:pt idx="413">
                  <c:v>108.19669342041016</c:v>
                </c:pt>
                <c:pt idx="414">
                  <c:v>108.19669342041016</c:v>
                </c:pt>
                <c:pt idx="415">
                  <c:v>108.19669342041016</c:v>
                </c:pt>
                <c:pt idx="416">
                  <c:v>108.29669189453125</c:v>
                </c:pt>
                <c:pt idx="417">
                  <c:v>108.29669189453125</c:v>
                </c:pt>
                <c:pt idx="418">
                  <c:v>108.29669189453125</c:v>
                </c:pt>
                <c:pt idx="419">
                  <c:v>108.29669189453125</c:v>
                </c:pt>
                <c:pt idx="420">
                  <c:v>108.29669189453125</c:v>
                </c:pt>
                <c:pt idx="421">
                  <c:v>108.29669189453125</c:v>
                </c:pt>
                <c:pt idx="422">
                  <c:v>108.29669189453125</c:v>
                </c:pt>
                <c:pt idx="423">
                  <c:v>108.29669189453125</c:v>
                </c:pt>
                <c:pt idx="424">
                  <c:v>108.29669189453125</c:v>
                </c:pt>
                <c:pt idx="425">
                  <c:v>108.19669342041016</c:v>
                </c:pt>
                <c:pt idx="426">
                  <c:v>108.29669189453125</c:v>
                </c:pt>
                <c:pt idx="427">
                  <c:v>108.29669189453125</c:v>
                </c:pt>
                <c:pt idx="428">
                  <c:v>108.29669189453125</c:v>
                </c:pt>
                <c:pt idx="429">
                  <c:v>108.29669189453125</c:v>
                </c:pt>
                <c:pt idx="430">
                  <c:v>108.19669342041016</c:v>
                </c:pt>
                <c:pt idx="431">
                  <c:v>108.29669189453125</c:v>
                </c:pt>
                <c:pt idx="432">
                  <c:v>108.29669189453125</c:v>
                </c:pt>
                <c:pt idx="433">
                  <c:v>108.29669189453125</c:v>
                </c:pt>
                <c:pt idx="434">
                  <c:v>107.9967041015625</c:v>
                </c:pt>
                <c:pt idx="435">
                  <c:v>107.9967041015625</c:v>
                </c:pt>
                <c:pt idx="436">
                  <c:v>107.9967041015625</c:v>
                </c:pt>
                <c:pt idx="437">
                  <c:v>107.9967041015625</c:v>
                </c:pt>
                <c:pt idx="438">
                  <c:v>108.09670257568359</c:v>
                </c:pt>
                <c:pt idx="439">
                  <c:v>108.09670257568359</c:v>
                </c:pt>
                <c:pt idx="440">
                  <c:v>108.09670257568359</c:v>
                </c:pt>
                <c:pt idx="441">
                  <c:v>107.9967041015625</c:v>
                </c:pt>
                <c:pt idx="442">
                  <c:v>108.09670257568359</c:v>
                </c:pt>
                <c:pt idx="443">
                  <c:v>108.09670257568359</c:v>
                </c:pt>
                <c:pt idx="444">
                  <c:v>108.09670257568359</c:v>
                </c:pt>
                <c:pt idx="445">
                  <c:v>108.29669189453125</c:v>
                </c:pt>
                <c:pt idx="446">
                  <c:v>108.29669189453125</c:v>
                </c:pt>
                <c:pt idx="447">
                  <c:v>108.29669189453125</c:v>
                </c:pt>
                <c:pt idx="448">
                  <c:v>108.29669189453125</c:v>
                </c:pt>
                <c:pt idx="449">
                  <c:v>108.29669189453125</c:v>
                </c:pt>
                <c:pt idx="450">
                  <c:v>108.29669189453125</c:v>
                </c:pt>
                <c:pt idx="451">
                  <c:v>108.29669189453125</c:v>
                </c:pt>
                <c:pt idx="452">
                  <c:v>108.29669189453125</c:v>
                </c:pt>
                <c:pt idx="453">
                  <c:v>108.29669189453125</c:v>
                </c:pt>
                <c:pt idx="454">
                  <c:v>108.29669189453125</c:v>
                </c:pt>
                <c:pt idx="455">
                  <c:v>108.29669189453125</c:v>
                </c:pt>
                <c:pt idx="456">
                  <c:v>108.29669189453125</c:v>
                </c:pt>
                <c:pt idx="457">
                  <c:v>108.29669189453125</c:v>
                </c:pt>
                <c:pt idx="458">
                  <c:v>108.29669189453125</c:v>
                </c:pt>
                <c:pt idx="459">
                  <c:v>108.09670257568359</c:v>
                </c:pt>
                <c:pt idx="460">
                  <c:v>108.09670257568359</c:v>
                </c:pt>
                <c:pt idx="461">
                  <c:v>107.9967041015625</c:v>
                </c:pt>
                <c:pt idx="462">
                  <c:v>107.9967041015625</c:v>
                </c:pt>
                <c:pt idx="463">
                  <c:v>107.89670562744141</c:v>
                </c:pt>
                <c:pt idx="464">
                  <c:v>107.9967041015625</c:v>
                </c:pt>
                <c:pt idx="465">
                  <c:v>107.79670715332031</c:v>
                </c:pt>
                <c:pt idx="466">
                  <c:v>107.79670715332031</c:v>
                </c:pt>
                <c:pt idx="467">
                  <c:v>107.79670715332031</c:v>
                </c:pt>
                <c:pt idx="468">
                  <c:v>107.59671783447266</c:v>
                </c:pt>
                <c:pt idx="469">
                  <c:v>107.59671783447266</c:v>
                </c:pt>
                <c:pt idx="470">
                  <c:v>107.59671783447266</c:v>
                </c:pt>
                <c:pt idx="471">
                  <c:v>107.79670715332031</c:v>
                </c:pt>
                <c:pt idx="472">
                  <c:v>107.69670867919922</c:v>
                </c:pt>
                <c:pt idx="473">
                  <c:v>107.79670715332031</c:v>
                </c:pt>
                <c:pt idx="474">
                  <c:v>107.79670715332031</c:v>
                </c:pt>
                <c:pt idx="475">
                  <c:v>108.29669189453125</c:v>
                </c:pt>
                <c:pt idx="476">
                  <c:v>108.29669189453125</c:v>
                </c:pt>
                <c:pt idx="477">
                  <c:v>108.29669189453125</c:v>
                </c:pt>
                <c:pt idx="478">
                  <c:v>108.29669189453125</c:v>
                </c:pt>
                <c:pt idx="479">
                  <c:v>108.29669189453125</c:v>
                </c:pt>
                <c:pt idx="480">
                  <c:v>108.29669189453125</c:v>
                </c:pt>
                <c:pt idx="481">
                  <c:v>108.29669189453125</c:v>
                </c:pt>
                <c:pt idx="482">
                  <c:v>108.29669189453125</c:v>
                </c:pt>
                <c:pt idx="483">
                  <c:v>108.29669189453125</c:v>
                </c:pt>
                <c:pt idx="484">
                  <c:v>108.29669189453125</c:v>
                </c:pt>
                <c:pt idx="485">
                  <c:v>108.29669189453125</c:v>
                </c:pt>
                <c:pt idx="486">
                  <c:v>108.29669189453125</c:v>
                </c:pt>
                <c:pt idx="487">
                  <c:v>108.29669189453125</c:v>
                </c:pt>
                <c:pt idx="488">
                  <c:v>108.19669342041016</c:v>
                </c:pt>
                <c:pt idx="489">
                  <c:v>108.09670257568359</c:v>
                </c:pt>
                <c:pt idx="490">
                  <c:v>108.29669189453125</c:v>
                </c:pt>
                <c:pt idx="491">
                  <c:v>107.69670867919922</c:v>
                </c:pt>
                <c:pt idx="492">
                  <c:v>108.29669189453125</c:v>
                </c:pt>
                <c:pt idx="493">
                  <c:v>105.09679412841797</c:v>
                </c:pt>
                <c:pt idx="494">
                  <c:v>103.996826171875</c:v>
                </c:pt>
                <c:pt idx="495">
                  <c:v>103.19684600830078</c:v>
                </c:pt>
                <c:pt idx="496">
                  <c:v>101.89688873291016</c:v>
                </c:pt>
                <c:pt idx="497">
                  <c:v>92.997161865234375</c:v>
                </c:pt>
                <c:pt idx="498">
                  <c:v>88.997283935546875</c:v>
                </c:pt>
                <c:pt idx="499">
                  <c:v>89.99725341796875</c:v>
                </c:pt>
                <c:pt idx="500">
                  <c:v>89.297271728515625</c:v>
                </c:pt>
                <c:pt idx="501">
                  <c:v>85.497390747070312</c:v>
                </c:pt>
                <c:pt idx="502">
                  <c:v>94.697105407714844</c:v>
                </c:pt>
                <c:pt idx="503">
                  <c:v>91.797195434570313</c:v>
                </c:pt>
                <c:pt idx="504">
                  <c:v>97.297027587890625</c:v>
                </c:pt>
                <c:pt idx="505">
                  <c:v>102.49687194824219</c:v>
                </c:pt>
                <c:pt idx="506">
                  <c:v>107.9967041015625</c:v>
                </c:pt>
                <c:pt idx="507">
                  <c:v>108.29669189453125</c:v>
                </c:pt>
                <c:pt idx="508">
                  <c:v>108.19669342041016</c:v>
                </c:pt>
                <c:pt idx="509">
                  <c:v>108.29669189453125</c:v>
                </c:pt>
                <c:pt idx="510">
                  <c:v>108.29669189453125</c:v>
                </c:pt>
                <c:pt idx="511">
                  <c:v>108.19669342041016</c:v>
                </c:pt>
                <c:pt idx="512">
                  <c:v>108.09670257568359</c:v>
                </c:pt>
                <c:pt idx="513">
                  <c:v>108.19669342041016</c:v>
                </c:pt>
                <c:pt idx="514">
                  <c:v>108.09670257568359</c:v>
                </c:pt>
                <c:pt idx="515">
                  <c:v>108.09670257568359</c:v>
                </c:pt>
                <c:pt idx="516">
                  <c:v>108.09670257568359</c:v>
                </c:pt>
                <c:pt idx="517">
                  <c:v>107.9967041015625</c:v>
                </c:pt>
                <c:pt idx="518">
                  <c:v>108.09670257568359</c:v>
                </c:pt>
                <c:pt idx="519">
                  <c:v>108.09670257568359</c:v>
                </c:pt>
                <c:pt idx="520">
                  <c:v>108.09670257568359</c:v>
                </c:pt>
                <c:pt idx="521">
                  <c:v>108.09670257568359</c:v>
                </c:pt>
                <c:pt idx="522">
                  <c:v>108.09670257568359</c:v>
                </c:pt>
                <c:pt idx="523">
                  <c:v>107.9967041015625</c:v>
                </c:pt>
                <c:pt idx="524">
                  <c:v>107.9967041015625</c:v>
                </c:pt>
                <c:pt idx="525">
                  <c:v>107.9967041015625</c:v>
                </c:pt>
                <c:pt idx="526">
                  <c:v>107.9967041015625</c:v>
                </c:pt>
                <c:pt idx="527">
                  <c:v>107.9967041015625</c:v>
                </c:pt>
                <c:pt idx="528">
                  <c:v>107.89670562744141</c:v>
                </c:pt>
                <c:pt idx="529">
                  <c:v>108.29669189453125</c:v>
                </c:pt>
                <c:pt idx="530">
                  <c:v>108.29669189453125</c:v>
                </c:pt>
                <c:pt idx="531">
                  <c:v>108.29669189453125</c:v>
                </c:pt>
                <c:pt idx="532">
                  <c:v>108.19669342041016</c:v>
                </c:pt>
                <c:pt idx="533">
                  <c:v>108.29669189453125</c:v>
                </c:pt>
                <c:pt idx="534">
                  <c:v>108.29669189453125</c:v>
                </c:pt>
                <c:pt idx="535">
                  <c:v>108.29669189453125</c:v>
                </c:pt>
                <c:pt idx="536">
                  <c:v>108.29669189453125</c:v>
                </c:pt>
                <c:pt idx="537">
                  <c:v>108.19669342041016</c:v>
                </c:pt>
                <c:pt idx="538">
                  <c:v>108.29669189453125</c:v>
                </c:pt>
                <c:pt idx="539">
                  <c:v>108.19669342041016</c:v>
                </c:pt>
                <c:pt idx="540">
                  <c:v>108.19669342041016</c:v>
                </c:pt>
                <c:pt idx="541">
                  <c:v>108.19669342041016</c:v>
                </c:pt>
                <c:pt idx="542">
                  <c:v>108.09670257568359</c:v>
                </c:pt>
                <c:pt idx="543">
                  <c:v>108.09670257568359</c:v>
                </c:pt>
                <c:pt idx="544">
                  <c:v>108.09670257568359</c:v>
                </c:pt>
                <c:pt idx="545">
                  <c:v>107.9967041015625</c:v>
                </c:pt>
                <c:pt idx="546">
                  <c:v>107.9967041015625</c:v>
                </c:pt>
                <c:pt idx="547">
                  <c:v>107.9967041015625</c:v>
                </c:pt>
                <c:pt idx="548">
                  <c:v>107.9967041015625</c:v>
                </c:pt>
                <c:pt idx="549">
                  <c:v>107.9967041015625</c:v>
                </c:pt>
                <c:pt idx="550">
                  <c:v>107.89670562744141</c:v>
                </c:pt>
                <c:pt idx="551">
                  <c:v>107.89670562744141</c:v>
                </c:pt>
                <c:pt idx="552">
                  <c:v>107.89670562744141</c:v>
                </c:pt>
                <c:pt idx="553">
                  <c:v>108.19669342041016</c:v>
                </c:pt>
                <c:pt idx="554">
                  <c:v>108.19669342041016</c:v>
                </c:pt>
                <c:pt idx="555">
                  <c:v>108.19669342041016</c:v>
                </c:pt>
                <c:pt idx="556">
                  <c:v>108.29669189453125</c:v>
                </c:pt>
                <c:pt idx="557">
                  <c:v>108.09670257568359</c:v>
                </c:pt>
                <c:pt idx="558">
                  <c:v>108.09670257568359</c:v>
                </c:pt>
                <c:pt idx="559">
                  <c:v>107.89670562744141</c:v>
                </c:pt>
                <c:pt idx="560">
                  <c:v>107.79670715332031</c:v>
                </c:pt>
                <c:pt idx="561">
                  <c:v>107.79670715332031</c:v>
                </c:pt>
                <c:pt idx="562">
                  <c:v>107.79670715332031</c:v>
                </c:pt>
                <c:pt idx="563">
                  <c:v>107.29672241210937</c:v>
                </c:pt>
                <c:pt idx="564">
                  <c:v>106.39675140380859</c:v>
                </c:pt>
                <c:pt idx="565">
                  <c:v>106.19675445556641</c:v>
                </c:pt>
                <c:pt idx="566">
                  <c:v>105.69676971435547</c:v>
                </c:pt>
                <c:pt idx="567">
                  <c:v>103.996826171875</c:v>
                </c:pt>
                <c:pt idx="568">
                  <c:v>100.69692230224609</c:v>
                </c:pt>
                <c:pt idx="569">
                  <c:v>97.297027587890625</c:v>
                </c:pt>
                <c:pt idx="570">
                  <c:v>93.097160339355469</c:v>
                </c:pt>
                <c:pt idx="571">
                  <c:v>89.797256469726563</c:v>
                </c:pt>
                <c:pt idx="572">
                  <c:v>86.697349548339844</c:v>
                </c:pt>
                <c:pt idx="573">
                  <c:v>86.397361755371094</c:v>
                </c:pt>
                <c:pt idx="574">
                  <c:v>86.697349548339844</c:v>
                </c:pt>
                <c:pt idx="575">
                  <c:v>94.397117614746094</c:v>
                </c:pt>
                <c:pt idx="576">
                  <c:v>101.19690704345703</c:v>
                </c:pt>
                <c:pt idx="577">
                  <c:v>104.29681396484375</c:v>
                </c:pt>
                <c:pt idx="578">
                  <c:v>106.19675445556641</c:v>
                </c:pt>
                <c:pt idx="579">
                  <c:v>107.29672241210937</c:v>
                </c:pt>
                <c:pt idx="580">
                  <c:v>107.39672088623047</c:v>
                </c:pt>
                <c:pt idx="581">
                  <c:v>107.09673309326172</c:v>
                </c:pt>
                <c:pt idx="582">
                  <c:v>107.59671783447266</c:v>
                </c:pt>
                <c:pt idx="583">
                  <c:v>107.49671936035156</c:v>
                </c:pt>
                <c:pt idx="584">
                  <c:v>106.69673919677734</c:v>
                </c:pt>
                <c:pt idx="585">
                  <c:v>105.99676513671875</c:v>
                </c:pt>
                <c:pt idx="586">
                  <c:v>105.89676666259766</c:v>
                </c:pt>
                <c:pt idx="587">
                  <c:v>106.2967529296875</c:v>
                </c:pt>
                <c:pt idx="588">
                  <c:v>105.99676513671875</c:v>
                </c:pt>
                <c:pt idx="589">
                  <c:v>105.49678039550781</c:v>
                </c:pt>
                <c:pt idx="590">
                  <c:v>104.99679565429687</c:v>
                </c:pt>
                <c:pt idx="591">
                  <c:v>104.49681091308594</c:v>
                </c:pt>
                <c:pt idx="592">
                  <c:v>104.09682464599609</c:v>
                </c:pt>
                <c:pt idx="593">
                  <c:v>103.69683074951172</c:v>
                </c:pt>
                <c:pt idx="594">
                  <c:v>103.29684448242187</c:v>
                </c:pt>
                <c:pt idx="595">
                  <c:v>102.89685821533203</c:v>
                </c:pt>
                <c:pt idx="596">
                  <c:v>102.49687194824219</c:v>
                </c:pt>
                <c:pt idx="597">
                  <c:v>102.09688568115234</c:v>
                </c:pt>
                <c:pt idx="598">
                  <c:v>101.69689178466797</c:v>
                </c:pt>
                <c:pt idx="599">
                  <c:v>101.39690399169922</c:v>
                </c:pt>
                <c:pt idx="600">
                  <c:v>101.09691619873047</c:v>
                </c:pt>
                <c:pt idx="601">
                  <c:v>100.79692077636719</c:v>
                </c:pt>
                <c:pt idx="602">
                  <c:v>100.59693145751953</c:v>
                </c:pt>
                <c:pt idx="603">
                  <c:v>100.19693756103516</c:v>
                </c:pt>
                <c:pt idx="604">
                  <c:v>99.896949768066406</c:v>
                </c:pt>
                <c:pt idx="605">
                  <c:v>99.596961975097656</c:v>
                </c:pt>
                <c:pt idx="606">
                  <c:v>99.296966552734375</c:v>
                </c:pt>
                <c:pt idx="607">
                  <c:v>98.996978759765625</c:v>
                </c:pt>
                <c:pt idx="608">
                  <c:v>98.696983337402344</c:v>
                </c:pt>
                <c:pt idx="609">
                  <c:v>98.396995544433594</c:v>
                </c:pt>
                <c:pt idx="610">
                  <c:v>98.097007751464844</c:v>
                </c:pt>
                <c:pt idx="611">
                  <c:v>97.797012329101563</c:v>
                </c:pt>
                <c:pt idx="612">
                  <c:v>97.497024536132813</c:v>
                </c:pt>
                <c:pt idx="613">
                  <c:v>97.197029113769531</c:v>
                </c:pt>
                <c:pt idx="614">
                  <c:v>96.897041320800781</c:v>
                </c:pt>
                <c:pt idx="615">
                  <c:v>96.597053527832031</c:v>
                </c:pt>
                <c:pt idx="616">
                  <c:v>96.197059631347656</c:v>
                </c:pt>
                <c:pt idx="617">
                  <c:v>95.9970703125</c:v>
                </c:pt>
                <c:pt idx="618">
                  <c:v>95.697074890136719</c:v>
                </c:pt>
                <c:pt idx="619">
                  <c:v>95.397087097167969</c:v>
                </c:pt>
                <c:pt idx="620">
                  <c:v>95.097099304199219</c:v>
                </c:pt>
                <c:pt idx="621">
                  <c:v>94.797103881835938</c:v>
                </c:pt>
                <c:pt idx="622">
                  <c:v>94.497116088867187</c:v>
                </c:pt>
                <c:pt idx="623">
                  <c:v>94.297119140625</c:v>
                </c:pt>
                <c:pt idx="624">
                  <c:v>93.99713134765625</c:v>
                </c:pt>
                <c:pt idx="625">
                  <c:v>93.697135925292969</c:v>
                </c:pt>
                <c:pt idx="626">
                  <c:v>93.297149658203125</c:v>
                </c:pt>
                <c:pt idx="627">
                  <c:v>92.997161865234375</c:v>
                </c:pt>
                <c:pt idx="628">
                  <c:v>92.697166442871094</c:v>
                </c:pt>
                <c:pt idx="629">
                  <c:v>92.397178649902344</c:v>
                </c:pt>
                <c:pt idx="630">
                  <c:v>92.097190856933594</c:v>
                </c:pt>
                <c:pt idx="631">
                  <c:v>91.797195434570313</c:v>
                </c:pt>
                <c:pt idx="632">
                  <c:v>91.397209167480469</c:v>
                </c:pt>
                <c:pt idx="633">
                  <c:v>91.097221374511719</c:v>
                </c:pt>
                <c:pt idx="634">
                  <c:v>90.797225952148438</c:v>
                </c:pt>
                <c:pt idx="635">
                  <c:v>90.497238159179688</c:v>
                </c:pt>
                <c:pt idx="636">
                  <c:v>90.097251892089844</c:v>
                </c:pt>
                <c:pt idx="637">
                  <c:v>89.897254943847656</c:v>
                </c:pt>
                <c:pt idx="638">
                  <c:v>89.597267150878906</c:v>
                </c:pt>
                <c:pt idx="639">
                  <c:v>89.297271728515625</c:v>
                </c:pt>
                <c:pt idx="640">
                  <c:v>88.997283935546875</c:v>
                </c:pt>
                <c:pt idx="641">
                  <c:v>88.697288513183594</c:v>
                </c:pt>
                <c:pt idx="642">
                  <c:v>88.397300720214844</c:v>
                </c:pt>
                <c:pt idx="643">
                  <c:v>87.997314453125</c:v>
                </c:pt>
                <c:pt idx="644">
                  <c:v>87.697319030761719</c:v>
                </c:pt>
                <c:pt idx="645">
                  <c:v>87.297332763671875</c:v>
                </c:pt>
                <c:pt idx="646">
                  <c:v>86.897346496582031</c:v>
                </c:pt>
                <c:pt idx="647">
                  <c:v>86.597358703613281</c:v>
                </c:pt>
                <c:pt idx="648">
                  <c:v>86.197364807128906</c:v>
                </c:pt>
                <c:pt idx="649">
                  <c:v>85.797378540039063</c:v>
                </c:pt>
                <c:pt idx="650">
                  <c:v>85.497390747070312</c:v>
                </c:pt>
                <c:pt idx="651">
                  <c:v>85.097404479980469</c:v>
                </c:pt>
                <c:pt idx="652">
                  <c:v>84.797409057617188</c:v>
                </c:pt>
                <c:pt idx="653">
                  <c:v>84.397422790527344</c:v>
                </c:pt>
                <c:pt idx="654">
                  <c:v>84.097434997558594</c:v>
                </c:pt>
                <c:pt idx="655">
                  <c:v>83.797439575195313</c:v>
                </c:pt>
                <c:pt idx="656">
                  <c:v>83.497451782226562</c:v>
                </c:pt>
                <c:pt idx="657">
                  <c:v>83.097465515136719</c:v>
                </c:pt>
                <c:pt idx="658">
                  <c:v>82.697471618652344</c:v>
                </c:pt>
                <c:pt idx="659">
                  <c:v>81.99749755859375</c:v>
                </c:pt>
                <c:pt idx="660">
                  <c:v>81.897499084472656</c:v>
                </c:pt>
                <c:pt idx="661">
                  <c:v>81.797500610351563</c:v>
                </c:pt>
                <c:pt idx="662">
                  <c:v>81.497512817382812</c:v>
                </c:pt>
                <c:pt idx="663">
                  <c:v>80.797531127929688</c:v>
                </c:pt>
                <c:pt idx="664">
                  <c:v>80.397544860839844</c:v>
                </c:pt>
                <c:pt idx="665">
                  <c:v>80.097557067871094</c:v>
                </c:pt>
                <c:pt idx="666">
                  <c:v>80.097557067871094</c:v>
                </c:pt>
                <c:pt idx="667">
                  <c:v>79.597572326660156</c:v>
                </c:pt>
                <c:pt idx="668">
                  <c:v>78.097618103027344</c:v>
                </c:pt>
                <c:pt idx="669">
                  <c:v>76.897651672363281</c:v>
                </c:pt>
                <c:pt idx="670">
                  <c:v>74.797714233398438</c:v>
                </c:pt>
                <c:pt idx="671">
                  <c:v>72.197792053222656</c:v>
                </c:pt>
                <c:pt idx="672">
                  <c:v>71.997802734375</c:v>
                </c:pt>
                <c:pt idx="673">
                  <c:v>72.29779052734375</c:v>
                </c:pt>
                <c:pt idx="674">
                  <c:v>75.197700500488281</c:v>
                </c:pt>
                <c:pt idx="675">
                  <c:v>76.197669982910156</c:v>
                </c:pt>
                <c:pt idx="676">
                  <c:v>75.497695922851563</c:v>
                </c:pt>
                <c:pt idx="677">
                  <c:v>74.997711181640625</c:v>
                </c:pt>
                <c:pt idx="678">
                  <c:v>75.9976806640625</c:v>
                </c:pt>
                <c:pt idx="679">
                  <c:v>75.9976806640625</c:v>
                </c:pt>
                <c:pt idx="680">
                  <c:v>76.197669982910156</c:v>
                </c:pt>
                <c:pt idx="681">
                  <c:v>75.797683715820313</c:v>
                </c:pt>
                <c:pt idx="682">
                  <c:v>75.597694396972656</c:v>
                </c:pt>
                <c:pt idx="683">
                  <c:v>75.097709655761719</c:v>
                </c:pt>
                <c:pt idx="684">
                  <c:v>74.497726440429687</c:v>
                </c:pt>
                <c:pt idx="685">
                  <c:v>73.99774169921875</c:v>
                </c:pt>
                <c:pt idx="686">
                  <c:v>73.497756958007813</c:v>
                </c:pt>
                <c:pt idx="687">
                  <c:v>73.097770690917969</c:v>
                </c:pt>
                <c:pt idx="688">
                  <c:v>72.597785949707031</c:v>
                </c:pt>
                <c:pt idx="689">
                  <c:v>71.497817993164063</c:v>
                </c:pt>
                <c:pt idx="690">
                  <c:v>70.897834777832031</c:v>
                </c:pt>
                <c:pt idx="691">
                  <c:v>70.497848510742187</c:v>
                </c:pt>
                <c:pt idx="692">
                  <c:v>70.2978515625</c:v>
                </c:pt>
                <c:pt idx="693">
                  <c:v>69.99786376953125</c:v>
                </c:pt>
                <c:pt idx="694">
                  <c:v>69.697868347167969</c:v>
                </c:pt>
                <c:pt idx="695">
                  <c:v>69.097892761230469</c:v>
                </c:pt>
                <c:pt idx="696">
                  <c:v>68.597908020019531</c:v>
                </c:pt>
                <c:pt idx="697">
                  <c:v>68.097923278808594</c:v>
                </c:pt>
                <c:pt idx="698">
                  <c:v>67.597938537597656</c:v>
                </c:pt>
                <c:pt idx="699">
                  <c:v>67.097953796386719</c:v>
                </c:pt>
                <c:pt idx="700">
                  <c:v>66.597969055175781</c:v>
                </c:pt>
                <c:pt idx="701">
                  <c:v>66.197975158691406</c:v>
                </c:pt>
                <c:pt idx="702">
                  <c:v>65.797988891601563</c:v>
                </c:pt>
                <c:pt idx="703">
                  <c:v>65.298004150390625</c:v>
                </c:pt>
                <c:pt idx="704">
                  <c:v>64.898017883300781</c:v>
                </c:pt>
                <c:pt idx="705">
                  <c:v>64.398033142089844</c:v>
                </c:pt>
                <c:pt idx="706">
                  <c:v>63.798053741455078</c:v>
                </c:pt>
                <c:pt idx="707">
                  <c:v>63.198070526123047</c:v>
                </c:pt>
                <c:pt idx="708">
                  <c:v>62.898078918457031</c:v>
                </c:pt>
                <c:pt idx="709">
                  <c:v>62.498092651367188</c:v>
                </c:pt>
                <c:pt idx="710">
                  <c:v>62.098102569580078</c:v>
                </c:pt>
                <c:pt idx="711">
                  <c:v>61.598117828369141</c:v>
                </c:pt>
                <c:pt idx="712">
                  <c:v>61.198131561279297</c:v>
                </c:pt>
                <c:pt idx="713">
                  <c:v>60.798145294189453</c:v>
                </c:pt>
                <c:pt idx="714">
                  <c:v>60.398155212402344</c:v>
                </c:pt>
                <c:pt idx="715">
                  <c:v>59.898170471191406</c:v>
                </c:pt>
                <c:pt idx="716">
                  <c:v>59.398185729980469</c:v>
                </c:pt>
                <c:pt idx="717">
                  <c:v>58.898200988769531</c:v>
                </c:pt>
                <c:pt idx="718">
                  <c:v>58.498214721679688</c:v>
                </c:pt>
                <c:pt idx="719">
                  <c:v>57.99822998046875</c:v>
                </c:pt>
                <c:pt idx="720">
                  <c:v>57.498245239257813</c:v>
                </c:pt>
                <c:pt idx="721">
                  <c:v>56.998260498046875</c:v>
                </c:pt>
                <c:pt idx="722">
                  <c:v>56.498275756835938</c:v>
                </c:pt>
                <c:pt idx="723">
                  <c:v>56.098285675048828</c:v>
                </c:pt>
                <c:pt idx="724">
                  <c:v>55.698299407958984</c:v>
                </c:pt>
                <c:pt idx="725">
                  <c:v>55.198314666748047</c:v>
                </c:pt>
                <c:pt idx="726">
                  <c:v>54.798328399658203</c:v>
                </c:pt>
                <c:pt idx="727">
                  <c:v>54.298343658447266</c:v>
                </c:pt>
                <c:pt idx="728">
                  <c:v>53.898353576660156</c:v>
                </c:pt>
                <c:pt idx="729">
                  <c:v>53.398368835449219</c:v>
                </c:pt>
                <c:pt idx="730">
                  <c:v>52.898384094238281</c:v>
                </c:pt>
                <c:pt idx="731">
                  <c:v>52.398399353027344</c:v>
                </c:pt>
                <c:pt idx="732">
                  <c:v>51.9984130859375</c:v>
                </c:pt>
                <c:pt idx="733">
                  <c:v>51.598423004150391</c:v>
                </c:pt>
                <c:pt idx="734">
                  <c:v>51.098438262939453</c:v>
                </c:pt>
                <c:pt idx="735">
                  <c:v>50.598453521728516</c:v>
                </c:pt>
                <c:pt idx="736">
                  <c:v>50.198467254638672</c:v>
                </c:pt>
                <c:pt idx="737">
                  <c:v>49.698482513427734</c:v>
                </c:pt>
                <c:pt idx="738">
                  <c:v>49.298496246337891</c:v>
                </c:pt>
                <c:pt idx="739">
                  <c:v>48.798511505126953</c:v>
                </c:pt>
                <c:pt idx="740">
                  <c:v>48.298526763916016</c:v>
                </c:pt>
                <c:pt idx="741">
                  <c:v>47.798542022705078</c:v>
                </c:pt>
                <c:pt idx="742">
                  <c:v>47.298557281494141</c:v>
                </c:pt>
                <c:pt idx="743">
                  <c:v>46.898567199707031</c:v>
                </c:pt>
                <c:pt idx="744">
                  <c:v>46.498580932617188</c:v>
                </c:pt>
                <c:pt idx="745">
                  <c:v>45.99859619140625</c:v>
                </c:pt>
                <c:pt idx="746">
                  <c:v>45.498611450195312</c:v>
                </c:pt>
                <c:pt idx="747">
                  <c:v>44.998626708984375</c:v>
                </c:pt>
                <c:pt idx="748">
                  <c:v>44.498641967773437</c:v>
                </c:pt>
                <c:pt idx="749">
                  <c:v>43.9986572265625</c:v>
                </c:pt>
                <c:pt idx="750">
                  <c:v>43.498672485351562</c:v>
                </c:pt>
                <c:pt idx="751">
                  <c:v>43.098682403564453</c:v>
                </c:pt>
                <c:pt idx="752">
                  <c:v>42.598697662353516</c:v>
                </c:pt>
                <c:pt idx="753">
                  <c:v>42.098712921142578</c:v>
                </c:pt>
                <c:pt idx="754">
                  <c:v>41.598728179931641</c:v>
                </c:pt>
                <c:pt idx="755">
                  <c:v>41.098743438720703</c:v>
                </c:pt>
                <c:pt idx="756">
                  <c:v>40.598758697509766</c:v>
                </c:pt>
                <c:pt idx="757">
                  <c:v>40.098773956298828</c:v>
                </c:pt>
                <c:pt idx="758">
                  <c:v>39.698787689208984</c:v>
                </c:pt>
                <c:pt idx="759">
                  <c:v>39.198802947998047</c:v>
                </c:pt>
                <c:pt idx="760">
                  <c:v>38.698818206787109</c:v>
                </c:pt>
                <c:pt idx="761">
                  <c:v>38.098834991455078</c:v>
                </c:pt>
                <c:pt idx="762">
                  <c:v>37.598850250244141</c:v>
                </c:pt>
                <c:pt idx="763">
                  <c:v>37.098865509033203</c:v>
                </c:pt>
                <c:pt idx="764">
                  <c:v>36.598880767822266</c:v>
                </c:pt>
                <c:pt idx="765">
                  <c:v>36.098896026611328</c:v>
                </c:pt>
                <c:pt idx="766">
                  <c:v>35.598911285400391</c:v>
                </c:pt>
                <c:pt idx="767">
                  <c:v>35.098926544189453</c:v>
                </c:pt>
                <c:pt idx="768">
                  <c:v>34.598941802978516</c:v>
                </c:pt>
                <c:pt idx="769">
                  <c:v>34.198955535888672</c:v>
                </c:pt>
                <c:pt idx="770">
                  <c:v>33.598972320556641</c:v>
                </c:pt>
                <c:pt idx="771">
                  <c:v>33.198986053466797</c:v>
                </c:pt>
                <c:pt idx="772">
                  <c:v>32.699001312255859</c:v>
                </c:pt>
                <c:pt idx="773">
                  <c:v>32.199016571044922</c:v>
                </c:pt>
                <c:pt idx="774">
                  <c:v>31.699031829833984</c:v>
                </c:pt>
                <c:pt idx="775">
                  <c:v>31.199047088623047</c:v>
                </c:pt>
                <c:pt idx="776">
                  <c:v>30.79905891418457</c:v>
                </c:pt>
                <c:pt idx="777">
                  <c:v>30.299074172973633</c:v>
                </c:pt>
                <c:pt idx="778">
                  <c:v>29.799089431762695</c:v>
                </c:pt>
                <c:pt idx="779">
                  <c:v>29.299104690551758</c:v>
                </c:pt>
                <c:pt idx="780">
                  <c:v>28.79911994934082</c:v>
                </c:pt>
                <c:pt idx="781">
                  <c:v>28.299135208129883</c:v>
                </c:pt>
                <c:pt idx="782">
                  <c:v>27.799150466918945</c:v>
                </c:pt>
                <c:pt idx="783">
                  <c:v>27.299165725708008</c:v>
                </c:pt>
                <c:pt idx="784">
                  <c:v>26.79918098449707</c:v>
                </c:pt>
                <c:pt idx="785">
                  <c:v>26.299196243286133</c:v>
                </c:pt>
                <c:pt idx="786">
                  <c:v>25.899209976196289</c:v>
                </c:pt>
                <c:pt idx="787">
                  <c:v>25.399225234985352</c:v>
                </c:pt>
                <c:pt idx="788">
                  <c:v>24.899240493774414</c:v>
                </c:pt>
                <c:pt idx="789">
                  <c:v>24.499252319335937</c:v>
                </c:pt>
                <c:pt idx="790">
                  <c:v>23.999267578125</c:v>
                </c:pt>
                <c:pt idx="791">
                  <c:v>23.499282836914063</c:v>
                </c:pt>
                <c:pt idx="792">
                  <c:v>22.999298095703125</c:v>
                </c:pt>
                <c:pt idx="793">
                  <c:v>22.499313354492188</c:v>
                </c:pt>
                <c:pt idx="794">
                  <c:v>22.099325180053711</c:v>
                </c:pt>
                <c:pt idx="795">
                  <c:v>21.599340438842773</c:v>
                </c:pt>
                <c:pt idx="796">
                  <c:v>21.099355697631836</c:v>
                </c:pt>
                <c:pt idx="797">
                  <c:v>20.599370956420898</c:v>
                </c:pt>
                <c:pt idx="798">
                  <c:v>20.099386215209961</c:v>
                </c:pt>
                <c:pt idx="799">
                  <c:v>19.599401473999023</c:v>
                </c:pt>
                <c:pt idx="800">
                  <c:v>19.199413299560547</c:v>
                </c:pt>
                <c:pt idx="801">
                  <c:v>18.699428558349609</c:v>
                </c:pt>
                <c:pt idx="802">
                  <c:v>18.199443817138672</c:v>
                </c:pt>
                <c:pt idx="803">
                  <c:v>17.799455642700195</c:v>
                </c:pt>
                <c:pt idx="804">
                  <c:v>17.299470901489258</c:v>
                </c:pt>
                <c:pt idx="805">
                  <c:v>16.899484634399414</c:v>
                </c:pt>
                <c:pt idx="806">
                  <c:v>16.499496459960937</c:v>
                </c:pt>
                <c:pt idx="807">
                  <c:v>16.099508285522461</c:v>
                </c:pt>
                <c:pt idx="808">
                  <c:v>15.699521064758301</c:v>
                </c:pt>
                <c:pt idx="809">
                  <c:v>15.299532890319824</c:v>
                </c:pt>
                <c:pt idx="810">
                  <c:v>14.899544715881348</c:v>
                </c:pt>
                <c:pt idx="811">
                  <c:v>14.499557495117188</c:v>
                </c:pt>
                <c:pt idx="812">
                  <c:v>14.099569320678711</c:v>
                </c:pt>
                <c:pt idx="813">
                  <c:v>13.699582099914551</c:v>
                </c:pt>
                <c:pt idx="814">
                  <c:v>13.299593925476074</c:v>
                </c:pt>
                <c:pt idx="815">
                  <c:v>12.899605751037598</c:v>
                </c:pt>
                <c:pt idx="816">
                  <c:v>12.499618530273438</c:v>
                </c:pt>
                <c:pt idx="817">
                  <c:v>12.099630355834961</c:v>
                </c:pt>
                <c:pt idx="818">
                  <c:v>11.799639701843262</c:v>
                </c:pt>
                <c:pt idx="819">
                  <c:v>11.399651527404785</c:v>
                </c:pt>
                <c:pt idx="820">
                  <c:v>10.999664306640625</c:v>
                </c:pt>
                <c:pt idx="821">
                  <c:v>10.599676132202148</c:v>
                </c:pt>
                <c:pt idx="822">
                  <c:v>10.199688911437988</c:v>
                </c:pt>
                <c:pt idx="823">
                  <c:v>9.7997007369995117</c:v>
                </c:pt>
                <c:pt idx="824">
                  <c:v>8.999725341796875</c:v>
                </c:pt>
                <c:pt idx="825">
                  <c:v>7.8997588157653809</c:v>
                </c:pt>
                <c:pt idx="826">
                  <c:v>8.0997524261474609</c:v>
                </c:pt>
                <c:pt idx="827">
                  <c:v>8.2997465133666992</c:v>
                </c:pt>
                <c:pt idx="828">
                  <c:v>8.0997524261474609</c:v>
                </c:pt>
                <c:pt idx="829">
                  <c:v>7.7997617721557617</c:v>
                </c:pt>
                <c:pt idx="830">
                  <c:v>7.4997711181640625</c:v>
                </c:pt>
                <c:pt idx="831">
                  <c:v>7.0997834205627441</c:v>
                </c:pt>
                <c:pt idx="832">
                  <c:v>6.7997922897338867</c:v>
                </c:pt>
                <c:pt idx="833">
                  <c:v>6.4998016357421875</c:v>
                </c:pt>
                <c:pt idx="834">
                  <c:v>5.5998291969299316</c:v>
                </c:pt>
                <c:pt idx="835">
                  <c:v>3.9998779296875</c:v>
                </c:pt>
                <c:pt idx="836">
                  <c:v>3.2998993396759033</c:v>
                </c:pt>
                <c:pt idx="837">
                  <c:v>3.2998993396759033</c:v>
                </c:pt>
                <c:pt idx="838">
                  <c:v>2.8999114036560059</c:v>
                </c:pt>
                <c:pt idx="839">
                  <c:v>2.09993577003479</c:v>
                </c:pt>
                <c:pt idx="840">
                  <c:v>1.6999480724334717</c:v>
                </c:pt>
                <c:pt idx="841">
                  <c:v>1.4999542236328125</c:v>
                </c:pt>
                <c:pt idx="842">
                  <c:v>1.3999572992324829</c:v>
                </c:pt>
                <c:pt idx="843">
                  <c:v>1.2999602556228638</c:v>
                </c:pt>
                <c:pt idx="844">
                  <c:v>1.1999633312225342</c:v>
                </c:pt>
                <c:pt idx="845">
                  <c:v>1.0999664068222046</c:v>
                </c:pt>
                <c:pt idx="846">
                  <c:v>1.0999664068222046</c:v>
                </c:pt>
                <c:pt idx="847">
                  <c:v>0.999969482421875</c:v>
                </c:pt>
                <c:pt idx="848">
                  <c:v>0.89997249841690063</c:v>
                </c:pt>
                <c:pt idx="849">
                  <c:v>0.89997249841690063</c:v>
                </c:pt>
                <c:pt idx="850">
                  <c:v>0.79997557401657104</c:v>
                </c:pt>
                <c:pt idx="851">
                  <c:v>0.69997864961624146</c:v>
                </c:pt>
                <c:pt idx="852">
                  <c:v>0.69997864961624146</c:v>
                </c:pt>
                <c:pt idx="853">
                  <c:v>0.59998166561126709</c:v>
                </c:pt>
                <c:pt idx="854">
                  <c:v>0.59998166561126709</c:v>
                </c:pt>
                <c:pt idx="855">
                  <c:v>0.59998166561126709</c:v>
                </c:pt>
                <c:pt idx="856">
                  <c:v>0.69997864961624146</c:v>
                </c:pt>
                <c:pt idx="857">
                  <c:v>0.79997557401657104</c:v>
                </c:pt>
                <c:pt idx="858">
                  <c:v>0.69997864961624146</c:v>
                </c:pt>
                <c:pt idx="859">
                  <c:v>0.59998166561126709</c:v>
                </c:pt>
                <c:pt idx="860">
                  <c:v>0.4999847412109375</c:v>
                </c:pt>
                <c:pt idx="861">
                  <c:v>0.39998778700828552</c:v>
                </c:pt>
                <c:pt idx="862">
                  <c:v>0.29999083280563354</c:v>
                </c:pt>
                <c:pt idx="863">
                  <c:v>0.19999389350414276</c:v>
                </c:pt>
                <c:pt idx="864">
                  <c:v>9.9996946752071381E-2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'Wind Cutout'!$M$5</c:f>
              <c:strCache>
                <c:ptCount val="1"/>
                <c:pt idx="0">
                  <c:v>MW Normal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'Wind Cutout'!$K$6:$K$966</c:f>
              <c:numCache>
                <c:formatCode>dd\-mmm\-yy\ hh:mm:ss</c:formatCode>
                <c:ptCount val="961"/>
                <c:pt idx="0">
                  <c:v>42865.25</c:v>
                </c:pt>
                <c:pt idx="1">
                  <c:v>42865.250694444447</c:v>
                </c:pt>
                <c:pt idx="2">
                  <c:v>42865.251388888886</c:v>
                </c:pt>
                <c:pt idx="3">
                  <c:v>42865.252083333333</c:v>
                </c:pt>
                <c:pt idx="4">
                  <c:v>42865.25277777778</c:v>
                </c:pt>
                <c:pt idx="5">
                  <c:v>42865.253472222219</c:v>
                </c:pt>
                <c:pt idx="6">
                  <c:v>42865.254166666666</c:v>
                </c:pt>
                <c:pt idx="7">
                  <c:v>42865.254861111112</c:v>
                </c:pt>
                <c:pt idx="8">
                  <c:v>42865.255555555559</c:v>
                </c:pt>
                <c:pt idx="9">
                  <c:v>42865.256249999999</c:v>
                </c:pt>
                <c:pt idx="10">
                  <c:v>42865.256944444445</c:v>
                </c:pt>
                <c:pt idx="11">
                  <c:v>42865.257638888892</c:v>
                </c:pt>
                <c:pt idx="12">
                  <c:v>42865.258333333331</c:v>
                </c:pt>
                <c:pt idx="13">
                  <c:v>42865.259027777778</c:v>
                </c:pt>
                <c:pt idx="14">
                  <c:v>42865.259722222225</c:v>
                </c:pt>
                <c:pt idx="15">
                  <c:v>42865.260416666664</c:v>
                </c:pt>
                <c:pt idx="16">
                  <c:v>42865.261111111111</c:v>
                </c:pt>
                <c:pt idx="17">
                  <c:v>42865.261805555558</c:v>
                </c:pt>
                <c:pt idx="18">
                  <c:v>42865.262499999997</c:v>
                </c:pt>
                <c:pt idx="19">
                  <c:v>42865.263194444444</c:v>
                </c:pt>
                <c:pt idx="20">
                  <c:v>42865.263888888891</c:v>
                </c:pt>
                <c:pt idx="21">
                  <c:v>42865.26458333333</c:v>
                </c:pt>
                <c:pt idx="22">
                  <c:v>42865.265277777777</c:v>
                </c:pt>
                <c:pt idx="23">
                  <c:v>42865.265972222223</c:v>
                </c:pt>
                <c:pt idx="24">
                  <c:v>42865.26666666667</c:v>
                </c:pt>
                <c:pt idx="25">
                  <c:v>42865.267361111109</c:v>
                </c:pt>
                <c:pt idx="26">
                  <c:v>42865.268055555556</c:v>
                </c:pt>
                <c:pt idx="27">
                  <c:v>42865.268750000003</c:v>
                </c:pt>
                <c:pt idx="28">
                  <c:v>42865.269444444442</c:v>
                </c:pt>
                <c:pt idx="29">
                  <c:v>42865.270138888889</c:v>
                </c:pt>
                <c:pt idx="30">
                  <c:v>42865.270833333336</c:v>
                </c:pt>
                <c:pt idx="31">
                  <c:v>42865.271527777775</c:v>
                </c:pt>
                <c:pt idx="32">
                  <c:v>42865.272222222222</c:v>
                </c:pt>
                <c:pt idx="33">
                  <c:v>42865.272916666669</c:v>
                </c:pt>
                <c:pt idx="34">
                  <c:v>42865.273611111108</c:v>
                </c:pt>
                <c:pt idx="35">
                  <c:v>42865.274305555555</c:v>
                </c:pt>
                <c:pt idx="36">
                  <c:v>42865.275000000001</c:v>
                </c:pt>
                <c:pt idx="37">
                  <c:v>42865.275694444441</c:v>
                </c:pt>
                <c:pt idx="38">
                  <c:v>42865.276388888888</c:v>
                </c:pt>
                <c:pt idx="39">
                  <c:v>42865.277083333334</c:v>
                </c:pt>
                <c:pt idx="40">
                  <c:v>42865.277777777781</c:v>
                </c:pt>
                <c:pt idx="41">
                  <c:v>42865.27847222222</c:v>
                </c:pt>
                <c:pt idx="42">
                  <c:v>42865.279166666667</c:v>
                </c:pt>
                <c:pt idx="43">
                  <c:v>42865.279861111114</c:v>
                </c:pt>
                <c:pt idx="44">
                  <c:v>42865.280555555553</c:v>
                </c:pt>
                <c:pt idx="45">
                  <c:v>42865.28125</c:v>
                </c:pt>
                <c:pt idx="46">
                  <c:v>42865.281944444447</c:v>
                </c:pt>
                <c:pt idx="47">
                  <c:v>42865.282638888886</c:v>
                </c:pt>
                <c:pt idx="48">
                  <c:v>42865.283333333333</c:v>
                </c:pt>
                <c:pt idx="49">
                  <c:v>42865.28402777778</c:v>
                </c:pt>
                <c:pt idx="50">
                  <c:v>42865.284722222219</c:v>
                </c:pt>
                <c:pt idx="51">
                  <c:v>42865.285416666666</c:v>
                </c:pt>
                <c:pt idx="52">
                  <c:v>42865.286111111112</c:v>
                </c:pt>
                <c:pt idx="53">
                  <c:v>42865.286805555559</c:v>
                </c:pt>
                <c:pt idx="54">
                  <c:v>42865.287499999999</c:v>
                </c:pt>
                <c:pt idx="55">
                  <c:v>42865.288194444445</c:v>
                </c:pt>
                <c:pt idx="56">
                  <c:v>42865.288888888892</c:v>
                </c:pt>
                <c:pt idx="57">
                  <c:v>42865.289583333331</c:v>
                </c:pt>
                <c:pt idx="58">
                  <c:v>42865.290277777778</c:v>
                </c:pt>
                <c:pt idx="59">
                  <c:v>42865.290972222225</c:v>
                </c:pt>
                <c:pt idx="60">
                  <c:v>42865.291666666664</c:v>
                </c:pt>
                <c:pt idx="61">
                  <c:v>42865.292361111111</c:v>
                </c:pt>
                <c:pt idx="62">
                  <c:v>42865.293055555558</c:v>
                </c:pt>
                <c:pt idx="63">
                  <c:v>42865.293749999997</c:v>
                </c:pt>
                <c:pt idx="64">
                  <c:v>42865.294444444444</c:v>
                </c:pt>
                <c:pt idx="65">
                  <c:v>42865.295138888891</c:v>
                </c:pt>
                <c:pt idx="66">
                  <c:v>42865.29583333333</c:v>
                </c:pt>
                <c:pt idx="67">
                  <c:v>42865.296527777777</c:v>
                </c:pt>
                <c:pt idx="68">
                  <c:v>42865.297222222223</c:v>
                </c:pt>
                <c:pt idx="69">
                  <c:v>42865.29791666667</c:v>
                </c:pt>
                <c:pt idx="70">
                  <c:v>42865.298611111109</c:v>
                </c:pt>
                <c:pt idx="71">
                  <c:v>42865.299305555556</c:v>
                </c:pt>
                <c:pt idx="72">
                  <c:v>42865.3</c:v>
                </c:pt>
                <c:pt idx="73">
                  <c:v>42865.300694444442</c:v>
                </c:pt>
                <c:pt idx="74">
                  <c:v>42865.301388888889</c:v>
                </c:pt>
                <c:pt idx="75">
                  <c:v>42865.302083333336</c:v>
                </c:pt>
                <c:pt idx="76">
                  <c:v>42865.302777777775</c:v>
                </c:pt>
                <c:pt idx="77">
                  <c:v>42865.303472222222</c:v>
                </c:pt>
                <c:pt idx="78">
                  <c:v>42865.304166666669</c:v>
                </c:pt>
                <c:pt idx="79">
                  <c:v>42865.304861111108</c:v>
                </c:pt>
                <c:pt idx="80">
                  <c:v>42865.305555555555</c:v>
                </c:pt>
                <c:pt idx="81">
                  <c:v>42865.306250000001</c:v>
                </c:pt>
                <c:pt idx="82">
                  <c:v>42865.306944444441</c:v>
                </c:pt>
                <c:pt idx="83">
                  <c:v>42865.307638888888</c:v>
                </c:pt>
                <c:pt idx="84">
                  <c:v>42865.308333333334</c:v>
                </c:pt>
                <c:pt idx="85">
                  <c:v>42865.309027777781</c:v>
                </c:pt>
                <c:pt idx="86">
                  <c:v>42865.30972222222</c:v>
                </c:pt>
                <c:pt idx="87">
                  <c:v>42865.310416666667</c:v>
                </c:pt>
                <c:pt idx="88">
                  <c:v>42865.311111111114</c:v>
                </c:pt>
                <c:pt idx="89">
                  <c:v>42865.311805555553</c:v>
                </c:pt>
                <c:pt idx="90">
                  <c:v>42865.3125</c:v>
                </c:pt>
                <c:pt idx="91">
                  <c:v>42865.313194444447</c:v>
                </c:pt>
                <c:pt idx="92">
                  <c:v>42865.313888888886</c:v>
                </c:pt>
                <c:pt idx="93">
                  <c:v>42865.314583333333</c:v>
                </c:pt>
                <c:pt idx="94">
                  <c:v>42865.31527777778</c:v>
                </c:pt>
                <c:pt idx="95">
                  <c:v>42865.315972222219</c:v>
                </c:pt>
                <c:pt idx="96">
                  <c:v>42865.316666666666</c:v>
                </c:pt>
                <c:pt idx="97">
                  <c:v>42865.317361111112</c:v>
                </c:pt>
                <c:pt idx="98">
                  <c:v>42865.318055555559</c:v>
                </c:pt>
                <c:pt idx="99">
                  <c:v>42865.318749999999</c:v>
                </c:pt>
                <c:pt idx="100">
                  <c:v>42865.319444444445</c:v>
                </c:pt>
                <c:pt idx="101">
                  <c:v>42865.320138888892</c:v>
                </c:pt>
                <c:pt idx="102">
                  <c:v>42865.320833333331</c:v>
                </c:pt>
                <c:pt idx="103">
                  <c:v>42865.321527777778</c:v>
                </c:pt>
                <c:pt idx="104">
                  <c:v>42865.322222222225</c:v>
                </c:pt>
                <c:pt idx="105">
                  <c:v>42865.322916666664</c:v>
                </c:pt>
                <c:pt idx="106">
                  <c:v>42865.323611111111</c:v>
                </c:pt>
                <c:pt idx="107">
                  <c:v>42865.324305555558</c:v>
                </c:pt>
                <c:pt idx="108">
                  <c:v>42865.324999999997</c:v>
                </c:pt>
                <c:pt idx="109">
                  <c:v>42865.325694444444</c:v>
                </c:pt>
                <c:pt idx="110">
                  <c:v>42865.326388888891</c:v>
                </c:pt>
                <c:pt idx="111">
                  <c:v>42865.32708333333</c:v>
                </c:pt>
                <c:pt idx="112">
                  <c:v>42865.327777777777</c:v>
                </c:pt>
                <c:pt idx="113">
                  <c:v>42865.328472222223</c:v>
                </c:pt>
                <c:pt idx="114">
                  <c:v>42865.32916666667</c:v>
                </c:pt>
                <c:pt idx="115">
                  <c:v>42865.329861111109</c:v>
                </c:pt>
                <c:pt idx="116">
                  <c:v>42865.330555555556</c:v>
                </c:pt>
                <c:pt idx="117">
                  <c:v>42865.331250000003</c:v>
                </c:pt>
                <c:pt idx="118">
                  <c:v>42865.331944444442</c:v>
                </c:pt>
                <c:pt idx="119">
                  <c:v>42865.332638888889</c:v>
                </c:pt>
                <c:pt idx="120">
                  <c:v>42865.333333333336</c:v>
                </c:pt>
                <c:pt idx="121">
                  <c:v>42865.334027777775</c:v>
                </c:pt>
                <c:pt idx="122">
                  <c:v>42865.334722222222</c:v>
                </c:pt>
                <c:pt idx="123">
                  <c:v>42865.335416666669</c:v>
                </c:pt>
                <c:pt idx="124">
                  <c:v>42865.336111111108</c:v>
                </c:pt>
                <c:pt idx="125">
                  <c:v>42865.336805555555</c:v>
                </c:pt>
                <c:pt idx="126">
                  <c:v>42865.337500000001</c:v>
                </c:pt>
                <c:pt idx="127">
                  <c:v>42865.338194444441</c:v>
                </c:pt>
                <c:pt idx="128">
                  <c:v>42865.338888888888</c:v>
                </c:pt>
                <c:pt idx="129">
                  <c:v>42865.339583333334</c:v>
                </c:pt>
                <c:pt idx="130">
                  <c:v>42865.340277777781</c:v>
                </c:pt>
                <c:pt idx="131">
                  <c:v>42865.34097222222</c:v>
                </c:pt>
                <c:pt idx="132">
                  <c:v>42865.341666666667</c:v>
                </c:pt>
                <c:pt idx="133">
                  <c:v>42865.342361111114</c:v>
                </c:pt>
                <c:pt idx="134">
                  <c:v>42865.343055555553</c:v>
                </c:pt>
                <c:pt idx="135">
                  <c:v>42865.34375</c:v>
                </c:pt>
                <c:pt idx="136">
                  <c:v>42865.344444444447</c:v>
                </c:pt>
                <c:pt idx="137">
                  <c:v>42865.345138888886</c:v>
                </c:pt>
                <c:pt idx="138">
                  <c:v>42865.345833333333</c:v>
                </c:pt>
                <c:pt idx="139">
                  <c:v>42865.34652777778</c:v>
                </c:pt>
                <c:pt idx="140">
                  <c:v>42865.347222222219</c:v>
                </c:pt>
                <c:pt idx="141">
                  <c:v>42865.347916666666</c:v>
                </c:pt>
                <c:pt idx="142">
                  <c:v>42865.348611111112</c:v>
                </c:pt>
                <c:pt idx="143">
                  <c:v>42865.349305555559</c:v>
                </c:pt>
                <c:pt idx="144">
                  <c:v>42865.35</c:v>
                </c:pt>
                <c:pt idx="145">
                  <c:v>42865.350694444445</c:v>
                </c:pt>
                <c:pt idx="146">
                  <c:v>42865.351388888892</c:v>
                </c:pt>
                <c:pt idx="147">
                  <c:v>42865.352083333331</c:v>
                </c:pt>
                <c:pt idx="148">
                  <c:v>42865.352777777778</c:v>
                </c:pt>
                <c:pt idx="149">
                  <c:v>42865.353472222225</c:v>
                </c:pt>
                <c:pt idx="150">
                  <c:v>42865.354166666664</c:v>
                </c:pt>
                <c:pt idx="151">
                  <c:v>42865.354861111111</c:v>
                </c:pt>
                <c:pt idx="152">
                  <c:v>42865.355555555558</c:v>
                </c:pt>
                <c:pt idx="153">
                  <c:v>42865.356249999997</c:v>
                </c:pt>
                <c:pt idx="154">
                  <c:v>42865.356944444444</c:v>
                </c:pt>
                <c:pt idx="155">
                  <c:v>42865.357638888891</c:v>
                </c:pt>
                <c:pt idx="156">
                  <c:v>42865.35833333333</c:v>
                </c:pt>
                <c:pt idx="157">
                  <c:v>42865.359027777777</c:v>
                </c:pt>
                <c:pt idx="158">
                  <c:v>42865.359722222223</c:v>
                </c:pt>
                <c:pt idx="159">
                  <c:v>42865.36041666667</c:v>
                </c:pt>
                <c:pt idx="160">
                  <c:v>42865.361111111109</c:v>
                </c:pt>
                <c:pt idx="161">
                  <c:v>42865.361805555556</c:v>
                </c:pt>
                <c:pt idx="162">
                  <c:v>42865.362500000003</c:v>
                </c:pt>
                <c:pt idx="163">
                  <c:v>42865.363194444442</c:v>
                </c:pt>
                <c:pt idx="164">
                  <c:v>42865.363888888889</c:v>
                </c:pt>
                <c:pt idx="165">
                  <c:v>42865.364583333336</c:v>
                </c:pt>
                <c:pt idx="166">
                  <c:v>42865.365277777775</c:v>
                </c:pt>
                <c:pt idx="167">
                  <c:v>42865.365972222222</c:v>
                </c:pt>
                <c:pt idx="168">
                  <c:v>42865.366666666669</c:v>
                </c:pt>
                <c:pt idx="169">
                  <c:v>42865.367361111108</c:v>
                </c:pt>
                <c:pt idx="170">
                  <c:v>42865.368055555555</c:v>
                </c:pt>
                <c:pt idx="171">
                  <c:v>42865.368750000001</c:v>
                </c:pt>
                <c:pt idx="172">
                  <c:v>42865.369444444441</c:v>
                </c:pt>
                <c:pt idx="173">
                  <c:v>42865.370138888888</c:v>
                </c:pt>
                <c:pt idx="174">
                  <c:v>42865.370833333334</c:v>
                </c:pt>
                <c:pt idx="175">
                  <c:v>42865.371527777781</c:v>
                </c:pt>
                <c:pt idx="176">
                  <c:v>42865.37222222222</c:v>
                </c:pt>
                <c:pt idx="177">
                  <c:v>42865.372916666667</c:v>
                </c:pt>
                <c:pt idx="178">
                  <c:v>42865.373611111114</c:v>
                </c:pt>
                <c:pt idx="179">
                  <c:v>42865.374305555553</c:v>
                </c:pt>
                <c:pt idx="180">
                  <c:v>42865.375</c:v>
                </c:pt>
                <c:pt idx="181">
                  <c:v>42865.375694444447</c:v>
                </c:pt>
                <c:pt idx="182">
                  <c:v>42865.376388888886</c:v>
                </c:pt>
                <c:pt idx="183">
                  <c:v>42865.377083333333</c:v>
                </c:pt>
                <c:pt idx="184">
                  <c:v>42865.37777777778</c:v>
                </c:pt>
                <c:pt idx="185">
                  <c:v>42865.378472222219</c:v>
                </c:pt>
                <c:pt idx="186">
                  <c:v>42865.379166666666</c:v>
                </c:pt>
                <c:pt idx="187">
                  <c:v>42865.379861111112</c:v>
                </c:pt>
                <c:pt idx="188">
                  <c:v>42865.380555555559</c:v>
                </c:pt>
                <c:pt idx="189">
                  <c:v>42865.381249999999</c:v>
                </c:pt>
                <c:pt idx="190">
                  <c:v>42865.381944444445</c:v>
                </c:pt>
                <c:pt idx="191">
                  <c:v>42865.382638888892</c:v>
                </c:pt>
                <c:pt idx="192">
                  <c:v>42865.383333333331</c:v>
                </c:pt>
                <c:pt idx="193">
                  <c:v>42865.384027777778</c:v>
                </c:pt>
                <c:pt idx="194">
                  <c:v>42865.384722222225</c:v>
                </c:pt>
                <c:pt idx="195">
                  <c:v>42865.385416666664</c:v>
                </c:pt>
                <c:pt idx="196">
                  <c:v>42865.386111111111</c:v>
                </c:pt>
                <c:pt idx="197">
                  <c:v>42865.386805555558</c:v>
                </c:pt>
                <c:pt idx="198">
                  <c:v>42865.387499999997</c:v>
                </c:pt>
                <c:pt idx="199">
                  <c:v>42865.388194444444</c:v>
                </c:pt>
                <c:pt idx="200">
                  <c:v>42865.388888888891</c:v>
                </c:pt>
                <c:pt idx="201">
                  <c:v>42865.38958333333</c:v>
                </c:pt>
                <c:pt idx="202">
                  <c:v>42865.390277777777</c:v>
                </c:pt>
                <c:pt idx="203">
                  <c:v>42865.390972222223</c:v>
                </c:pt>
                <c:pt idx="204">
                  <c:v>42865.39166666667</c:v>
                </c:pt>
                <c:pt idx="205">
                  <c:v>42865.392361111109</c:v>
                </c:pt>
                <c:pt idx="206">
                  <c:v>42865.393055555556</c:v>
                </c:pt>
                <c:pt idx="207">
                  <c:v>42865.393750000003</c:v>
                </c:pt>
                <c:pt idx="208">
                  <c:v>42865.394444444442</c:v>
                </c:pt>
                <c:pt idx="209">
                  <c:v>42865.395138888889</c:v>
                </c:pt>
                <c:pt idx="210">
                  <c:v>42865.395833333336</c:v>
                </c:pt>
                <c:pt idx="211">
                  <c:v>42865.396527777775</c:v>
                </c:pt>
                <c:pt idx="212">
                  <c:v>42865.397222222222</c:v>
                </c:pt>
                <c:pt idx="213">
                  <c:v>42865.397916666669</c:v>
                </c:pt>
                <c:pt idx="214">
                  <c:v>42865.398611111108</c:v>
                </c:pt>
                <c:pt idx="215">
                  <c:v>42865.399305555555</c:v>
                </c:pt>
                <c:pt idx="216">
                  <c:v>42865.4</c:v>
                </c:pt>
                <c:pt idx="217">
                  <c:v>42865.400694444441</c:v>
                </c:pt>
                <c:pt idx="218">
                  <c:v>42865.401388888888</c:v>
                </c:pt>
                <c:pt idx="219">
                  <c:v>42865.402083333334</c:v>
                </c:pt>
                <c:pt idx="220">
                  <c:v>42865.402777777781</c:v>
                </c:pt>
                <c:pt idx="221">
                  <c:v>42865.40347222222</c:v>
                </c:pt>
                <c:pt idx="222">
                  <c:v>42865.404166666667</c:v>
                </c:pt>
                <c:pt idx="223">
                  <c:v>42865.404861111114</c:v>
                </c:pt>
                <c:pt idx="224">
                  <c:v>42865.405555555553</c:v>
                </c:pt>
                <c:pt idx="225">
                  <c:v>42865.40625</c:v>
                </c:pt>
                <c:pt idx="226">
                  <c:v>42865.406944444447</c:v>
                </c:pt>
                <c:pt idx="227">
                  <c:v>42865.407638888886</c:v>
                </c:pt>
                <c:pt idx="228">
                  <c:v>42865.408333333333</c:v>
                </c:pt>
                <c:pt idx="229">
                  <c:v>42865.40902777778</c:v>
                </c:pt>
                <c:pt idx="230">
                  <c:v>42865.409722222219</c:v>
                </c:pt>
                <c:pt idx="231">
                  <c:v>42865.410416666666</c:v>
                </c:pt>
                <c:pt idx="232">
                  <c:v>42865.411111111112</c:v>
                </c:pt>
                <c:pt idx="233">
                  <c:v>42865.411805555559</c:v>
                </c:pt>
                <c:pt idx="234">
                  <c:v>42865.412499999999</c:v>
                </c:pt>
                <c:pt idx="235">
                  <c:v>42865.413194444445</c:v>
                </c:pt>
                <c:pt idx="236">
                  <c:v>42865.413888888892</c:v>
                </c:pt>
                <c:pt idx="237">
                  <c:v>42865.414583333331</c:v>
                </c:pt>
                <c:pt idx="238">
                  <c:v>42865.415277777778</c:v>
                </c:pt>
                <c:pt idx="239">
                  <c:v>42865.415972222225</c:v>
                </c:pt>
                <c:pt idx="240">
                  <c:v>42865.416666666664</c:v>
                </c:pt>
                <c:pt idx="241">
                  <c:v>42865.417361111111</c:v>
                </c:pt>
                <c:pt idx="242">
                  <c:v>42865.418055555558</c:v>
                </c:pt>
                <c:pt idx="243">
                  <c:v>42865.418749999997</c:v>
                </c:pt>
                <c:pt idx="244">
                  <c:v>42865.419444444444</c:v>
                </c:pt>
                <c:pt idx="245">
                  <c:v>42865.420138888891</c:v>
                </c:pt>
                <c:pt idx="246">
                  <c:v>42865.42083333333</c:v>
                </c:pt>
                <c:pt idx="247">
                  <c:v>42865.421527777777</c:v>
                </c:pt>
                <c:pt idx="248">
                  <c:v>42865.422222222223</c:v>
                </c:pt>
                <c:pt idx="249">
                  <c:v>42865.42291666667</c:v>
                </c:pt>
                <c:pt idx="250">
                  <c:v>42865.423611111109</c:v>
                </c:pt>
                <c:pt idx="251">
                  <c:v>42865.424305555556</c:v>
                </c:pt>
                <c:pt idx="252">
                  <c:v>42865.425000000003</c:v>
                </c:pt>
                <c:pt idx="253">
                  <c:v>42865.425694444442</c:v>
                </c:pt>
                <c:pt idx="254">
                  <c:v>42865.426388888889</c:v>
                </c:pt>
                <c:pt idx="255">
                  <c:v>42865.427083333336</c:v>
                </c:pt>
                <c:pt idx="256">
                  <c:v>42865.427777777775</c:v>
                </c:pt>
                <c:pt idx="257">
                  <c:v>42865.428472222222</c:v>
                </c:pt>
                <c:pt idx="258">
                  <c:v>42865.429166666669</c:v>
                </c:pt>
                <c:pt idx="259">
                  <c:v>42865.429861111108</c:v>
                </c:pt>
                <c:pt idx="260">
                  <c:v>42865.430555555555</c:v>
                </c:pt>
                <c:pt idx="261">
                  <c:v>42865.431250000001</c:v>
                </c:pt>
                <c:pt idx="262">
                  <c:v>42865.431944444441</c:v>
                </c:pt>
                <c:pt idx="263">
                  <c:v>42865.432638888888</c:v>
                </c:pt>
                <c:pt idx="264">
                  <c:v>42865.433333333334</c:v>
                </c:pt>
                <c:pt idx="265">
                  <c:v>42865.434027777781</c:v>
                </c:pt>
                <c:pt idx="266">
                  <c:v>42865.43472222222</c:v>
                </c:pt>
                <c:pt idx="267">
                  <c:v>42865.435416666667</c:v>
                </c:pt>
                <c:pt idx="268">
                  <c:v>42865.436111111114</c:v>
                </c:pt>
                <c:pt idx="269">
                  <c:v>42865.436805555553</c:v>
                </c:pt>
                <c:pt idx="270">
                  <c:v>42865.4375</c:v>
                </c:pt>
                <c:pt idx="271">
                  <c:v>42865.438194444447</c:v>
                </c:pt>
                <c:pt idx="272">
                  <c:v>42865.438888888886</c:v>
                </c:pt>
                <c:pt idx="273">
                  <c:v>42865.439583333333</c:v>
                </c:pt>
                <c:pt idx="274">
                  <c:v>42865.44027777778</c:v>
                </c:pt>
                <c:pt idx="275">
                  <c:v>42865.440972222219</c:v>
                </c:pt>
                <c:pt idx="276">
                  <c:v>42865.441666666666</c:v>
                </c:pt>
                <c:pt idx="277">
                  <c:v>42865.442361111112</c:v>
                </c:pt>
                <c:pt idx="278">
                  <c:v>42865.443055555559</c:v>
                </c:pt>
                <c:pt idx="279">
                  <c:v>42865.443749999999</c:v>
                </c:pt>
                <c:pt idx="280">
                  <c:v>42865.444444444445</c:v>
                </c:pt>
                <c:pt idx="281">
                  <c:v>42865.445138888892</c:v>
                </c:pt>
                <c:pt idx="282">
                  <c:v>42865.445833333331</c:v>
                </c:pt>
                <c:pt idx="283">
                  <c:v>42865.446527777778</c:v>
                </c:pt>
                <c:pt idx="284">
                  <c:v>42865.447222222225</c:v>
                </c:pt>
                <c:pt idx="285">
                  <c:v>42865.447916666664</c:v>
                </c:pt>
                <c:pt idx="286">
                  <c:v>42865.448611111111</c:v>
                </c:pt>
                <c:pt idx="287">
                  <c:v>42865.449305555558</c:v>
                </c:pt>
                <c:pt idx="288">
                  <c:v>42865.45</c:v>
                </c:pt>
                <c:pt idx="289">
                  <c:v>42865.450694444444</c:v>
                </c:pt>
                <c:pt idx="290">
                  <c:v>42865.451388888891</c:v>
                </c:pt>
                <c:pt idx="291">
                  <c:v>42865.45208333333</c:v>
                </c:pt>
                <c:pt idx="292">
                  <c:v>42865.452777777777</c:v>
                </c:pt>
                <c:pt idx="293">
                  <c:v>42865.453472222223</c:v>
                </c:pt>
                <c:pt idx="294">
                  <c:v>42865.45416666667</c:v>
                </c:pt>
                <c:pt idx="295">
                  <c:v>42865.454861111109</c:v>
                </c:pt>
                <c:pt idx="296">
                  <c:v>42865.455555555556</c:v>
                </c:pt>
                <c:pt idx="297">
                  <c:v>42865.456250000003</c:v>
                </c:pt>
                <c:pt idx="298">
                  <c:v>42865.456944444442</c:v>
                </c:pt>
                <c:pt idx="299">
                  <c:v>42865.457638888889</c:v>
                </c:pt>
                <c:pt idx="300">
                  <c:v>42865.458333333336</c:v>
                </c:pt>
                <c:pt idx="301">
                  <c:v>42865.459027777775</c:v>
                </c:pt>
                <c:pt idx="302">
                  <c:v>42865.459722222222</c:v>
                </c:pt>
                <c:pt idx="303">
                  <c:v>42865.460416666669</c:v>
                </c:pt>
                <c:pt idx="304">
                  <c:v>42865.461111111108</c:v>
                </c:pt>
                <c:pt idx="305">
                  <c:v>42865.461805555555</c:v>
                </c:pt>
                <c:pt idx="306">
                  <c:v>42865.462500000001</c:v>
                </c:pt>
                <c:pt idx="307">
                  <c:v>42865.463194444441</c:v>
                </c:pt>
                <c:pt idx="308">
                  <c:v>42865.463888888888</c:v>
                </c:pt>
                <c:pt idx="309">
                  <c:v>42865.464583333334</c:v>
                </c:pt>
                <c:pt idx="310">
                  <c:v>42865.465277777781</c:v>
                </c:pt>
                <c:pt idx="311">
                  <c:v>42865.46597222222</c:v>
                </c:pt>
                <c:pt idx="312">
                  <c:v>42865.466666666667</c:v>
                </c:pt>
                <c:pt idx="313">
                  <c:v>42865.467361111114</c:v>
                </c:pt>
                <c:pt idx="314">
                  <c:v>42865.468055555553</c:v>
                </c:pt>
                <c:pt idx="315">
                  <c:v>42865.46875</c:v>
                </c:pt>
                <c:pt idx="316">
                  <c:v>42865.469444444447</c:v>
                </c:pt>
                <c:pt idx="317">
                  <c:v>42865.470138888886</c:v>
                </c:pt>
                <c:pt idx="318">
                  <c:v>42865.470833333333</c:v>
                </c:pt>
                <c:pt idx="319">
                  <c:v>42865.47152777778</c:v>
                </c:pt>
                <c:pt idx="320">
                  <c:v>42865.472222222219</c:v>
                </c:pt>
                <c:pt idx="321">
                  <c:v>42865.472916666666</c:v>
                </c:pt>
                <c:pt idx="322">
                  <c:v>42865.473611111112</c:v>
                </c:pt>
                <c:pt idx="323">
                  <c:v>42865.474305555559</c:v>
                </c:pt>
                <c:pt idx="324">
                  <c:v>42865.474999999999</c:v>
                </c:pt>
                <c:pt idx="325">
                  <c:v>42865.475694444445</c:v>
                </c:pt>
                <c:pt idx="326">
                  <c:v>42865.476388888892</c:v>
                </c:pt>
                <c:pt idx="327">
                  <c:v>42865.477083333331</c:v>
                </c:pt>
                <c:pt idx="328">
                  <c:v>42865.477777777778</c:v>
                </c:pt>
                <c:pt idx="329">
                  <c:v>42865.478472222225</c:v>
                </c:pt>
                <c:pt idx="330">
                  <c:v>42865.479166666664</c:v>
                </c:pt>
                <c:pt idx="331">
                  <c:v>42865.479861111111</c:v>
                </c:pt>
                <c:pt idx="332">
                  <c:v>42865.480555555558</c:v>
                </c:pt>
                <c:pt idx="333">
                  <c:v>42865.481249999997</c:v>
                </c:pt>
                <c:pt idx="334">
                  <c:v>42865.481944444444</c:v>
                </c:pt>
                <c:pt idx="335">
                  <c:v>42865.482638888891</c:v>
                </c:pt>
                <c:pt idx="336">
                  <c:v>42865.48333333333</c:v>
                </c:pt>
                <c:pt idx="337">
                  <c:v>42865.484027777777</c:v>
                </c:pt>
                <c:pt idx="338">
                  <c:v>42865.484722222223</c:v>
                </c:pt>
                <c:pt idx="339">
                  <c:v>42865.48541666667</c:v>
                </c:pt>
                <c:pt idx="340">
                  <c:v>42865.486111111109</c:v>
                </c:pt>
                <c:pt idx="341">
                  <c:v>42865.486805555556</c:v>
                </c:pt>
                <c:pt idx="342">
                  <c:v>42865.487500000003</c:v>
                </c:pt>
                <c:pt idx="343">
                  <c:v>42865.488194444442</c:v>
                </c:pt>
                <c:pt idx="344">
                  <c:v>42865.488888888889</c:v>
                </c:pt>
                <c:pt idx="345">
                  <c:v>42865.489583333336</c:v>
                </c:pt>
                <c:pt idx="346">
                  <c:v>42865.490277777775</c:v>
                </c:pt>
                <c:pt idx="347">
                  <c:v>42865.490972222222</c:v>
                </c:pt>
                <c:pt idx="348">
                  <c:v>42865.491666666669</c:v>
                </c:pt>
                <c:pt idx="349">
                  <c:v>42865.492361111108</c:v>
                </c:pt>
                <c:pt idx="350">
                  <c:v>42865.493055555555</c:v>
                </c:pt>
                <c:pt idx="351">
                  <c:v>42865.493750000001</c:v>
                </c:pt>
                <c:pt idx="352">
                  <c:v>42865.494444444441</c:v>
                </c:pt>
                <c:pt idx="353">
                  <c:v>42865.495138888888</c:v>
                </c:pt>
                <c:pt idx="354">
                  <c:v>42865.495833333334</c:v>
                </c:pt>
                <c:pt idx="355">
                  <c:v>42865.496527777781</c:v>
                </c:pt>
                <c:pt idx="356">
                  <c:v>42865.49722222222</c:v>
                </c:pt>
                <c:pt idx="357">
                  <c:v>42865.497916666667</c:v>
                </c:pt>
                <c:pt idx="358">
                  <c:v>42865.498611111114</c:v>
                </c:pt>
                <c:pt idx="359">
                  <c:v>42865.499305555553</c:v>
                </c:pt>
                <c:pt idx="360">
                  <c:v>42865.5</c:v>
                </c:pt>
                <c:pt idx="361">
                  <c:v>42865.500694444447</c:v>
                </c:pt>
                <c:pt idx="362">
                  <c:v>42865.501388888886</c:v>
                </c:pt>
                <c:pt idx="363">
                  <c:v>42865.502083333333</c:v>
                </c:pt>
                <c:pt idx="364">
                  <c:v>42865.50277777778</c:v>
                </c:pt>
                <c:pt idx="365">
                  <c:v>42865.503472222219</c:v>
                </c:pt>
                <c:pt idx="366">
                  <c:v>42865.504166666666</c:v>
                </c:pt>
                <c:pt idx="367">
                  <c:v>42865.504861111112</c:v>
                </c:pt>
                <c:pt idx="368">
                  <c:v>42865.505555555559</c:v>
                </c:pt>
                <c:pt idx="369">
                  <c:v>42865.506249999999</c:v>
                </c:pt>
                <c:pt idx="370">
                  <c:v>42865.506944444445</c:v>
                </c:pt>
                <c:pt idx="371">
                  <c:v>42865.507638888892</c:v>
                </c:pt>
                <c:pt idx="372">
                  <c:v>42865.508333333331</c:v>
                </c:pt>
                <c:pt idx="373">
                  <c:v>42865.509027777778</c:v>
                </c:pt>
                <c:pt idx="374">
                  <c:v>42865.509722222225</c:v>
                </c:pt>
                <c:pt idx="375">
                  <c:v>42865.510416666664</c:v>
                </c:pt>
                <c:pt idx="376">
                  <c:v>42865.511111111111</c:v>
                </c:pt>
                <c:pt idx="377">
                  <c:v>42865.511805555558</c:v>
                </c:pt>
                <c:pt idx="378">
                  <c:v>42865.512499999997</c:v>
                </c:pt>
                <c:pt idx="379">
                  <c:v>42865.513194444444</c:v>
                </c:pt>
                <c:pt idx="380">
                  <c:v>42865.513888888891</c:v>
                </c:pt>
                <c:pt idx="381">
                  <c:v>42865.51458333333</c:v>
                </c:pt>
                <c:pt idx="382">
                  <c:v>42865.515277777777</c:v>
                </c:pt>
                <c:pt idx="383">
                  <c:v>42865.515972222223</c:v>
                </c:pt>
                <c:pt idx="384">
                  <c:v>42865.51666666667</c:v>
                </c:pt>
                <c:pt idx="385">
                  <c:v>42865.517361111109</c:v>
                </c:pt>
                <c:pt idx="386">
                  <c:v>42865.518055555556</c:v>
                </c:pt>
                <c:pt idx="387">
                  <c:v>42865.518750000003</c:v>
                </c:pt>
                <c:pt idx="388">
                  <c:v>42865.519444444442</c:v>
                </c:pt>
                <c:pt idx="389">
                  <c:v>42865.520138888889</c:v>
                </c:pt>
                <c:pt idx="390">
                  <c:v>42865.520833333336</c:v>
                </c:pt>
                <c:pt idx="391">
                  <c:v>42865.521527777775</c:v>
                </c:pt>
                <c:pt idx="392">
                  <c:v>42865.522222222222</c:v>
                </c:pt>
                <c:pt idx="393">
                  <c:v>42865.522916666669</c:v>
                </c:pt>
                <c:pt idx="394">
                  <c:v>42865.523611111108</c:v>
                </c:pt>
                <c:pt idx="395">
                  <c:v>42865.524305555555</c:v>
                </c:pt>
                <c:pt idx="396">
                  <c:v>42865.525000000001</c:v>
                </c:pt>
                <c:pt idx="397">
                  <c:v>42865.525694444441</c:v>
                </c:pt>
                <c:pt idx="398">
                  <c:v>42865.526388888888</c:v>
                </c:pt>
                <c:pt idx="399">
                  <c:v>42865.527083333334</c:v>
                </c:pt>
                <c:pt idx="400">
                  <c:v>42865.527777777781</c:v>
                </c:pt>
                <c:pt idx="401">
                  <c:v>42865.52847222222</c:v>
                </c:pt>
                <c:pt idx="402">
                  <c:v>42865.529166666667</c:v>
                </c:pt>
                <c:pt idx="403">
                  <c:v>42865.529861111114</c:v>
                </c:pt>
                <c:pt idx="404">
                  <c:v>42865.530555555553</c:v>
                </c:pt>
                <c:pt idx="405">
                  <c:v>42865.53125</c:v>
                </c:pt>
                <c:pt idx="406">
                  <c:v>42865.531944444447</c:v>
                </c:pt>
                <c:pt idx="407">
                  <c:v>42865.532638888886</c:v>
                </c:pt>
                <c:pt idx="408">
                  <c:v>42865.533333333333</c:v>
                </c:pt>
                <c:pt idx="409">
                  <c:v>42865.53402777778</c:v>
                </c:pt>
                <c:pt idx="410">
                  <c:v>42865.534722222219</c:v>
                </c:pt>
                <c:pt idx="411">
                  <c:v>42865.535416666666</c:v>
                </c:pt>
                <c:pt idx="412">
                  <c:v>42865.536111111112</c:v>
                </c:pt>
                <c:pt idx="413">
                  <c:v>42865.536805555559</c:v>
                </c:pt>
                <c:pt idx="414">
                  <c:v>42865.537499999999</c:v>
                </c:pt>
                <c:pt idx="415">
                  <c:v>42865.538194444445</c:v>
                </c:pt>
                <c:pt idx="416">
                  <c:v>42865.538888888892</c:v>
                </c:pt>
                <c:pt idx="417">
                  <c:v>42865.539583333331</c:v>
                </c:pt>
                <c:pt idx="418">
                  <c:v>42865.540277777778</c:v>
                </c:pt>
                <c:pt idx="419">
                  <c:v>42865.540972222225</c:v>
                </c:pt>
                <c:pt idx="420">
                  <c:v>42865.541666666664</c:v>
                </c:pt>
                <c:pt idx="421">
                  <c:v>42865.542361111111</c:v>
                </c:pt>
                <c:pt idx="422">
                  <c:v>42865.543055555558</c:v>
                </c:pt>
                <c:pt idx="423">
                  <c:v>42865.543749999997</c:v>
                </c:pt>
                <c:pt idx="424">
                  <c:v>42865.544444444444</c:v>
                </c:pt>
                <c:pt idx="425">
                  <c:v>42865.545138888891</c:v>
                </c:pt>
                <c:pt idx="426">
                  <c:v>42865.54583333333</c:v>
                </c:pt>
                <c:pt idx="427">
                  <c:v>42865.546527777777</c:v>
                </c:pt>
                <c:pt idx="428">
                  <c:v>42865.547222222223</c:v>
                </c:pt>
                <c:pt idx="429">
                  <c:v>42865.54791666667</c:v>
                </c:pt>
                <c:pt idx="430">
                  <c:v>42865.548611111109</c:v>
                </c:pt>
                <c:pt idx="431">
                  <c:v>42865.549305555556</c:v>
                </c:pt>
                <c:pt idx="432">
                  <c:v>42865.55</c:v>
                </c:pt>
                <c:pt idx="433">
                  <c:v>42865.550694444442</c:v>
                </c:pt>
                <c:pt idx="434">
                  <c:v>42865.551388888889</c:v>
                </c:pt>
                <c:pt idx="435">
                  <c:v>42865.552083333336</c:v>
                </c:pt>
                <c:pt idx="436">
                  <c:v>42865.552777777775</c:v>
                </c:pt>
                <c:pt idx="437">
                  <c:v>42865.553472222222</c:v>
                </c:pt>
                <c:pt idx="438">
                  <c:v>42865.554166666669</c:v>
                </c:pt>
                <c:pt idx="439">
                  <c:v>42865.554861111108</c:v>
                </c:pt>
                <c:pt idx="440">
                  <c:v>42865.555555555555</c:v>
                </c:pt>
                <c:pt idx="441">
                  <c:v>42865.556250000001</c:v>
                </c:pt>
                <c:pt idx="442">
                  <c:v>42865.556944444441</c:v>
                </c:pt>
                <c:pt idx="443">
                  <c:v>42865.557638888888</c:v>
                </c:pt>
                <c:pt idx="444">
                  <c:v>42865.558333333334</c:v>
                </c:pt>
                <c:pt idx="445">
                  <c:v>42865.559027777781</c:v>
                </c:pt>
                <c:pt idx="446">
                  <c:v>42865.55972222222</c:v>
                </c:pt>
                <c:pt idx="447">
                  <c:v>42865.560416666667</c:v>
                </c:pt>
                <c:pt idx="448">
                  <c:v>42865.561111111114</c:v>
                </c:pt>
                <c:pt idx="449">
                  <c:v>42865.561805555553</c:v>
                </c:pt>
                <c:pt idx="450">
                  <c:v>42865.5625</c:v>
                </c:pt>
                <c:pt idx="451">
                  <c:v>42865.563194444447</c:v>
                </c:pt>
                <c:pt idx="452">
                  <c:v>42865.563888888886</c:v>
                </c:pt>
                <c:pt idx="453">
                  <c:v>42865.564583333333</c:v>
                </c:pt>
                <c:pt idx="454">
                  <c:v>42865.56527777778</c:v>
                </c:pt>
                <c:pt idx="455">
                  <c:v>42865.565972222219</c:v>
                </c:pt>
                <c:pt idx="456">
                  <c:v>42865.566666666666</c:v>
                </c:pt>
                <c:pt idx="457">
                  <c:v>42865.567361111112</c:v>
                </c:pt>
                <c:pt idx="458">
                  <c:v>42865.568055555559</c:v>
                </c:pt>
                <c:pt idx="459">
                  <c:v>42865.568749999999</c:v>
                </c:pt>
                <c:pt idx="460">
                  <c:v>42865.569444444445</c:v>
                </c:pt>
                <c:pt idx="461">
                  <c:v>42865.570138888892</c:v>
                </c:pt>
                <c:pt idx="462">
                  <c:v>42865.570833333331</c:v>
                </c:pt>
                <c:pt idx="463">
                  <c:v>42865.571527777778</c:v>
                </c:pt>
                <c:pt idx="464">
                  <c:v>42865.572222222225</c:v>
                </c:pt>
                <c:pt idx="465">
                  <c:v>42865.572916666664</c:v>
                </c:pt>
                <c:pt idx="466">
                  <c:v>42865.573611111111</c:v>
                </c:pt>
                <c:pt idx="467">
                  <c:v>42865.574305555558</c:v>
                </c:pt>
                <c:pt idx="468">
                  <c:v>42865.574999999997</c:v>
                </c:pt>
                <c:pt idx="469">
                  <c:v>42865.575694444444</c:v>
                </c:pt>
                <c:pt idx="470">
                  <c:v>42865.576388888891</c:v>
                </c:pt>
                <c:pt idx="471">
                  <c:v>42865.57708333333</c:v>
                </c:pt>
                <c:pt idx="472">
                  <c:v>42865.577777777777</c:v>
                </c:pt>
                <c:pt idx="473">
                  <c:v>42865.578472222223</c:v>
                </c:pt>
                <c:pt idx="474">
                  <c:v>42865.57916666667</c:v>
                </c:pt>
                <c:pt idx="475">
                  <c:v>42865.579861111109</c:v>
                </c:pt>
                <c:pt idx="476">
                  <c:v>42865.580555555556</c:v>
                </c:pt>
                <c:pt idx="477">
                  <c:v>42865.581250000003</c:v>
                </c:pt>
                <c:pt idx="478">
                  <c:v>42865.581944444442</c:v>
                </c:pt>
                <c:pt idx="479">
                  <c:v>42865.582638888889</c:v>
                </c:pt>
                <c:pt idx="480">
                  <c:v>42865.583333333336</c:v>
                </c:pt>
                <c:pt idx="481">
                  <c:v>42865.584027777775</c:v>
                </c:pt>
                <c:pt idx="482">
                  <c:v>42865.584722222222</c:v>
                </c:pt>
                <c:pt idx="483">
                  <c:v>42865.585416666669</c:v>
                </c:pt>
                <c:pt idx="484">
                  <c:v>42865.586111111108</c:v>
                </c:pt>
                <c:pt idx="485">
                  <c:v>42865.586805555555</c:v>
                </c:pt>
                <c:pt idx="486">
                  <c:v>42865.587500000001</c:v>
                </c:pt>
                <c:pt idx="487">
                  <c:v>42865.588194444441</c:v>
                </c:pt>
                <c:pt idx="488">
                  <c:v>42865.588888888888</c:v>
                </c:pt>
                <c:pt idx="489">
                  <c:v>42865.589583333334</c:v>
                </c:pt>
                <c:pt idx="490">
                  <c:v>42865.590277777781</c:v>
                </c:pt>
                <c:pt idx="491">
                  <c:v>42865.59097222222</c:v>
                </c:pt>
                <c:pt idx="492">
                  <c:v>42865.591666666667</c:v>
                </c:pt>
                <c:pt idx="493">
                  <c:v>42865.592361111114</c:v>
                </c:pt>
                <c:pt idx="494">
                  <c:v>42865.593055555553</c:v>
                </c:pt>
                <c:pt idx="495">
                  <c:v>42865.59375</c:v>
                </c:pt>
                <c:pt idx="496">
                  <c:v>42865.594444444447</c:v>
                </c:pt>
                <c:pt idx="497">
                  <c:v>42865.595138888886</c:v>
                </c:pt>
                <c:pt idx="498">
                  <c:v>42865.595833333333</c:v>
                </c:pt>
                <c:pt idx="499">
                  <c:v>42865.59652777778</c:v>
                </c:pt>
                <c:pt idx="500">
                  <c:v>42865.597222222219</c:v>
                </c:pt>
                <c:pt idx="501">
                  <c:v>42865.597916666666</c:v>
                </c:pt>
                <c:pt idx="502">
                  <c:v>42865.598611111112</c:v>
                </c:pt>
                <c:pt idx="503">
                  <c:v>42865.599305555559</c:v>
                </c:pt>
                <c:pt idx="504">
                  <c:v>42865.599999999999</c:v>
                </c:pt>
                <c:pt idx="505">
                  <c:v>42865.600694444445</c:v>
                </c:pt>
                <c:pt idx="506">
                  <c:v>42865.601388888892</c:v>
                </c:pt>
                <c:pt idx="507">
                  <c:v>42865.602083333331</c:v>
                </c:pt>
                <c:pt idx="508">
                  <c:v>42865.602777777778</c:v>
                </c:pt>
                <c:pt idx="509">
                  <c:v>42865.603472222225</c:v>
                </c:pt>
                <c:pt idx="510">
                  <c:v>42865.604166666664</c:v>
                </c:pt>
                <c:pt idx="511">
                  <c:v>42865.604861111111</c:v>
                </c:pt>
                <c:pt idx="512">
                  <c:v>42865.605555555558</c:v>
                </c:pt>
                <c:pt idx="513">
                  <c:v>42865.606249999997</c:v>
                </c:pt>
                <c:pt idx="514">
                  <c:v>42865.606944444444</c:v>
                </c:pt>
                <c:pt idx="515">
                  <c:v>42865.607638888891</c:v>
                </c:pt>
                <c:pt idx="516">
                  <c:v>42865.60833333333</c:v>
                </c:pt>
                <c:pt idx="517">
                  <c:v>42865.609027777777</c:v>
                </c:pt>
                <c:pt idx="518">
                  <c:v>42865.609722222223</c:v>
                </c:pt>
                <c:pt idx="519">
                  <c:v>42865.61041666667</c:v>
                </c:pt>
                <c:pt idx="520">
                  <c:v>42865.611111111109</c:v>
                </c:pt>
                <c:pt idx="521">
                  <c:v>42865.611805555556</c:v>
                </c:pt>
                <c:pt idx="522">
                  <c:v>42865.612500000003</c:v>
                </c:pt>
                <c:pt idx="523">
                  <c:v>42865.613194444442</c:v>
                </c:pt>
                <c:pt idx="524">
                  <c:v>42865.613888888889</c:v>
                </c:pt>
                <c:pt idx="525">
                  <c:v>42865.614583333336</c:v>
                </c:pt>
                <c:pt idx="526">
                  <c:v>42865.615277777775</c:v>
                </c:pt>
                <c:pt idx="527">
                  <c:v>42865.615972222222</c:v>
                </c:pt>
                <c:pt idx="528">
                  <c:v>42865.616666666669</c:v>
                </c:pt>
                <c:pt idx="529">
                  <c:v>42865.617361111108</c:v>
                </c:pt>
                <c:pt idx="530">
                  <c:v>42865.618055555555</c:v>
                </c:pt>
                <c:pt idx="531">
                  <c:v>42865.618750000001</c:v>
                </c:pt>
                <c:pt idx="532">
                  <c:v>42865.619444444441</c:v>
                </c:pt>
                <c:pt idx="533">
                  <c:v>42865.620138888888</c:v>
                </c:pt>
                <c:pt idx="534">
                  <c:v>42865.620833333334</c:v>
                </c:pt>
                <c:pt idx="535">
                  <c:v>42865.621527777781</c:v>
                </c:pt>
                <c:pt idx="536">
                  <c:v>42865.62222222222</c:v>
                </c:pt>
                <c:pt idx="537">
                  <c:v>42865.622916666667</c:v>
                </c:pt>
                <c:pt idx="538">
                  <c:v>42865.623611111114</c:v>
                </c:pt>
                <c:pt idx="539">
                  <c:v>42865.624305555553</c:v>
                </c:pt>
                <c:pt idx="540">
                  <c:v>42865.625</c:v>
                </c:pt>
                <c:pt idx="541">
                  <c:v>42865.625694444447</c:v>
                </c:pt>
                <c:pt idx="542">
                  <c:v>42865.626388888886</c:v>
                </c:pt>
                <c:pt idx="543">
                  <c:v>42865.627083333333</c:v>
                </c:pt>
                <c:pt idx="544">
                  <c:v>42865.62777777778</c:v>
                </c:pt>
                <c:pt idx="545">
                  <c:v>42865.628472222219</c:v>
                </c:pt>
                <c:pt idx="546">
                  <c:v>42865.629166666666</c:v>
                </c:pt>
                <c:pt idx="547">
                  <c:v>42865.629861111112</c:v>
                </c:pt>
                <c:pt idx="548">
                  <c:v>42865.630555555559</c:v>
                </c:pt>
                <c:pt idx="549">
                  <c:v>42865.631249999999</c:v>
                </c:pt>
                <c:pt idx="550">
                  <c:v>42865.631944444445</c:v>
                </c:pt>
                <c:pt idx="551">
                  <c:v>42865.632638888892</c:v>
                </c:pt>
                <c:pt idx="552">
                  <c:v>42865.633333333331</c:v>
                </c:pt>
                <c:pt idx="553">
                  <c:v>42865.634027777778</c:v>
                </c:pt>
                <c:pt idx="554">
                  <c:v>42865.634722222225</c:v>
                </c:pt>
                <c:pt idx="555">
                  <c:v>42865.635416666664</c:v>
                </c:pt>
                <c:pt idx="556">
                  <c:v>42865.636111111111</c:v>
                </c:pt>
                <c:pt idx="557">
                  <c:v>42865.636805555558</c:v>
                </c:pt>
                <c:pt idx="558">
                  <c:v>42865.637499999997</c:v>
                </c:pt>
                <c:pt idx="559">
                  <c:v>42865.638194444444</c:v>
                </c:pt>
                <c:pt idx="560">
                  <c:v>42865.638888888891</c:v>
                </c:pt>
                <c:pt idx="561">
                  <c:v>42865.63958333333</c:v>
                </c:pt>
                <c:pt idx="562">
                  <c:v>42865.640277777777</c:v>
                </c:pt>
                <c:pt idx="563">
                  <c:v>42865.640972222223</c:v>
                </c:pt>
                <c:pt idx="564">
                  <c:v>42865.64166666667</c:v>
                </c:pt>
                <c:pt idx="565">
                  <c:v>42865.642361111109</c:v>
                </c:pt>
                <c:pt idx="566">
                  <c:v>42865.643055555556</c:v>
                </c:pt>
                <c:pt idx="567">
                  <c:v>42865.643750000003</c:v>
                </c:pt>
                <c:pt idx="568">
                  <c:v>42865.644444444442</c:v>
                </c:pt>
                <c:pt idx="569">
                  <c:v>42865.645138888889</c:v>
                </c:pt>
                <c:pt idx="570">
                  <c:v>42865.645833333336</c:v>
                </c:pt>
                <c:pt idx="571">
                  <c:v>42865.646527777775</c:v>
                </c:pt>
                <c:pt idx="572">
                  <c:v>42865.647222222222</c:v>
                </c:pt>
                <c:pt idx="573">
                  <c:v>42865.647916666669</c:v>
                </c:pt>
                <c:pt idx="574">
                  <c:v>42865.648611111108</c:v>
                </c:pt>
                <c:pt idx="575">
                  <c:v>42865.649305555555</c:v>
                </c:pt>
                <c:pt idx="576">
                  <c:v>42865.65</c:v>
                </c:pt>
                <c:pt idx="577">
                  <c:v>42865.650694444441</c:v>
                </c:pt>
                <c:pt idx="578">
                  <c:v>42865.651388888888</c:v>
                </c:pt>
                <c:pt idx="579">
                  <c:v>42865.652083333334</c:v>
                </c:pt>
                <c:pt idx="580">
                  <c:v>42865.652777777781</c:v>
                </c:pt>
                <c:pt idx="581">
                  <c:v>42865.65347222222</c:v>
                </c:pt>
                <c:pt idx="582">
                  <c:v>42865.654166666667</c:v>
                </c:pt>
                <c:pt idx="583">
                  <c:v>42865.654861111114</c:v>
                </c:pt>
                <c:pt idx="584">
                  <c:v>42865.655555555553</c:v>
                </c:pt>
                <c:pt idx="585">
                  <c:v>42865.65625</c:v>
                </c:pt>
                <c:pt idx="586">
                  <c:v>42865.656944444447</c:v>
                </c:pt>
                <c:pt idx="587">
                  <c:v>42865.657638888886</c:v>
                </c:pt>
                <c:pt idx="588">
                  <c:v>42865.658333333333</c:v>
                </c:pt>
                <c:pt idx="589">
                  <c:v>42865.65902777778</c:v>
                </c:pt>
                <c:pt idx="590">
                  <c:v>42865.659722222219</c:v>
                </c:pt>
                <c:pt idx="591">
                  <c:v>42865.660416666666</c:v>
                </c:pt>
                <c:pt idx="592">
                  <c:v>42865.661111111112</c:v>
                </c:pt>
                <c:pt idx="593">
                  <c:v>42865.661805555559</c:v>
                </c:pt>
                <c:pt idx="594">
                  <c:v>42865.662499999999</c:v>
                </c:pt>
                <c:pt idx="595">
                  <c:v>42865.663194444445</c:v>
                </c:pt>
                <c:pt idx="596">
                  <c:v>42865.663888888892</c:v>
                </c:pt>
                <c:pt idx="597">
                  <c:v>42865.664583333331</c:v>
                </c:pt>
                <c:pt idx="598">
                  <c:v>42865.665277777778</c:v>
                </c:pt>
                <c:pt idx="599">
                  <c:v>42865.665972222225</c:v>
                </c:pt>
                <c:pt idx="600">
                  <c:v>42865.666666666664</c:v>
                </c:pt>
                <c:pt idx="601">
                  <c:v>42865.667361111111</c:v>
                </c:pt>
                <c:pt idx="602">
                  <c:v>42865.668055555558</c:v>
                </c:pt>
                <c:pt idx="603">
                  <c:v>42865.668749999997</c:v>
                </c:pt>
                <c:pt idx="604">
                  <c:v>42865.669444444444</c:v>
                </c:pt>
                <c:pt idx="605">
                  <c:v>42865.670138888891</c:v>
                </c:pt>
                <c:pt idx="606">
                  <c:v>42865.67083333333</c:v>
                </c:pt>
                <c:pt idx="607">
                  <c:v>42865.671527777777</c:v>
                </c:pt>
                <c:pt idx="608">
                  <c:v>42865.672222222223</c:v>
                </c:pt>
                <c:pt idx="609">
                  <c:v>42865.67291666667</c:v>
                </c:pt>
                <c:pt idx="610">
                  <c:v>42865.673611111109</c:v>
                </c:pt>
                <c:pt idx="611">
                  <c:v>42865.674305555556</c:v>
                </c:pt>
                <c:pt idx="612">
                  <c:v>42865.675000000003</c:v>
                </c:pt>
                <c:pt idx="613">
                  <c:v>42865.675694444442</c:v>
                </c:pt>
                <c:pt idx="614">
                  <c:v>42865.676388888889</c:v>
                </c:pt>
                <c:pt idx="615">
                  <c:v>42865.677083333336</c:v>
                </c:pt>
                <c:pt idx="616">
                  <c:v>42865.677777777775</c:v>
                </c:pt>
                <c:pt idx="617">
                  <c:v>42865.678472222222</c:v>
                </c:pt>
                <c:pt idx="618">
                  <c:v>42865.679166666669</c:v>
                </c:pt>
                <c:pt idx="619">
                  <c:v>42865.679861111108</c:v>
                </c:pt>
                <c:pt idx="620">
                  <c:v>42865.680555555555</c:v>
                </c:pt>
                <c:pt idx="621">
                  <c:v>42865.681250000001</c:v>
                </c:pt>
                <c:pt idx="622">
                  <c:v>42865.681944444441</c:v>
                </c:pt>
                <c:pt idx="623">
                  <c:v>42865.682638888888</c:v>
                </c:pt>
                <c:pt idx="624">
                  <c:v>42865.683333333334</c:v>
                </c:pt>
                <c:pt idx="625">
                  <c:v>42865.684027777781</c:v>
                </c:pt>
                <c:pt idx="626">
                  <c:v>42865.68472222222</c:v>
                </c:pt>
                <c:pt idx="627">
                  <c:v>42865.685416666667</c:v>
                </c:pt>
                <c:pt idx="628">
                  <c:v>42865.686111111114</c:v>
                </c:pt>
                <c:pt idx="629">
                  <c:v>42865.686805555553</c:v>
                </c:pt>
                <c:pt idx="630">
                  <c:v>42865.6875</c:v>
                </c:pt>
                <c:pt idx="631">
                  <c:v>42865.688194444447</c:v>
                </c:pt>
                <c:pt idx="632">
                  <c:v>42865.688888888886</c:v>
                </c:pt>
                <c:pt idx="633">
                  <c:v>42865.689583333333</c:v>
                </c:pt>
                <c:pt idx="634">
                  <c:v>42865.69027777778</c:v>
                </c:pt>
                <c:pt idx="635">
                  <c:v>42865.690972222219</c:v>
                </c:pt>
                <c:pt idx="636">
                  <c:v>42865.691666666666</c:v>
                </c:pt>
                <c:pt idx="637">
                  <c:v>42865.692361111112</c:v>
                </c:pt>
                <c:pt idx="638">
                  <c:v>42865.693055555559</c:v>
                </c:pt>
                <c:pt idx="639">
                  <c:v>42865.693749999999</c:v>
                </c:pt>
                <c:pt idx="640">
                  <c:v>42865.694444444445</c:v>
                </c:pt>
                <c:pt idx="641">
                  <c:v>42865.695138888892</c:v>
                </c:pt>
                <c:pt idx="642">
                  <c:v>42865.695833333331</c:v>
                </c:pt>
                <c:pt idx="643">
                  <c:v>42865.696527777778</c:v>
                </c:pt>
                <c:pt idx="644">
                  <c:v>42865.697222222225</c:v>
                </c:pt>
                <c:pt idx="645">
                  <c:v>42865.697916666664</c:v>
                </c:pt>
                <c:pt idx="646">
                  <c:v>42865.698611111111</c:v>
                </c:pt>
                <c:pt idx="647">
                  <c:v>42865.699305555558</c:v>
                </c:pt>
                <c:pt idx="648">
                  <c:v>42865.7</c:v>
                </c:pt>
                <c:pt idx="649">
                  <c:v>42865.700694444444</c:v>
                </c:pt>
                <c:pt idx="650">
                  <c:v>42865.701388888891</c:v>
                </c:pt>
                <c:pt idx="651">
                  <c:v>42865.70208333333</c:v>
                </c:pt>
                <c:pt idx="652">
                  <c:v>42865.702777777777</c:v>
                </c:pt>
                <c:pt idx="653">
                  <c:v>42865.703472222223</c:v>
                </c:pt>
                <c:pt idx="654">
                  <c:v>42865.70416666667</c:v>
                </c:pt>
                <c:pt idx="655">
                  <c:v>42865.704861111109</c:v>
                </c:pt>
                <c:pt idx="656">
                  <c:v>42865.705555555556</c:v>
                </c:pt>
                <c:pt idx="657">
                  <c:v>42865.706250000003</c:v>
                </c:pt>
                <c:pt idx="658">
                  <c:v>42865.706944444442</c:v>
                </c:pt>
                <c:pt idx="659">
                  <c:v>42865.707638888889</c:v>
                </c:pt>
                <c:pt idx="660">
                  <c:v>42865.708333333336</c:v>
                </c:pt>
                <c:pt idx="661">
                  <c:v>42865.709027777775</c:v>
                </c:pt>
                <c:pt idx="662">
                  <c:v>42865.709722222222</c:v>
                </c:pt>
                <c:pt idx="663">
                  <c:v>42865.710416666669</c:v>
                </c:pt>
                <c:pt idx="664">
                  <c:v>42865.711111111108</c:v>
                </c:pt>
                <c:pt idx="665">
                  <c:v>42865.711805555555</c:v>
                </c:pt>
                <c:pt idx="666">
                  <c:v>42865.712500000001</c:v>
                </c:pt>
                <c:pt idx="667">
                  <c:v>42865.713194444441</c:v>
                </c:pt>
                <c:pt idx="668">
                  <c:v>42865.713888888888</c:v>
                </c:pt>
                <c:pt idx="669">
                  <c:v>42865.714583333334</c:v>
                </c:pt>
                <c:pt idx="670">
                  <c:v>42865.715277777781</c:v>
                </c:pt>
                <c:pt idx="671">
                  <c:v>42865.71597222222</c:v>
                </c:pt>
                <c:pt idx="672">
                  <c:v>42865.716666666667</c:v>
                </c:pt>
                <c:pt idx="673">
                  <c:v>42865.717361111114</c:v>
                </c:pt>
                <c:pt idx="674">
                  <c:v>42865.718055555553</c:v>
                </c:pt>
                <c:pt idx="675">
                  <c:v>42865.71875</c:v>
                </c:pt>
                <c:pt idx="676">
                  <c:v>42865.719444444447</c:v>
                </c:pt>
                <c:pt idx="677">
                  <c:v>42865.720138888886</c:v>
                </c:pt>
                <c:pt idx="678">
                  <c:v>42865.720833333333</c:v>
                </c:pt>
                <c:pt idx="679">
                  <c:v>42865.72152777778</c:v>
                </c:pt>
                <c:pt idx="680">
                  <c:v>42865.722222222219</c:v>
                </c:pt>
                <c:pt idx="681">
                  <c:v>42865.722916666666</c:v>
                </c:pt>
                <c:pt idx="682">
                  <c:v>42865.723611111112</c:v>
                </c:pt>
                <c:pt idx="683">
                  <c:v>42865.724305555559</c:v>
                </c:pt>
                <c:pt idx="684">
                  <c:v>42865.724999999999</c:v>
                </c:pt>
                <c:pt idx="685">
                  <c:v>42865.725694444445</c:v>
                </c:pt>
                <c:pt idx="686">
                  <c:v>42865.726388888892</c:v>
                </c:pt>
                <c:pt idx="687">
                  <c:v>42865.727083333331</c:v>
                </c:pt>
                <c:pt idx="688">
                  <c:v>42865.727777777778</c:v>
                </c:pt>
                <c:pt idx="689">
                  <c:v>42865.728472222225</c:v>
                </c:pt>
                <c:pt idx="690">
                  <c:v>42865.729166666664</c:v>
                </c:pt>
                <c:pt idx="691">
                  <c:v>42865.729861111111</c:v>
                </c:pt>
                <c:pt idx="692">
                  <c:v>42865.730555555558</c:v>
                </c:pt>
                <c:pt idx="693">
                  <c:v>42865.731249999997</c:v>
                </c:pt>
                <c:pt idx="694">
                  <c:v>42865.731944444444</c:v>
                </c:pt>
                <c:pt idx="695">
                  <c:v>42865.732638888891</c:v>
                </c:pt>
                <c:pt idx="696">
                  <c:v>42865.73333333333</c:v>
                </c:pt>
                <c:pt idx="697">
                  <c:v>42865.734027777777</c:v>
                </c:pt>
                <c:pt idx="698">
                  <c:v>42865.734722222223</c:v>
                </c:pt>
                <c:pt idx="699">
                  <c:v>42865.73541666667</c:v>
                </c:pt>
                <c:pt idx="700">
                  <c:v>42865.736111111109</c:v>
                </c:pt>
                <c:pt idx="701">
                  <c:v>42865.736805555556</c:v>
                </c:pt>
                <c:pt idx="702">
                  <c:v>42865.737500000003</c:v>
                </c:pt>
                <c:pt idx="703">
                  <c:v>42865.738194444442</c:v>
                </c:pt>
                <c:pt idx="704">
                  <c:v>42865.738888888889</c:v>
                </c:pt>
                <c:pt idx="705">
                  <c:v>42865.739583333336</c:v>
                </c:pt>
                <c:pt idx="706">
                  <c:v>42865.740277777775</c:v>
                </c:pt>
                <c:pt idx="707">
                  <c:v>42865.740972222222</c:v>
                </c:pt>
                <c:pt idx="708">
                  <c:v>42865.741666666669</c:v>
                </c:pt>
                <c:pt idx="709">
                  <c:v>42865.742361111108</c:v>
                </c:pt>
                <c:pt idx="710">
                  <c:v>42865.743055555555</c:v>
                </c:pt>
                <c:pt idx="711">
                  <c:v>42865.743750000001</c:v>
                </c:pt>
                <c:pt idx="712">
                  <c:v>42865.744444444441</c:v>
                </c:pt>
                <c:pt idx="713">
                  <c:v>42865.745138888888</c:v>
                </c:pt>
                <c:pt idx="714">
                  <c:v>42865.745833333334</c:v>
                </c:pt>
                <c:pt idx="715">
                  <c:v>42865.746527777781</c:v>
                </c:pt>
                <c:pt idx="716">
                  <c:v>42865.74722222222</c:v>
                </c:pt>
                <c:pt idx="717">
                  <c:v>42865.747916666667</c:v>
                </c:pt>
                <c:pt idx="718">
                  <c:v>42865.748611111114</c:v>
                </c:pt>
                <c:pt idx="719">
                  <c:v>42865.749305555553</c:v>
                </c:pt>
                <c:pt idx="720">
                  <c:v>42865.75</c:v>
                </c:pt>
                <c:pt idx="721">
                  <c:v>42865.750694444447</c:v>
                </c:pt>
                <c:pt idx="722">
                  <c:v>42865.751388888886</c:v>
                </c:pt>
                <c:pt idx="723">
                  <c:v>42865.752083333333</c:v>
                </c:pt>
                <c:pt idx="724">
                  <c:v>42865.75277777778</c:v>
                </c:pt>
                <c:pt idx="725">
                  <c:v>42865.753472222219</c:v>
                </c:pt>
                <c:pt idx="726">
                  <c:v>42865.754166666666</c:v>
                </c:pt>
                <c:pt idx="727">
                  <c:v>42865.754861111112</c:v>
                </c:pt>
                <c:pt idx="728">
                  <c:v>42865.755555555559</c:v>
                </c:pt>
                <c:pt idx="729">
                  <c:v>42865.756249999999</c:v>
                </c:pt>
                <c:pt idx="730">
                  <c:v>42865.756944444445</c:v>
                </c:pt>
                <c:pt idx="731">
                  <c:v>42865.757638888892</c:v>
                </c:pt>
                <c:pt idx="732">
                  <c:v>42865.758333333331</c:v>
                </c:pt>
                <c:pt idx="733">
                  <c:v>42865.759027777778</c:v>
                </c:pt>
                <c:pt idx="734">
                  <c:v>42865.759722222225</c:v>
                </c:pt>
                <c:pt idx="735">
                  <c:v>42865.760416666664</c:v>
                </c:pt>
                <c:pt idx="736">
                  <c:v>42865.761111111111</c:v>
                </c:pt>
                <c:pt idx="737">
                  <c:v>42865.761805555558</c:v>
                </c:pt>
                <c:pt idx="738">
                  <c:v>42865.762499999997</c:v>
                </c:pt>
                <c:pt idx="739">
                  <c:v>42865.763194444444</c:v>
                </c:pt>
                <c:pt idx="740">
                  <c:v>42865.763888888891</c:v>
                </c:pt>
                <c:pt idx="741">
                  <c:v>42865.76458333333</c:v>
                </c:pt>
                <c:pt idx="742">
                  <c:v>42865.765277777777</c:v>
                </c:pt>
                <c:pt idx="743">
                  <c:v>42865.765972222223</c:v>
                </c:pt>
                <c:pt idx="744">
                  <c:v>42865.76666666667</c:v>
                </c:pt>
                <c:pt idx="745">
                  <c:v>42865.767361111109</c:v>
                </c:pt>
                <c:pt idx="746">
                  <c:v>42865.768055555556</c:v>
                </c:pt>
                <c:pt idx="747">
                  <c:v>42865.768750000003</c:v>
                </c:pt>
                <c:pt idx="748">
                  <c:v>42865.769444444442</c:v>
                </c:pt>
                <c:pt idx="749">
                  <c:v>42865.770138888889</c:v>
                </c:pt>
                <c:pt idx="750">
                  <c:v>42865.770833333336</c:v>
                </c:pt>
                <c:pt idx="751">
                  <c:v>42865.771527777775</c:v>
                </c:pt>
                <c:pt idx="752">
                  <c:v>42865.772222222222</c:v>
                </c:pt>
                <c:pt idx="753">
                  <c:v>42865.772916666669</c:v>
                </c:pt>
                <c:pt idx="754">
                  <c:v>42865.773611111108</c:v>
                </c:pt>
                <c:pt idx="755">
                  <c:v>42865.774305555555</c:v>
                </c:pt>
                <c:pt idx="756">
                  <c:v>42865.775000000001</c:v>
                </c:pt>
                <c:pt idx="757">
                  <c:v>42865.775694444441</c:v>
                </c:pt>
                <c:pt idx="758">
                  <c:v>42865.776388888888</c:v>
                </c:pt>
                <c:pt idx="759">
                  <c:v>42865.777083333334</c:v>
                </c:pt>
                <c:pt idx="760">
                  <c:v>42865.777777777781</c:v>
                </c:pt>
                <c:pt idx="761">
                  <c:v>42865.77847222222</c:v>
                </c:pt>
                <c:pt idx="762">
                  <c:v>42865.779166666667</c:v>
                </c:pt>
                <c:pt idx="763">
                  <c:v>42865.779861111114</c:v>
                </c:pt>
                <c:pt idx="764">
                  <c:v>42865.780555555553</c:v>
                </c:pt>
                <c:pt idx="765">
                  <c:v>42865.78125</c:v>
                </c:pt>
                <c:pt idx="766">
                  <c:v>42865.781944444447</c:v>
                </c:pt>
                <c:pt idx="767">
                  <c:v>42865.782638888886</c:v>
                </c:pt>
                <c:pt idx="768">
                  <c:v>42865.783333333333</c:v>
                </c:pt>
                <c:pt idx="769">
                  <c:v>42865.78402777778</c:v>
                </c:pt>
                <c:pt idx="770">
                  <c:v>42865.784722222219</c:v>
                </c:pt>
                <c:pt idx="771">
                  <c:v>42865.785416666666</c:v>
                </c:pt>
                <c:pt idx="772">
                  <c:v>42865.786111111112</c:v>
                </c:pt>
                <c:pt idx="773">
                  <c:v>42865.786805555559</c:v>
                </c:pt>
                <c:pt idx="774">
                  <c:v>42865.787499999999</c:v>
                </c:pt>
                <c:pt idx="775">
                  <c:v>42865.788194444445</c:v>
                </c:pt>
                <c:pt idx="776">
                  <c:v>42865.788888888892</c:v>
                </c:pt>
                <c:pt idx="777">
                  <c:v>42865.789583333331</c:v>
                </c:pt>
                <c:pt idx="778">
                  <c:v>42865.790277777778</c:v>
                </c:pt>
                <c:pt idx="779">
                  <c:v>42865.790972222225</c:v>
                </c:pt>
                <c:pt idx="780">
                  <c:v>42865.791666666664</c:v>
                </c:pt>
                <c:pt idx="781">
                  <c:v>42865.792361111111</c:v>
                </c:pt>
                <c:pt idx="782">
                  <c:v>42865.793055555558</c:v>
                </c:pt>
                <c:pt idx="783">
                  <c:v>42865.793749999997</c:v>
                </c:pt>
                <c:pt idx="784">
                  <c:v>42865.794444444444</c:v>
                </c:pt>
                <c:pt idx="785">
                  <c:v>42865.795138888891</c:v>
                </c:pt>
                <c:pt idx="786">
                  <c:v>42865.79583333333</c:v>
                </c:pt>
                <c:pt idx="787">
                  <c:v>42865.796527777777</c:v>
                </c:pt>
                <c:pt idx="788">
                  <c:v>42865.797222222223</c:v>
                </c:pt>
                <c:pt idx="789">
                  <c:v>42865.79791666667</c:v>
                </c:pt>
                <c:pt idx="790">
                  <c:v>42865.798611111109</c:v>
                </c:pt>
                <c:pt idx="791">
                  <c:v>42865.799305555556</c:v>
                </c:pt>
                <c:pt idx="792">
                  <c:v>42865.8</c:v>
                </c:pt>
                <c:pt idx="793">
                  <c:v>42865.800694444442</c:v>
                </c:pt>
                <c:pt idx="794">
                  <c:v>42865.801388888889</c:v>
                </c:pt>
                <c:pt idx="795">
                  <c:v>42865.802083333336</c:v>
                </c:pt>
                <c:pt idx="796">
                  <c:v>42865.802777777775</c:v>
                </c:pt>
                <c:pt idx="797">
                  <c:v>42865.803472222222</c:v>
                </c:pt>
                <c:pt idx="798">
                  <c:v>42865.804166666669</c:v>
                </c:pt>
                <c:pt idx="799">
                  <c:v>42865.804861111108</c:v>
                </c:pt>
                <c:pt idx="800">
                  <c:v>42865.805555555555</c:v>
                </c:pt>
                <c:pt idx="801">
                  <c:v>42865.806250000001</c:v>
                </c:pt>
                <c:pt idx="802">
                  <c:v>42865.806944444441</c:v>
                </c:pt>
                <c:pt idx="803">
                  <c:v>42865.807638888888</c:v>
                </c:pt>
                <c:pt idx="804">
                  <c:v>42865.808333333334</c:v>
                </c:pt>
                <c:pt idx="805">
                  <c:v>42865.809027777781</c:v>
                </c:pt>
                <c:pt idx="806">
                  <c:v>42865.80972222222</c:v>
                </c:pt>
                <c:pt idx="807">
                  <c:v>42865.810416666667</c:v>
                </c:pt>
                <c:pt idx="808">
                  <c:v>42865.811111111114</c:v>
                </c:pt>
                <c:pt idx="809">
                  <c:v>42865.811805555553</c:v>
                </c:pt>
                <c:pt idx="810">
                  <c:v>42865.8125</c:v>
                </c:pt>
                <c:pt idx="811">
                  <c:v>42865.813194444447</c:v>
                </c:pt>
                <c:pt idx="812">
                  <c:v>42865.813888888886</c:v>
                </c:pt>
                <c:pt idx="813">
                  <c:v>42865.814583333333</c:v>
                </c:pt>
                <c:pt idx="814">
                  <c:v>42865.81527777778</c:v>
                </c:pt>
                <c:pt idx="815">
                  <c:v>42865.815972222219</c:v>
                </c:pt>
                <c:pt idx="816">
                  <c:v>42865.816666666666</c:v>
                </c:pt>
                <c:pt idx="817">
                  <c:v>42865.817361111112</c:v>
                </c:pt>
                <c:pt idx="818">
                  <c:v>42865.818055555559</c:v>
                </c:pt>
                <c:pt idx="819">
                  <c:v>42865.818749999999</c:v>
                </c:pt>
                <c:pt idx="820">
                  <c:v>42865.819444444445</c:v>
                </c:pt>
                <c:pt idx="821">
                  <c:v>42865.820138888892</c:v>
                </c:pt>
                <c:pt idx="822">
                  <c:v>42865.820833333331</c:v>
                </c:pt>
                <c:pt idx="823">
                  <c:v>42865.821527777778</c:v>
                </c:pt>
                <c:pt idx="824">
                  <c:v>42865.822222222225</c:v>
                </c:pt>
                <c:pt idx="825">
                  <c:v>42865.822916666664</c:v>
                </c:pt>
                <c:pt idx="826">
                  <c:v>42865.823611111111</c:v>
                </c:pt>
                <c:pt idx="827">
                  <c:v>42865.824305555558</c:v>
                </c:pt>
                <c:pt idx="828">
                  <c:v>42865.824999999997</c:v>
                </c:pt>
                <c:pt idx="829">
                  <c:v>42865.825694444444</c:v>
                </c:pt>
                <c:pt idx="830">
                  <c:v>42865.826388888891</c:v>
                </c:pt>
                <c:pt idx="831">
                  <c:v>42865.82708333333</c:v>
                </c:pt>
                <c:pt idx="832">
                  <c:v>42865.827777777777</c:v>
                </c:pt>
                <c:pt idx="833">
                  <c:v>42865.828472222223</c:v>
                </c:pt>
                <c:pt idx="834">
                  <c:v>42865.82916666667</c:v>
                </c:pt>
                <c:pt idx="835">
                  <c:v>42865.829861111109</c:v>
                </c:pt>
                <c:pt idx="836">
                  <c:v>42865.830555555556</c:v>
                </c:pt>
                <c:pt idx="837">
                  <c:v>42865.831250000003</c:v>
                </c:pt>
                <c:pt idx="838">
                  <c:v>42865.831944444442</c:v>
                </c:pt>
                <c:pt idx="839">
                  <c:v>42865.832638888889</c:v>
                </c:pt>
                <c:pt idx="840">
                  <c:v>42865.833333333336</c:v>
                </c:pt>
                <c:pt idx="841">
                  <c:v>42865.834027777775</c:v>
                </c:pt>
                <c:pt idx="842">
                  <c:v>42865.834722222222</c:v>
                </c:pt>
                <c:pt idx="843">
                  <c:v>42865.835416666669</c:v>
                </c:pt>
                <c:pt idx="844">
                  <c:v>42865.836111111108</c:v>
                </c:pt>
                <c:pt idx="845">
                  <c:v>42865.836805555555</c:v>
                </c:pt>
                <c:pt idx="846">
                  <c:v>42865.837500000001</c:v>
                </c:pt>
                <c:pt idx="847">
                  <c:v>42865.838194444441</c:v>
                </c:pt>
                <c:pt idx="848">
                  <c:v>42865.838888888888</c:v>
                </c:pt>
                <c:pt idx="849">
                  <c:v>42865.839583333334</c:v>
                </c:pt>
                <c:pt idx="850">
                  <c:v>42865.840277777781</c:v>
                </c:pt>
                <c:pt idx="851">
                  <c:v>42865.84097222222</c:v>
                </c:pt>
                <c:pt idx="852">
                  <c:v>42865.841666666667</c:v>
                </c:pt>
                <c:pt idx="853">
                  <c:v>42865.842361111114</c:v>
                </c:pt>
                <c:pt idx="854">
                  <c:v>42865.843055555553</c:v>
                </c:pt>
                <c:pt idx="855">
                  <c:v>42865.84375</c:v>
                </c:pt>
                <c:pt idx="856">
                  <c:v>42865.844444444447</c:v>
                </c:pt>
                <c:pt idx="857">
                  <c:v>42865.845138888886</c:v>
                </c:pt>
                <c:pt idx="858">
                  <c:v>42865.845833333333</c:v>
                </c:pt>
                <c:pt idx="859">
                  <c:v>42865.84652777778</c:v>
                </c:pt>
                <c:pt idx="860">
                  <c:v>42865.847222222219</c:v>
                </c:pt>
                <c:pt idx="861">
                  <c:v>42865.847916666666</c:v>
                </c:pt>
                <c:pt idx="862">
                  <c:v>42865.848611111112</c:v>
                </c:pt>
                <c:pt idx="863">
                  <c:v>42865.849305555559</c:v>
                </c:pt>
                <c:pt idx="864">
                  <c:v>42865.85</c:v>
                </c:pt>
                <c:pt idx="865">
                  <c:v>42865.850694444445</c:v>
                </c:pt>
                <c:pt idx="866">
                  <c:v>42865.851388888892</c:v>
                </c:pt>
                <c:pt idx="867">
                  <c:v>42865.852083333331</c:v>
                </c:pt>
                <c:pt idx="868">
                  <c:v>42865.852777777778</c:v>
                </c:pt>
                <c:pt idx="869">
                  <c:v>42865.853472222225</c:v>
                </c:pt>
                <c:pt idx="870">
                  <c:v>42865.854166666664</c:v>
                </c:pt>
                <c:pt idx="871">
                  <c:v>42865.854861111111</c:v>
                </c:pt>
                <c:pt idx="872">
                  <c:v>42865.855555555558</c:v>
                </c:pt>
                <c:pt idx="873">
                  <c:v>42865.856249999997</c:v>
                </c:pt>
                <c:pt idx="874">
                  <c:v>42865.856944444444</c:v>
                </c:pt>
                <c:pt idx="875">
                  <c:v>42865.857638888891</c:v>
                </c:pt>
                <c:pt idx="876">
                  <c:v>42865.85833333333</c:v>
                </c:pt>
                <c:pt idx="877">
                  <c:v>42865.859027777777</c:v>
                </c:pt>
                <c:pt idx="878">
                  <c:v>42865.859722222223</c:v>
                </c:pt>
                <c:pt idx="879">
                  <c:v>42865.86041666667</c:v>
                </c:pt>
                <c:pt idx="880">
                  <c:v>42865.861111111109</c:v>
                </c:pt>
                <c:pt idx="881">
                  <c:v>42865.861805555556</c:v>
                </c:pt>
                <c:pt idx="882">
                  <c:v>42865.862500000003</c:v>
                </c:pt>
                <c:pt idx="883">
                  <c:v>42865.863194444442</c:v>
                </c:pt>
                <c:pt idx="884">
                  <c:v>42865.863888888889</c:v>
                </c:pt>
                <c:pt idx="885">
                  <c:v>42865.864583333336</c:v>
                </c:pt>
                <c:pt idx="886">
                  <c:v>42865.865277777775</c:v>
                </c:pt>
                <c:pt idx="887">
                  <c:v>42865.865972222222</c:v>
                </c:pt>
                <c:pt idx="888">
                  <c:v>42865.866666666669</c:v>
                </c:pt>
                <c:pt idx="889">
                  <c:v>42865.867361111108</c:v>
                </c:pt>
                <c:pt idx="890">
                  <c:v>42865.868055555555</c:v>
                </c:pt>
                <c:pt idx="891">
                  <c:v>42865.868750000001</c:v>
                </c:pt>
                <c:pt idx="892">
                  <c:v>42865.869444444441</c:v>
                </c:pt>
                <c:pt idx="893">
                  <c:v>42865.870138888888</c:v>
                </c:pt>
                <c:pt idx="894">
                  <c:v>42865.870833333334</c:v>
                </c:pt>
                <c:pt idx="895">
                  <c:v>42865.871527777781</c:v>
                </c:pt>
                <c:pt idx="896">
                  <c:v>42865.87222222222</c:v>
                </c:pt>
                <c:pt idx="897">
                  <c:v>42865.872916666667</c:v>
                </c:pt>
                <c:pt idx="898">
                  <c:v>42865.873611111114</c:v>
                </c:pt>
                <c:pt idx="899">
                  <c:v>42865.874305555553</c:v>
                </c:pt>
                <c:pt idx="900">
                  <c:v>42865.875</c:v>
                </c:pt>
                <c:pt idx="901">
                  <c:v>42865.875694444447</c:v>
                </c:pt>
                <c:pt idx="902">
                  <c:v>42865.876388888886</c:v>
                </c:pt>
                <c:pt idx="903">
                  <c:v>42865.877083333333</c:v>
                </c:pt>
                <c:pt idx="904">
                  <c:v>42865.87777777778</c:v>
                </c:pt>
                <c:pt idx="905">
                  <c:v>42865.878472222219</c:v>
                </c:pt>
                <c:pt idx="906">
                  <c:v>42865.879166666666</c:v>
                </c:pt>
                <c:pt idx="907">
                  <c:v>42865.879861111112</c:v>
                </c:pt>
                <c:pt idx="908">
                  <c:v>42865.880555555559</c:v>
                </c:pt>
                <c:pt idx="909">
                  <c:v>42865.881249999999</c:v>
                </c:pt>
                <c:pt idx="910">
                  <c:v>42865.881944444445</c:v>
                </c:pt>
                <c:pt idx="911">
                  <c:v>42865.882638888892</c:v>
                </c:pt>
                <c:pt idx="912">
                  <c:v>42865.883333333331</c:v>
                </c:pt>
                <c:pt idx="913">
                  <c:v>42865.884027777778</c:v>
                </c:pt>
                <c:pt idx="914">
                  <c:v>42865.884722222225</c:v>
                </c:pt>
                <c:pt idx="915">
                  <c:v>42865.885416666664</c:v>
                </c:pt>
                <c:pt idx="916">
                  <c:v>42865.886111111111</c:v>
                </c:pt>
                <c:pt idx="917">
                  <c:v>42865.886805555558</c:v>
                </c:pt>
                <c:pt idx="918">
                  <c:v>42865.887499999997</c:v>
                </c:pt>
                <c:pt idx="919">
                  <c:v>42865.888194444444</c:v>
                </c:pt>
                <c:pt idx="920">
                  <c:v>42865.888888888891</c:v>
                </c:pt>
                <c:pt idx="921">
                  <c:v>42865.88958333333</c:v>
                </c:pt>
                <c:pt idx="922">
                  <c:v>42865.890277777777</c:v>
                </c:pt>
                <c:pt idx="923">
                  <c:v>42865.890972222223</c:v>
                </c:pt>
                <c:pt idx="924">
                  <c:v>42865.89166666667</c:v>
                </c:pt>
                <c:pt idx="925">
                  <c:v>42865.892361111109</c:v>
                </c:pt>
                <c:pt idx="926">
                  <c:v>42865.893055555556</c:v>
                </c:pt>
                <c:pt idx="927">
                  <c:v>42865.893750000003</c:v>
                </c:pt>
                <c:pt idx="928">
                  <c:v>42865.894444444442</c:v>
                </c:pt>
                <c:pt idx="929">
                  <c:v>42865.895138888889</c:v>
                </c:pt>
                <c:pt idx="930">
                  <c:v>42865.895833333336</c:v>
                </c:pt>
                <c:pt idx="931">
                  <c:v>42865.896527777775</c:v>
                </c:pt>
                <c:pt idx="932">
                  <c:v>42865.897222222222</c:v>
                </c:pt>
                <c:pt idx="933">
                  <c:v>42865.897916666669</c:v>
                </c:pt>
                <c:pt idx="934">
                  <c:v>42865.898611111108</c:v>
                </c:pt>
                <c:pt idx="935">
                  <c:v>42865.899305555555</c:v>
                </c:pt>
                <c:pt idx="936">
                  <c:v>42865.9</c:v>
                </c:pt>
                <c:pt idx="937">
                  <c:v>42865.900694444441</c:v>
                </c:pt>
                <c:pt idx="938">
                  <c:v>42865.901388888888</c:v>
                </c:pt>
                <c:pt idx="939">
                  <c:v>42865.902083333334</c:v>
                </c:pt>
                <c:pt idx="940">
                  <c:v>42865.902777777781</c:v>
                </c:pt>
                <c:pt idx="941">
                  <c:v>42865.90347222222</c:v>
                </c:pt>
                <c:pt idx="942">
                  <c:v>42865.904166666667</c:v>
                </c:pt>
                <c:pt idx="943">
                  <c:v>42865.904861111114</c:v>
                </c:pt>
                <c:pt idx="944">
                  <c:v>42865.905555555553</c:v>
                </c:pt>
                <c:pt idx="945">
                  <c:v>42865.90625</c:v>
                </c:pt>
                <c:pt idx="946">
                  <c:v>42865.906944444447</c:v>
                </c:pt>
                <c:pt idx="947">
                  <c:v>42865.907638888886</c:v>
                </c:pt>
                <c:pt idx="948">
                  <c:v>42865.908333333333</c:v>
                </c:pt>
                <c:pt idx="949">
                  <c:v>42865.90902777778</c:v>
                </c:pt>
                <c:pt idx="950">
                  <c:v>42865.909722222219</c:v>
                </c:pt>
                <c:pt idx="951">
                  <c:v>42865.910416666666</c:v>
                </c:pt>
                <c:pt idx="952">
                  <c:v>42865.911111111112</c:v>
                </c:pt>
                <c:pt idx="953">
                  <c:v>42865.911805555559</c:v>
                </c:pt>
                <c:pt idx="954">
                  <c:v>42865.912499999999</c:v>
                </c:pt>
                <c:pt idx="955">
                  <c:v>42865.913194444445</c:v>
                </c:pt>
                <c:pt idx="956">
                  <c:v>42865.913888888892</c:v>
                </c:pt>
                <c:pt idx="957">
                  <c:v>42865.914583333331</c:v>
                </c:pt>
                <c:pt idx="958">
                  <c:v>42865.915277777778</c:v>
                </c:pt>
                <c:pt idx="959">
                  <c:v>42865.915972222225</c:v>
                </c:pt>
                <c:pt idx="960">
                  <c:v>42865.916666666664</c:v>
                </c:pt>
              </c:numCache>
            </c:numRef>
          </c:cat>
          <c:val>
            <c:numRef>
              <c:f>'Wind Cutout'!$M$6:$M$966</c:f>
              <c:numCache>
                <c:formatCode>General</c:formatCode>
                <c:ptCount val="9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0.19999389350414276</c:v>
                </c:pt>
                <c:pt idx="92">
                  <c:v>0.39998778700828552</c:v>
                </c:pt>
                <c:pt idx="93">
                  <c:v>0.4999847412109375</c:v>
                </c:pt>
                <c:pt idx="94">
                  <c:v>0.999969482421875</c:v>
                </c:pt>
                <c:pt idx="95">
                  <c:v>1.1999633312225342</c:v>
                </c:pt>
                <c:pt idx="96">
                  <c:v>1.1999633312225342</c:v>
                </c:pt>
                <c:pt idx="97">
                  <c:v>1.2999602556228638</c:v>
                </c:pt>
                <c:pt idx="98">
                  <c:v>1.5999511480331421</c:v>
                </c:pt>
                <c:pt idx="99">
                  <c:v>1.7999449968338013</c:v>
                </c:pt>
                <c:pt idx="100">
                  <c:v>2.09993577003479</c:v>
                </c:pt>
                <c:pt idx="101">
                  <c:v>2.5999205112457275</c:v>
                </c:pt>
                <c:pt idx="102">
                  <c:v>3.3998961448669434</c:v>
                </c:pt>
                <c:pt idx="103">
                  <c:v>4.5998597145080566</c:v>
                </c:pt>
                <c:pt idx="104">
                  <c:v>6.999786376953125</c:v>
                </c:pt>
                <c:pt idx="105">
                  <c:v>8.7997312545776367</c:v>
                </c:pt>
                <c:pt idx="106">
                  <c:v>7.1997799873352051</c:v>
                </c:pt>
                <c:pt idx="107">
                  <c:v>10.299685478210449</c:v>
                </c:pt>
                <c:pt idx="108">
                  <c:v>14.499557495117188</c:v>
                </c:pt>
                <c:pt idx="109">
                  <c:v>14.999542236328125</c:v>
                </c:pt>
                <c:pt idx="110">
                  <c:v>17.99945068359375</c:v>
                </c:pt>
                <c:pt idx="111">
                  <c:v>17.299470901489258</c:v>
                </c:pt>
                <c:pt idx="112">
                  <c:v>19.699398040771484</c:v>
                </c:pt>
                <c:pt idx="113">
                  <c:v>23.099294662475586</c:v>
                </c:pt>
                <c:pt idx="114">
                  <c:v>24.299257278442383</c:v>
                </c:pt>
                <c:pt idx="115">
                  <c:v>25.399225234985352</c:v>
                </c:pt>
                <c:pt idx="116">
                  <c:v>26.999176025390625</c:v>
                </c:pt>
                <c:pt idx="117">
                  <c:v>29.299104690551758</c:v>
                </c:pt>
                <c:pt idx="118">
                  <c:v>30.79905891418457</c:v>
                </c:pt>
                <c:pt idx="119">
                  <c:v>31.9990234375</c:v>
                </c:pt>
                <c:pt idx="120">
                  <c:v>32.998992919921875</c:v>
                </c:pt>
                <c:pt idx="121">
                  <c:v>33.99896240234375</c:v>
                </c:pt>
                <c:pt idx="122">
                  <c:v>34.698940277099609</c:v>
                </c:pt>
                <c:pt idx="123">
                  <c:v>35.198925018310547</c:v>
                </c:pt>
                <c:pt idx="124">
                  <c:v>35.598911285400391</c:v>
                </c:pt>
                <c:pt idx="125">
                  <c:v>36.398887634277344</c:v>
                </c:pt>
                <c:pt idx="126">
                  <c:v>37.298862457275391</c:v>
                </c:pt>
                <c:pt idx="127">
                  <c:v>38.298831939697266</c:v>
                </c:pt>
                <c:pt idx="128">
                  <c:v>38.998809814453125</c:v>
                </c:pt>
                <c:pt idx="129">
                  <c:v>39.198802947998047</c:v>
                </c:pt>
                <c:pt idx="130">
                  <c:v>38.998809814453125</c:v>
                </c:pt>
                <c:pt idx="131">
                  <c:v>37.798847198486328</c:v>
                </c:pt>
                <c:pt idx="132">
                  <c:v>35.498916625976562</c:v>
                </c:pt>
                <c:pt idx="133">
                  <c:v>33.99896240234375</c:v>
                </c:pt>
                <c:pt idx="134">
                  <c:v>36.898872375488281</c:v>
                </c:pt>
                <c:pt idx="135">
                  <c:v>43.798664093017578</c:v>
                </c:pt>
                <c:pt idx="136">
                  <c:v>51.598423004150391</c:v>
                </c:pt>
                <c:pt idx="137">
                  <c:v>54.498336791992188</c:v>
                </c:pt>
                <c:pt idx="138">
                  <c:v>55.498306274414063</c:v>
                </c:pt>
                <c:pt idx="139">
                  <c:v>56.598270416259766</c:v>
                </c:pt>
                <c:pt idx="140">
                  <c:v>58.398216247558594</c:v>
                </c:pt>
                <c:pt idx="141">
                  <c:v>60.198162078857422</c:v>
                </c:pt>
                <c:pt idx="142">
                  <c:v>61.498123168945313</c:v>
                </c:pt>
                <c:pt idx="143">
                  <c:v>62.198101043701172</c:v>
                </c:pt>
                <c:pt idx="144">
                  <c:v>62.798084259033203</c:v>
                </c:pt>
                <c:pt idx="145">
                  <c:v>63.798053741455078</c:v>
                </c:pt>
                <c:pt idx="146">
                  <c:v>65.198005676269531</c:v>
                </c:pt>
                <c:pt idx="147">
                  <c:v>66.597969055175781</c:v>
                </c:pt>
                <c:pt idx="148">
                  <c:v>67.497940063476562</c:v>
                </c:pt>
                <c:pt idx="149">
                  <c:v>68.697898864746094</c:v>
                </c:pt>
                <c:pt idx="150">
                  <c:v>69.99786376953125</c:v>
                </c:pt>
                <c:pt idx="151">
                  <c:v>71.197822570800781</c:v>
                </c:pt>
                <c:pt idx="152">
                  <c:v>72.29779052734375</c:v>
                </c:pt>
                <c:pt idx="153">
                  <c:v>73.097770690917969</c:v>
                </c:pt>
                <c:pt idx="154">
                  <c:v>74.2977294921875</c:v>
                </c:pt>
                <c:pt idx="155">
                  <c:v>76.197669982910156</c:v>
                </c:pt>
                <c:pt idx="156">
                  <c:v>77.99761962890625</c:v>
                </c:pt>
                <c:pt idx="157">
                  <c:v>79.297576904296875</c:v>
                </c:pt>
                <c:pt idx="158">
                  <c:v>80.29754638671875</c:v>
                </c:pt>
                <c:pt idx="159">
                  <c:v>81.897499084472656</c:v>
                </c:pt>
                <c:pt idx="160">
                  <c:v>84.197425842285156</c:v>
                </c:pt>
                <c:pt idx="161">
                  <c:v>86.797348022460938</c:v>
                </c:pt>
                <c:pt idx="162">
                  <c:v>88.797286987304687</c:v>
                </c:pt>
                <c:pt idx="163">
                  <c:v>89.897254943847656</c:v>
                </c:pt>
                <c:pt idx="164">
                  <c:v>90.497238159179688</c:v>
                </c:pt>
                <c:pt idx="165">
                  <c:v>91.197212219238281</c:v>
                </c:pt>
                <c:pt idx="166">
                  <c:v>92.597175598144531</c:v>
                </c:pt>
                <c:pt idx="167">
                  <c:v>94.397117614746094</c:v>
                </c:pt>
                <c:pt idx="168">
                  <c:v>95.497085571289063</c:v>
                </c:pt>
                <c:pt idx="169">
                  <c:v>96.197059631347656</c:v>
                </c:pt>
                <c:pt idx="170">
                  <c:v>96.597053527832031</c:v>
                </c:pt>
                <c:pt idx="171">
                  <c:v>96.997039794921875</c:v>
                </c:pt>
                <c:pt idx="172">
                  <c:v>97.297027587890625</c:v>
                </c:pt>
                <c:pt idx="173">
                  <c:v>97.797012329101563</c:v>
                </c:pt>
                <c:pt idx="174">
                  <c:v>98.196998596191406</c:v>
                </c:pt>
                <c:pt idx="175">
                  <c:v>98.596992492675781</c:v>
                </c:pt>
                <c:pt idx="176">
                  <c:v>99.096977233886719</c:v>
                </c:pt>
                <c:pt idx="177">
                  <c:v>99.496963500976563</c:v>
                </c:pt>
                <c:pt idx="178">
                  <c:v>99.896949768066406</c:v>
                </c:pt>
                <c:pt idx="179">
                  <c:v>100.39693450927734</c:v>
                </c:pt>
                <c:pt idx="180">
                  <c:v>100.69692230224609</c:v>
                </c:pt>
                <c:pt idx="181">
                  <c:v>101.09691619873047</c:v>
                </c:pt>
                <c:pt idx="182">
                  <c:v>101.39690399169922</c:v>
                </c:pt>
                <c:pt idx="183">
                  <c:v>101.59690093994141</c:v>
                </c:pt>
                <c:pt idx="184">
                  <c:v>101.79689025878906</c:v>
                </c:pt>
                <c:pt idx="185">
                  <c:v>102.09688568115234</c:v>
                </c:pt>
                <c:pt idx="186">
                  <c:v>102.296875</c:v>
                </c:pt>
                <c:pt idx="187">
                  <c:v>102.59687042236328</c:v>
                </c:pt>
                <c:pt idx="188">
                  <c:v>102.79685974121094</c:v>
                </c:pt>
                <c:pt idx="189">
                  <c:v>102.99685668945312</c:v>
                </c:pt>
                <c:pt idx="190">
                  <c:v>103.29684448242187</c:v>
                </c:pt>
                <c:pt idx="191">
                  <c:v>103.49684143066406</c:v>
                </c:pt>
                <c:pt idx="192">
                  <c:v>103.79682922363281</c:v>
                </c:pt>
                <c:pt idx="193">
                  <c:v>103.996826171875</c:v>
                </c:pt>
                <c:pt idx="194">
                  <c:v>104.39681243896484</c:v>
                </c:pt>
                <c:pt idx="195">
                  <c:v>104.69680023193359</c:v>
                </c:pt>
                <c:pt idx="196">
                  <c:v>104.99679565429687</c:v>
                </c:pt>
                <c:pt idx="197">
                  <c:v>105.39678192138672</c:v>
                </c:pt>
                <c:pt idx="198">
                  <c:v>105.69676971435547</c:v>
                </c:pt>
                <c:pt idx="199">
                  <c:v>105.99676513671875</c:v>
                </c:pt>
                <c:pt idx="200">
                  <c:v>106.19675445556641</c:v>
                </c:pt>
                <c:pt idx="201">
                  <c:v>106.39675140380859</c:v>
                </c:pt>
                <c:pt idx="202">
                  <c:v>106.59674835205078</c:v>
                </c:pt>
                <c:pt idx="203">
                  <c:v>106.89673614501953</c:v>
                </c:pt>
                <c:pt idx="204">
                  <c:v>107.19672393798828</c:v>
                </c:pt>
                <c:pt idx="205">
                  <c:v>107.49671936035156</c:v>
                </c:pt>
                <c:pt idx="206">
                  <c:v>107.79670715332031</c:v>
                </c:pt>
                <c:pt idx="207">
                  <c:v>108.09670257568359</c:v>
                </c:pt>
                <c:pt idx="208">
                  <c:v>108.29669189453125</c:v>
                </c:pt>
                <c:pt idx="209">
                  <c:v>108.29669189453125</c:v>
                </c:pt>
                <c:pt idx="210">
                  <c:v>108.29669189453125</c:v>
                </c:pt>
                <c:pt idx="211">
                  <c:v>108.29669189453125</c:v>
                </c:pt>
                <c:pt idx="212">
                  <c:v>108.29669189453125</c:v>
                </c:pt>
                <c:pt idx="213">
                  <c:v>108.29669189453125</c:v>
                </c:pt>
                <c:pt idx="214">
                  <c:v>108.09670257568359</c:v>
                </c:pt>
                <c:pt idx="215">
                  <c:v>108.19669342041016</c:v>
                </c:pt>
                <c:pt idx="216">
                  <c:v>108.29669189453125</c:v>
                </c:pt>
                <c:pt idx="217">
                  <c:v>108.29669189453125</c:v>
                </c:pt>
                <c:pt idx="218">
                  <c:v>108.09670257568359</c:v>
                </c:pt>
                <c:pt idx="219">
                  <c:v>108.29669189453125</c:v>
                </c:pt>
                <c:pt idx="220">
                  <c:v>108.29669189453125</c:v>
                </c:pt>
                <c:pt idx="221">
                  <c:v>108.29669189453125</c:v>
                </c:pt>
                <c:pt idx="222">
                  <c:v>108.29669189453125</c:v>
                </c:pt>
                <c:pt idx="223">
                  <c:v>107.89670562744141</c:v>
                </c:pt>
                <c:pt idx="224">
                  <c:v>107.89670562744141</c:v>
                </c:pt>
                <c:pt idx="225">
                  <c:v>107.89670562744141</c:v>
                </c:pt>
                <c:pt idx="226">
                  <c:v>107.9967041015625</c:v>
                </c:pt>
                <c:pt idx="227">
                  <c:v>107.9967041015625</c:v>
                </c:pt>
                <c:pt idx="228">
                  <c:v>107.9967041015625</c:v>
                </c:pt>
                <c:pt idx="229">
                  <c:v>108.09670257568359</c:v>
                </c:pt>
                <c:pt idx="230">
                  <c:v>108.09670257568359</c:v>
                </c:pt>
                <c:pt idx="231">
                  <c:v>108.09670257568359</c:v>
                </c:pt>
                <c:pt idx="232">
                  <c:v>108.09670257568359</c:v>
                </c:pt>
                <c:pt idx="233">
                  <c:v>108.19669342041016</c:v>
                </c:pt>
                <c:pt idx="234">
                  <c:v>108.19669342041016</c:v>
                </c:pt>
                <c:pt idx="235">
                  <c:v>108.19669342041016</c:v>
                </c:pt>
                <c:pt idx="236">
                  <c:v>108.19669342041016</c:v>
                </c:pt>
                <c:pt idx="237">
                  <c:v>108.29669189453125</c:v>
                </c:pt>
                <c:pt idx="238">
                  <c:v>108.19669342041016</c:v>
                </c:pt>
                <c:pt idx="239">
                  <c:v>108.29669189453125</c:v>
                </c:pt>
                <c:pt idx="240">
                  <c:v>108.29669189453125</c:v>
                </c:pt>
                <c:pt idx="241">
                  <c:v>108.29669189453125</c:v>
                </c:pt>
                <c:pt idx="242">
                  <c:v>108.29669189453125</c:v>
                </c:pt>
                <c:pt idx="243">
                  <c:v>108.29669189453125</c:v>
                </c:pt>
                <c:pt idx="244">
                  <c:v>108.29669189453125</c:v>
                </c:pt>
                <c:pt idx="245">
                  <c:v>108.29669189453125</c:v>
                </c:pt>
                <c:pt idx="246">
                  <c:v>108.29669189453125</c:v>
                </c:pt>
                <c:pt idx="247">
                  <c:v>108.29669189453125</c:v>
                </c:pt>
                <c:pt idx="248">
                  <c:v>108.29669189453125</c:v>
                </c:pt>
                <c:pt idx="249">
                  <c:v>107.79670715332031</c:v>
                </c:pt>
                <c:pt idx="250">
                  <c:v>107.9967041015625</c:v>
                </c:pt>
                <c:pt idx="251">
                  <c:v>108.09670257568359</c:v>
                </c:pt>
                <c:pt idx="252">
                  <c:v>108.09670257568359</c:v>
                </c:pt>
                <c:pt idx="253">
                  <c:v>108.09670257568359</c:v>
                </c:pt>
                <c:pt idx="254">
                  <c:v>108.09670257568359</c:v>
                </c:pt>
                <c:pt idx="255">
                  <c:v>108.19669342041016</c:v>
                </c:pt>
                <c:pt idx="256">
                  <c:v>108.19669342041016</c:v>
                </c:pt>
                <c:pt idx="257">
                  <c:v>108.19669342041016</c:v>
                </c:pt>
                <c:pt idx="258">
                  <c:v>108.29669189453125</c:v>
                </c:pt>
                <c:pt idx="259">
                  <c:v>108.29669189453125</c:v>
                </c:pt>
                <c:pt idx="260">
                  <c:v>108.29669189453125</c:v>
                </c:pt>
                <c:pt idx="261">
                  <c:v>108.29669189453125</c:v>
                </c:pt>
                <c:pt idx="262">
                  <c:v>108.29669189453125</c:v>
                </c:pt>
                <c:pt idx="263">
                  <c:v>108.29669189453125</c:v>
                </c:pt>
                <c:pt idx="264">
                  <c:v>108.29669189453125</c:v>
                </c:pt>
                <c:pt idx="265">
                  <c:v>108.29669189453125</c:v>
                </c:pt>
                <c:pt idx="266">
                  <c:v>108.29669189453125</c:v>
                </c:pt>
                <c:pt idx="267">
                  <c:v>108.29669189453125</c:v>
                </c:pt>
                <c:pt idx="268">
                  <c:v>108.29669189453125</c:v>
                </c:pt>
                <c:pt idx="269">
                  <c:v>108.29669189453125</c:v>
                </c:pt>
                <c:pt idx="270">
                  <c:v>108.29669189453125</c:v>
                </c:pt>
                <c:pt idx="271">
                  <c:v>108.29669189453125</c:v>
                </c:pt>
                <c:pt idx="272">
                  <c:v>108.29669189453125</c:v>
                </c:pt>
                <c:pt idx="273">
                  <c:v>108.29669189453125</c:v>
                </c:pt>
                <c:pt idx="274">
                  <c:v>108.29669189453125</c:v>
                </c:pt>
                <c:pt idx="275">
                  <c:v>108.29669189453125</c:v>
                </c:pt>
                <c:pt idx="276">
                  <c:v>108.29669189453125</c:v>
                </c:pt>
                <c:pt idx="277">
                  <c:v>108.29669189453125</c:v>
                </c:pt>
                <c:pt idx="278">
                  <c:v>108.29669189453125</c:v>
                </c:pt>
                <c:pt idx="279">
                  <c:v>108.29669189453125</c:v>
                </c:pt>
                <c:pt idx="280">
                  <c:v>108.29669189453125</c:v>
                </c:pt>
                <c:pt idx="281">
                  <c:v>108.29669189453125</c:v>
                </c:pt>
                <c:pt idx="282">
                  <c:v>108.29669189453125</c:v>
                </c:pt>
                <c:pt idx="283">
                  <c:v>108.29669189453125</c:v>
                </c:pt>
                <c:pt idx="284">
                  <c:v>108.29669189453125</c:v>
                </c:pt>
                <c:pt idx="285">
                  <c:v>108.29669189453125</c:v>
                </c:pt>
                <c:pt idx="286">
                  <c:v>108.29669189453125</c:v>
                </c:pt>
                <c:pt idx="287">
                  <c:v>108.29669189453125</c:v>
                </c:pt>
                <c:pt idx="288">
                  <c:v>108.29669189453125</c:v>
                </c:pt>
                <c:pt idx="289">
                  <c:v>108.29669189453125</c:v>
                </c:pt>
                <c:pt idx="290">
                  <c:v>108.29669189453125</c:v>
                </c:pt>
                <c:pt idx="291">
                  <c:v>108.29669189453125</c:v>
                </c:pt>
                <c:pt idx="292">
                  <c:v>108.19669342041016</c:v>
                </c:pt>
                <c:pt idx="293">
                  <c:v>108.19669342041016</c:v>
                </c:pt>
                <c:pt idx="294">
                  <c:v>108.19669342041016</c:v>
                </c:pt>
                <c:pt idx="295">
                  <c:v>108.19669342041016</c:v>
                </c:pt>
                <c:pt idx="296">
                  <c:v>108.19669342041016</c:v>
                </c:pt>
                <c:pt idx="297">
                  <c:v>108.29669189453125</c:v>
                </c:pt>
                <c:pt idx="298">
                  <c:v>108.29669189453125</c:v>
                </c:pt>
                <c:pt idx="299">
                  <c:v>108.19669342041016</c:v>
                </c:pt>
                <c:pt idx="300">
                  <c:v>108.29669189453125</c:v>
                </c:pt>
                <c:pt idx="301">
                  <c:v>108.29669189453125</c:v>
                </c:pt>
                <c:pt idx="302">
                  <c:v>108.29669189453125</c:v>
                </c:pt>
                <c:pt idx="303">
                  <c:v>108.29669189453125</c:v>
                </c:pt>
                <c:pt idx="304">
                  <c:v>108.29669189453125</c:v>
                </c:pt>
                <c:pt idx="305">
                  <c:v>108.29669189453125</c:v>
                </c:pt>
                <c:pt idx="306">
                  <c:v>108.29669189453125</c:v>
                </c:pt>
                <c:pt idx="307">
                  <c:v>108.29669189453125</c:v>
                </c:pt>
                <c:pt idx="308">
                  <c:v>108.29669189453125</c:v>
                </c:pt>
                <c:pt idx="309">
                  <c:v>108.29669189453125</c:v>
                </c:pt>
                <c:pt idx="310">
                  <c:v>108.29669189453125</c:v>
                </c:pt>
                <c:pt idx="311">
                  <c:v>108.29669189453125</c:v>
                </c:pt>
                <c:pt idx="312">
                  <c:v>108.29669189453125</c:v>
                </c:pt>
                <c:pt idx="313">
                  <c:v>108.29669189453125</c:v>
                </c:pt>
                <c:pt idx="314">
                  <c:v>108.29669189453125</c:v>
                </c:pt>
                <c:pt idx="315">
                  <c:v>108.29669189453125</c:v>
                </c:pt>
                <c:pt idx="316">
                  <c:v>108.29669189453125</c:v>
                </c:pt>
                <c:pt idx="317">
                  <c:v>108.29669189453125</c:v>
                </c:pt>
                <c:pt idx="318">
                  <c:v>108.29669189453125</c:v>
                </c:pt>
                <c:pt idx="319">
                  <c:v>108.29669189453125</c:v>
                </c:pt>
                <c:pt idx="320">
                  <c:v>108.29669189453125</c:v>
                </c:pt>
                <c:pt idx="321">
                  <c:v>108.29669189453125</c:v>
                </c:pt>
                <c:pt idx="322">
                  <c:v>108.29669189453125</c:v>
                </c:pt>
                <c:pt idx="323">
                  <c:v>108.29669189453125</c:v>
                </c:pt>
                <c:pt idx="324">
                  <c:v>108.29669189453125</c:v>
                </c:pt>
                <c:pt idx="325">
                  <c:v>108.29669189453125</c:v>
                </c:pt>
                <c:pt idx="326">
                  <c:v>108.29669189453125</c:v>
                </c:pt>
                <c:pt idx="327">
                  <c:v>108.29669189453125</c:v>
                </c:pt>
                <c:pt idx="328">
                  <c:v>108.29669189453125</c:v>
                </c:pt>
                <c:pt idx="329">
                  <c:v>108.29669189453125</c:v>
                </c:pt>
                <c:pt idx="330">
                  <c:v>108.29669189453125</c:v>
                </c:pt>
                <c:pt idx="331">
                  <c:v>108.29669189453125</c:v>
                </c:pt>
                <c:pt idx="332">
                  <c:v>108.29669189453125</c:v>
                </c:pt>
                <c:pt idx="333">
                  <c:v>108.29669189453125</c:v>
                </c:pt>
                <c:pt idx="334">
                  <c:v>108.29669189453125</c:v>
                </c:pt>
                <c:pt idx="335">
                  <c:v>108.29669189453125</c:v>
                </c:pt>
                <c:pt idx="336">
                  <c:v>108.29669189453125</c:v>
                </c:pt>
                <c:pt idx="337">
                  <c:v>108.29669189453125</c:v>
                </c:pt>
                <c:pt idx="338">
                  <c:v>108.29669189453125</c:v>
                </c:pt>
                <c:pt idx="339">
                  <c:v>108.29669189453125</c:v>
                </c:pt>
                <c:pt idx="340">
                  <c:v>108.29669189453125</c:v>
                </c:pt>
                <c:pt idx="341">
                  <c:v>108.29669189453125</c:v>
                </c:pt>
                <c:pt idx="342">
                  <c:v>108.29669189453125</c:v>
                </c:pt>
                <c:pt idx="343">
                  <c:v>108.29669189453125</c:v>
                </c:pt>
                <c:pt idx="344">
                  <c:v>108.29669189453125</c:v>
                </c:pt>
                <c:pt idx="345">
                  <c:v>108.29669189453125</c:v>
                </c:pt>
                <c:pt idx="346">
                  <c:v>108.19669342041016</c:v>
                </c:pt>
                <c:pt idx="347">
                  <c:v>108.19669342041016</c:v>
                </c:pt>
                <c:pt idx="348">
                  <c:v>108.09670257568359</c:v>
                </c:pt>
                <c:pt idx="349">
                  <c:v>108.09670257568359</c:v>
                </c:pt>
                <c:pt idx="350">
                  <c:v>108.09670257568359</c:v>
                </c:pt>
                <c:pt idx="351">
                  <c:v>108.19669342041016</c:v>
                </c:pt>
                <c:pt idx="352">
                  <c:v>108.09670257568359</c:v>
                </c:pt>
                <c:pt idx="353">
                  <c:v>108.19669342041016</c:v>
                </c:pt>
                <c:pt idx="354">
                  <c:v>108.19669342041016</c:v>
                </c:pt>
                <c:pt idx="355">
                  <c:v>108.19669342041016</c:v>
                </c:pt>
                <c:pt idx="356">
                  <c:v>108.19669342041016</c:v>
                </c:pt>
                <c:pt idx="357">
                  <c:v>108.29669189453125</c:v>
                </c:pt>
                <c:pt idx="358">
                  <c:v>108.09670257568359</c:v>
                </c:pt>
                <c:pt idx="359">
                  <c:v>108.09670257568359</c:v>
                </c:pt>
                <c:pt idx="360">
                  <c:v>108.09670257568359</c:v>
                </c:pt>
                <c:pt idx="361">
                  <c:v>108.09670257568359</c:v>
                </c:pt>
                <c:pt idx="362">
                  <c:v>108.19669342041016</c:v>
                </c:pt>
                <c:pt idx="363">
                  <c:v>108.19669342041016</c:v>
                </c:pt>
                <c:pt idx="364">
                  <c:v>108.29669189453125</c:v>
                </c:pt>
                <c:pt idx="365">
                  <c:v>108.29669189453125</c:v>
                </c:pt>
                <c:pt idx="366">
                  <c:v>108.29669189453125</c:v>
                </c:pt>
                <c:pt idx="367">
                  <c:v>108.29669189453125</c:v>
                </c:pt>
                <c:pt idx="368">
                  <c:v>108.29669189453125</c:v>
                </c:pt>
                <c:pt idx="369">
                  <c:v>108.29669189453125</c:v>
                </c:pt>
                <c:pt idx="370">
                  <c:v>108.29669189453125</c:v>
                </c:pt>
                <c:pt idx="371">
                  <c:v>108.09670257568359</c:v>
                </c:pt>
                <c:pt idx="372">
                  <c:v>108.19669342041016</c:v>
                </c:pt>
                <c:pt idx="373">
                  <c:v>108.29669189453125</c:v>
                </c:pt>
                <c:pt idx="374">
                  <c:v>108.19669342041016</c:v>
                </c:pt>
                <c:pt idx="375">
                  <c:v>108.19669342041016</c:v>
                </c:pt>
                <c:pt idx="376">
                  <c:v>108.19669342041016</c:v>
                </c:pt>
                <c:pt idx="377">
                  <c:v>108.29669189453125</c:v>
                </c:pt>
                <c:pt idx="378">
                  <c:v>108.19669342041016</c:v>
                </c:pt>
                <c:pt idx="379">
                  <c:v>108.19669342041016</c:v>
                </c:pt>
                <c:pt idx="380">
                  <c:v>108.19669342041016</c:v>
                </c:pt>
                <c:pt idx="381">
                  <c:v>108.29669189453125</c:v>
                </c:pt>
                <c:pt idx="382">
                  <c:v>108.29669189453125</c:v>
                </c:pt>
                <c:pt idx="383">
                  <c:v>108.29669189453125</c:v>
                </c:pt>
                <c:pt idx="384">
                  <c:v>108.29669189453125</c:v>
                </c:pt>
                <c:pt idx="385">
                  <c:v>108.19669342041016</c:v>
                </c:pt>
                <c:pt idx="386">
                  <c:v>108.29669189453125</c:v>
                </c:pt>
                <c:pt idx="387">
                  <c:v>108.19669342041016</c:v>
                </c:pt>
                <c:pt idx="388">
                  <c:v>108.09670257568359</c:v>
                </c:pt>
                <c:pt idx="389">
                  <c:v>108.09670257568359</c:v>
                </c:pt>
                <c:pt idx="390">
                  <c:v>108.09670257568359</c:v>
                </c:pt>
                <c:pt idx="391">
                  <c:v>108.09670257568359</c:v>
                </c:pt>
                <c:pt idx="392">
                  <c:v>108.09670257568359</c:v>
                </c:pt>
                <c:pt idx="393">
                  <c:v>108.09670257568359</c:v>
                </c:pt>
                <c:pt idx="394">
                  <c:v>108.09670257568359</c:v>
                </c:pt>
                <c:pt idx="395">
                  <c:v>108.09670257568359</c:v>
                </c:pt>
                <c:pt idx="396">
                  <c:v>108.09670257568359</c:v>
                </c:pt>
                <c:pt idx="397">
                  <c:v>108.09670257568359</c:v>
                </c:pt>
                <c:pt idx="398">
                  <c:v>108.19669342041016</c:v>
                </c:pt>
                <c:pt idx="399">
                  <c:v>107.9967041015625</c:v>
                </c:pt>
                <c:pt idx="400">
                  <c:v>108.19669342041016</c:v>
                </c:pt>
                <c:pt idx="401">
                  <c:v>108.09670257568359</c:v>
                </c:pt>
                <c:pt idx="402">
                  <c:v>108.09670257568359</c:v>
                </c:pt>
                <c:pt idx="403">
                  <c:v>107.9967041015625</c:v>
                </c:pt>
                <c:pt idx="404">
                  <c:v>108.09670257568359</c:v>
                </c:pt>
                <c:pt idx="405">
                  <c:v>108.09670257568359</c:v>
                </c:pt>
                <c:pt idx="406">
                  <c:v>108.09670257568359</c:v>
                </c:pt>
                <c:pt idx="407">
                  <c:v>107.9967041015625</c:v>
                </c:pt>
                <c:pt idx="408">
                  <c:v>108.09670257568359</c:v>
                </c:pt>
                <c:pt idx="409">
                  <c:v>108.09670257568359</c:v>
                </c:pt>
                <c:pt idx="410">
                  <c:v>108.09670257568359</c:v>
                </c:pt>
                <c:pt idx="411">
                  <c:v>107.9967041015625</c:v>
                </c:pt>
                <c:pt idx="412">
                  <c:v>108.19669342041016</c:v>
                </c:pt>
                <c:pt idx="413">
                  <c:v>108.19669342041016</c:v>
                </c:pt>
                <c:pt idx="414">
                  <c:v>108.09670257568359</c:v>
                </c:pt>
                <c:pt idx="415">
                  <c:v>108.09670257568359</c:v>
                </c:pt>
                <c:pt idx="416">
                  <c:v>108.09670257568359</c:v>
                </c:pt>
                <c:pt idx="417">
                  <c:v>108.19669342041016</c:v>
                </c:pt>
                <c:pt idx="418">
                  <c:v>108.19669342041016</c:v>
                </c:pt>
                <c:pt idx="419">
                  <c:v>108.19669342041016</c:v>
                </c:pt>
                <c:pt idx="420">
                  <c:v>108.09670257568359</c:v>
                </c:pt>
                <c:pt idx="421">
                  <c:v>107.89670562744141</c:v>
                </c:pt>
                <c:pt idx="422">
                  <c:v>108.19669342041016</c:v>
                </c:pt>
                <c:pt idx="423">
                  <c:v>108.19669342041016</c:v>
                </c:pt>
                <c:pt idx="424">
                  <c:v>108.19669342041016</c:v>
                </c:pt>
                <c:pt idx="425">
                  <c:v>108.19669342041016</c:v>
                </c:pt>
                <c:pt idx="426">
                  <c:v>108.09670257568359</c:v>
                </c:pt>
                <c:pt idx="427">
                  <c:v>108.19669342041016</c:v>
                </c:pt>
                <c:pt idx="428">
                  <c:v>108.19669342041016</c:v>
                </c:pt>
                <c:pt idx="429">
                  <c:v>108.09670257568359</c:v>
                </c:pt>
                <c:pt idx="430">
                  <c:v>107.9967041015625</c:v>
                </c:pt>
                <c:pt idx="431">
                  <c:v>108.09670257568359</c:v>
                </c:pt>
                <c:pt idx="432">
                  <c:v>108.09670257568359</c:v>
                </c:pt>
                <c:pt idx="433">
                  <c:v>107.9967041015625</c:v>
                </c:pt>
                <c:pt idx="434">
                  <c:v>108.09670257568359</c:v>
                </c:pt>
                <c:pt idx="435">
                  <c:v>108.09670257568359</c:v>
                </c:pt>
                <c:pt idx="436">
                  <c:v>107.9967041015625</c:v>
                </c:pt>
                <c:pt idx="437">
                  <c:v>108.19669342041016</c:v>
                </c:pt>
                <c:pt idx="438">
                  <c:v>108.29669189453125</c:v>
                </c:pt>
                <c:pt idx="439">
                  <c:v>108.29669189453125</c:v>
                </c:pt>
                <c:pt idx="440">
                  <c:v>108.29669189453125</c:v>
                </c:pt>
                <c:pt idx="441">
                  <c:v>108.29669189453125</c:v>
                </c:pt>
                <c:pt idx="442">
                  <c:v>108.29669189453125</c:v>
                </c:pt>
                <c:pt idx="443">
                  <c:v>108.29669189453125</c:v>
                </c:pt>
                <c:pt idx="444">
                  <c:v>108.29669189453125</c:v>
                </c:pt>
                <c:pt idx="445">
                  <c:v>108.29669189453125</c:v>
                </c:pt>
                <c:pt idx="446">
                  <c:v>108.29669189453125</c:v>
                </c:pt>
                <c:pt idx="447">
                  <c:v>108.29669189453125</c:v>
                </c:pt>
                <c:pt idx="448">
                  <c:v>108.29669189453125</c:v>
                </c:pt>
                <c:pt idx="449">
                  <c:v>108.29669189453125</c:v>
                </c:pt>
                <c:pt idx="450">
                  <c:v>108.29669189453125</c:v>
                </c:pt>
                <c:pt idx="451">
                  <c:v>108.29669189453125</c:v>
                </c:pt>
                <c:pt idx="452">
                  <c:v>108.29669189453125</c:v>
                </c:pt>
                <c:pt idx="453">
                  <c:v>108.29669189453125</c:v>
                </c:pt>
                <c:pt idx="454">
                  <c:v>108.29669189453125</c:v>
                </c:pt>
                <c:pt idx="455">
                  <c:v>108.29669189453125</c:v>
                </c:pt>
                <c:pt idx="456">
                  <c:v>108.29669189453125</c:v>
                </c:pt>
                <c:pt idx="457">
                  <c:v>108.29669189453125</c:v>
                </c:pt>
                <c:pt idx="458">
                  <c:v>108.29669189453125</c:v>
                </c:pt>
                <c:pt idx="459">
                  <c:v>108.29669189453125</c:v>
                </c:pt>
                <c:pt idx="460">
                  <c:v>108.29669189453125</c:v>
                </c:pt>
                <c:pt idx="461">
                  <c:v>108.29669189453125</c:v>
                </c:pt>
                <c:pt idx="462">
                  <c:v>108.29669189453125</c:v>
                </c:pt>
                <c:pt idx="463">
                  <c:v>108.29669189453125</c:v>
                </c:pt>
                <c:pt idx="464">
                  <c:v>108.29669189453125</c:v>
                </c:pt>
                <c:pt idx="465">
                  <c:v>108.29669189453125</c:v>
                </c:pt>
                <c:pt idx="466">
                  <c:v>108.29669189453125</c:v>
                </c:pt>
                <c:pt idx="467">
                  <c:v>108.29669189453125</c:v>
                </c:pt>
                <c:pt idx="468">
                  <c:v>108.29669189453125</c:v>
                </c:pt>
                <c:pt idx="469">
                  <c:v>108.29669189453125</c:v>
                </c:pt>
                <c:pt idx="470">
                  <c:v>108.29669189453125</c:v>
                </c:pt>
                <c:pt idx="471">
                  <c:v>108.29669189453125</c:v>
                </c:pt>
                <c:pt idx="472">
                  <c:v>108.29669189453125</c:v>
                </c:pt>
                <c:pt idx="473">
                  <c:v>108.29669189453125</c:v>
                </c:pt>
                <c:pt idx="474">
                  <c:v>108.29669189453125</c:v>
                </c:pt>
                <c:pt idx="475">
                  <c:v>108.29669189453125</c:v>
                </c:pt>
                <c:pt idx="476">
                  <c:v>108.29669189453125</c:v>
                </c:pt>
                <c:pt idx="477">
                  <c:v>108.29669189453125</c:v>
                </c:pt>
                <c:pt idx="478">
                  <c:v>108.29669189453125</c:v>
                </c:pt>
                <c:pt idx="479">
                  <c:v>108.29669189453125</c:v>
                </c:pt>
                <c:pt idx="480">
                  <c:v>108.29669189453125</c:v>
                </c:pt>
                <c:pt idx="481">
                  <c:v>108.29669189453125</c:v>
                </c:pt>
                <c:pt idx="482">
                  <c:v>108.29669189453125</c:v>
                </c:pt>
                <c:pt idx="483">
                  <c:v>108.29669189453125</c:v>
                </c:pt>
                <c:pt idx="484">
                  <c:v>108.29669189453125</c:v>
                </c:pt>
                <c:pt idx="485">
                  <c:v>108.29669189453125</c:v>
                </c:pt>
                <c:pt idx="486">
                  <c:v>108.29669189453125</c:v>
                </c:pt>
                <c:pt idx="487">
                  <c:v>108.29669189453125</c:v>
                </c:pt>
                <c:pt idx="488">
                  <c:v>108.29669189453125</c:v>
                </c:pt>
                <c:pt idx="489">
                  <c:v>108.29669189453125</c:v>
                </c:pt>
                <c:pt idx="490">
                  <c:v>108.29669189453125</c:v>
                </c:pt>
                <c:pt idx="491">
                  <c:v>108.29669189453125</c:v>
                </c:pt>
                <c:pt idx="492">
                  <c:v>108.29669189453125</c:v>
                </c:pt>
                <c:pt idx="493">
                  <c:v>108.29669189453125</c:v>
                </c:pt>
                <c:pt idx="494">
                  <c:v>108.29669189453125</c:v>
                </c:pt>
                <c:pt idx="495">
                  <c:v>108.29669189453125</c:v>
                </c:pt>
                <c:pt idx="496">
                  <c:v>108.29669189453125</c:v>
                </c:pt>
                <c:pt idx="497">
                  <c:v>108.29669189453125</c:v>
                </c:pt>
                <c:pt idx="498">
                  <c:v>108.29669189453125</c:v>
                </c:pt>
                <c:pt idx="499">
                  <c:v>108.29669189453125</c:v>
                </c:pt>
                <c:pt idx="500">
                  <c:v>108.29669189453125</c:v>
                </c:pt>
                <c:pt idx="501">
                  <c:v>108.29669189453125</c:v>
                </c:pt>
                <c:pt idx="502">
                  <c:v>108.29669189453125</c:v>
                </c:pt>
                <c:pt idx="503">
                  <c:v>108.29669189453125</c:v>
                </c:pt>
                <c:pt idx="504">
                  <c:v>108.29669189453125</c:v>
                </c:pt>
                <c:pt idx="505">
                  <c:v>108.29669189453125</c:v>
                </c:pt>
                <c:pt idx="506">
                  <c:v>108.29669189453125</c:v>
                </c:pt>
                <c:pt idx="507">
                  <c:v>108.29669189453125</c:v>
                </c:pt>
                <c:pt idx="508">
                  <c:v>108.29669189453125</c:v>
                </c:pt>
                <c:pt idx="509">
                  <c:v>108.29669189453125</c:v>
                </c:pt>
                <c:pt idx="510">
                  <c:v>108.29669189453125</c:v>
                </c:pt>
                <c:pt idx="511">
                  <c:v>108.29669189453125</c:v>
                </c:pt>
                <c:pt idx="512">
                  <c:v>108.29669189453125</c:v>
                </c:pt>
                <c:pt idx="513">
                  <c:v>108.29669189453125</c:v>
                </c:pt>
                <c:pt idx="514">
                  <c:v>108.29669189453125</c:v>
                </c:pt>
                <c:pt idx="515">
                  <c:v>108.29669189453125</c:v>
                </c:pt>
                <c:pt idx="516">
                  <c:v>108.29669189453125</c:v>
                </c:pt>
                <c:pt idx="517">
                  <c:v>108.29669189453125</c:v>
                </c:pt>
                <c:pt idx="518">
                  <c:v>108.29669189453125</c:v>
                </c:pt>
                <c:pt idx="519">
                  <c:v>108.29669189453125</c:v>
                </c:pt>
                <c:pt idx="520">
                  <c:v>108.29669189453125</c:v>
                </c:pt>
                <c:pt idx="521">
                  <c:v>108.29669189453125</c:v>
                </c:pt>
                <c:pt idx="522">
                  <c:v>108.29669189453125</c:v>
                </c:pt>
                <c:pt idx="523">
                  <c:v>108.29669189453125</c:v>
                </c:pt>
                <c:pt idx="524">
                  <c:v>108.29669189453125</c:v>
                </c:pt>
                <c:pt idx="525">
                  <c:v>108.29669189453125</c:v>
                </c:pt>
                <c:pt idx="526">
                  <c:v>108.29669189453125</c:v>
                </c:pt>
                <c:pt idx="527">
                  <c:v>108.29669189453125</c:v>
                </c:pt>
                <c:pt idx="528">
                  <c:v>108.29669189453125</c:v>
                </c:pt>
                <c:pt idx="529">
                  <c:v>108.29669189453125</c:v>
                </c:pt>
                <c:pt idx="530">
                  <c:v>108.29669189453125</c:v>
                </c:pt>
                <c:pt idx="531">
                  <c:v>108.29669189453125</c:v>
                </c:pt>
                <c:pt idx="532">
                  <c:v>108.29669189453125</c:v>
                </c:pt>
                <c:pt idx="533">
                  <c:v>108.29669189453125</c:v>
                </c:pt>
                <c:pt idx="534">
                  <c:v>108.29669189453125</c:v>
                </c:pt>
                <c:pt idx="535">
                  <c:v>108.29669189453125</c:v>
                </c:pt>
                <c:pt idx="536">
                  <c:v>108.29669189453125</c:v>
                </c:pt>
                <c:pt idx="537">
                  <c:v>108.29669189453125</c:v>
                </c:pt>
                <c:pt idx="538">
                  <c:v>108.29669189453125</c:v>
                </c:pt>
                <c:pt idx="539">
                  <c:v>108.29669189453125</c:v>
                </c:pt>
                <c:pt idx="540">
                  <c:v>108.29669189453125</c:v>
                </c:pt>
                <c:pt idx="541">
                  <c:v>108.29669189453125</c:v>
                </c:pt>
                <c:pt idx="542">
                  <c:v>108.29669189453125</c:v>
                </c:pt>
                <c:pt idx="543">
                  <c:v>108.29669189453125</c:v>
                </c:pt>
                <c:pt idx="544">
                  <c:v>108.29669189453125</c:v>
                </c:pt>
                <c:pt idx="545">
                  <c:v>108.29669189453125</c:v>
                </c:pt>
                <c:pt idx="546">
                  <c:v>108.29669189453125</c:v>
                </c:pt>
                <c:pt idx="547">
                  <c:v>108.29669189453125</c:v>
                </c:pt>
                <c:pt idx="548">
                  <c:v>108.29669189453125</c:v>
                </c:pt>
                <c:pt idx="549">
                  <c:v>108.29669189453125</c:v>
                </c:pt>
                <c:pt idx="550">
                  <c:v>108.29669189453125</c:v>
                </c:pt>
                <c:pt idx="551">
                  <c:v>107.89670562744141</c:v>
                </c:pt>
                <c:pt idx="552">
                  <c:v>107.79670715332031</c:v>
                </c:pt>
                <c:pt idx="553">
                  <c:v>107.79670715332031</c:v>
                </c:pt>
                <c:pt idx="554">
                  <c:v>107.79670715332031</c:v>
                </c:pt>
                <c:pt idx="555">
                  <c:v>108.29669189453125</c:v>
                </c:pt>
                <c:pt idx="556">
                  <c:v>107.79670715332031</c:v>
                </c:pt>
                <c:pt idx="557">
                  <c:v>108.29669189453125</c:v>
                </c:pt>
                <c:pt idx="558">
                  <c:v>107.79670715332031</c:v>
                </c:pt>
                <c:pt idx="559">
                  <c:v>107.69670867919922</c:v>
                </c:pt>
                <c:pt idx="560">
                  <c:v>107.79670715332031</c:v>
                </c:pt>
                <c:pt idx="561">
                  <c:v>107.69670867919922</c:v>
                </c:pt>
                <c:pt idx="562">
                  <c:v>107.9967041015625</c:v>
                </c:pt>
                <c:pt idx="563">
                  <c:v>107.79670715332031</c:v>
                </c:pt>
                <c:pt idx="564">
                  <c:v>108.29669189453125</c:v>
                </c:pt>
                <c:pt idx="565">
                  <c:v>107.69670867919922</c:v>
                </c:pt>
                <c:pt idx="566">
                  <c:v>107.89670562744141</c:v>
                </c:pt>
                <c:pt idx="567">
                  <c:v>107.89670562744141</c:v>
                </c:pt>
                <c:pt idx="568">
                  <c:v>107.9967041015625</c:v>
                </c:pt>
                <c:pt idx="569">
                  <c:v>107.9967041015625</c:v>
                </c:pt>
                <c:pt idx="570">
                  <c:v>107.89670562744141</c:v>
                </c:pt>
                <c:pt idx="571">
                  <c:v>107.89670562744141</c:v>
                </c:pt>
                <c:pt idx="572">
                  <c:v>107.89670562744141</c:v>
                </c:pt>
                <c:pt idx="573">
                  <c:v>107.89670562744141</c:v>
                </c:pt>
                <c:pt idx="574">
                  <c:v>107.89670562744141</c:v>
                </c:pt>
                <c:pt idx="575">
                  <c:v>107.89670562744141</c:v>
                </c:pt>
                <c:pt idx="576">
                  <c:v>107.79670715332031</c:v>
                </c:pt>
                <c:pt idx="577">
                  <c:v>107.79670715332031</c:v>
                </c:pt>
                <c:pt idx="578">
                  <c:v>107.79670715332031</c:v>
                </c:pt>
                <c:pt idx="579">
                  <c:v>107.79670715332031</c:v>
                </c:pt>
                <c:pt idx="580">
                  <c:v>107.79670715332031</c:v>
                </c:pt>
                <c:pt idx="581">
                  <c:v>107.89670562744141</c:v>
                </c:pt>
                <c:pt idx="582">
                  <c:v>107.89670562744141</c:v>
                </c:pt>
                <c:pt idx="583">
                  <c:v>107.89670562744141</c:v>
                </c:pt>
                <c:pt idx="584">
                  <c:v>107.89670562744141</c:v>
                </c:pt>
                <c:pt idx="585">
                  <c:v>107.9967041015625</c:v>
                </c:pt>
                <c:pt idx="586">
                  <c:v>107.89670562744141</c:v>
                </c:pt>
                <c:pt idx="587">
                  <c:v>107.9967041015625</c:v>
                </c:pt>
                <c:pt idx="588">
                  <c:v>107.89670562744141</c:v>
                </c:pt>
                <c:pt idx="589">
                  <c:v>107.89670562744141</c:v>
                </c:pt>
                <c:pt idx="590">
                  <c:v>107.89670562744141</c:v>
                </c:pt>
                <c:pt idx="591">
                  <c:v>107.89670562744141</c:v>
                </c:pt>
                <c:pt idx="592">
                  <c:v>107.9967041015625</c:v>
                </c:pt>
                <c:pt idx="593">
                  <c:v>107.89670562744141</c:v>
                </c:pt>
                <c:pt idx="594">
                  <c:v>107.89670562744141</c:v>
                </c:pt>
                <c:pt idx="595">
                  <c:v>107.89670562744141</c:v>
                </c:pt>
                <c:pt idx="596">
                  <c:v>107.89670562744141</c:v>
                </c:pt>
                <c:pt idx="597">
                  <c:v>107.79670715332031</c:v>
                </c:pt>
                <c:pt idx="598">
                  <c:v>107.79670715332031</c:v>
                </c:pt>
                <c:pt idx="599">
                  <c:v>107.89670562744141</c:v>
                </c:pt>
                <c:pt idx="600">
                  <c:v>107.89670562744141</c:v>
                </c:pt>
                <c:pt idx="601">
                  <c:v>107.79670715332031</c:v>
                </c:pt>
                <c:pt idx="602">
                  <c:v>107.79670715332031</c:v>
                </c:pt>
                <c:pt idx="603">
                  <c:v>107.79670715332031</c:v>
                </c:pt>
                <c:pt idx="604">
                  <c:v>107.79670715332031</c:v>
                </c:pt>
                <c:pt idx="605">
                  <c:v>107.79670715332031</c:v>
                </c:pt>
                <c:pt idx="606">
                  <c:v>107.79670715332031</c:v>
                </c:pt>
                <c:pt idx="607">
                  <c:v>107.79670715332031</c:v>
                </c:pt>
                <c:pt idx="608">
                  <c:v>107.79670715332031</c:v>
                </c:pt>
                <c:pt idx="609">
                  <c:v>107.79670715332031</c:v>
                </c:pt>
                <c:pt idx="610">
                  <c:v>107.79670715332031</c:v>
                </c:pt>
                <c:pt idx="611">
                  <c:v>107.79670715332031</c:v>
                </c:pt>
                <c:pt idx="612">
                  <c:v>107.79670715332031</c:v>
                </c:pt>
                <c:pt idx="613">
                  <c:v>107.79670715332031</c:v>
                </c:pt>
                <c:pt idx="614">
                  <c:v>107.59671783447266</c:v>
                </c:pt>
                <c:pt idx="615">
                  <c:v>107.89670562744141</c:v>
                </c:pt>
                <c:pt idx="616">
                  <c:v>107.49671936035156</c:v>
                </c:pt>
                <c:pt idx="617">
                  <c:v>108.29669189453125</c:v>
                </c:pt>
                <c:pt idx="618">
                  <c:v>108.29669189453125</c:v>
                </c:pt>
                <c:pt idx="619">
                  <c:v>108.29669189453125</c:v>
                </c:pt>
                <c:pt idx="620">
                  <c:v>108.29669189453125</c:v>
                </c:pt>
                <c:pt idx="621">
                  <c:v>108.29669189453125</c:v>
                </c:pt>
                <c:pt idx="622">
                  <c:v>108.29669189453125</c:v>
                </c:pt>
                <c:pt idx="623">
                  <c:v>108.29669189453125</c:v>
                </c:pt>
                <c:pt idx="624">
                  <c:v>108.29669189453125</c:v>
                </c:pt>
                <c:pt idx="625">
                  <c:v>108.19669342041016</c:v>
                </c:pt>
                <c:pt idx="626">
                  <c:v>108.19669342041016</c:v>
                </c:pt>
                <c:pt idx="627">
                  <c:v>108.19669342041016</c:v>
                </c:pt>
                <c:pt idx="628">
                  <c:v>108.19669342041016</c:v>
                </c:pt>
                <c:pt idx="629">
                  <c:v>108.19669342041016</c:v>
                </c:pt>
                <c:pt idx="630">
                  <c:v>107.9967041015625</c:v>
                </c:pt>
                <c:pt idx="631">
                  <c:v>108.19669342041016</c:v>
                </c:pt>
                <c:pt idx="632">
                  <c:v>108.19669342041016</c:v>
                </c:pt>
                <c:pt idx="633">
                  <c:v>108.19669342041016</c:v>
                </c:pt>
                <c:pt idx="634">
                  <c:v>107.9967041015625</c:v>
                </c:pt>
                <c:pt idx="635">
                  <c:v>108.19669342041016</c:v>
                </c:pt>
                <c:pt idx="636">
                  <c:v>108.09670257568359</c:v>
                </c:pt>
                <c:pt idx="637">
                  <c:v>108.19669342041016</c:v>
                </c:pt>
                <c:pt idx="638">
                  <c:v>108.19669342041016</c:v>
                </c:pt>
                <c:pt idx="639">
                  <c:v>108.29669189453125</c:v>
                </c:pt>
                <c:pt idx="640">
                  <c:v>108.29669189453125</c:v>
                </c:pt>
                <c:pt idx="641">
                  <c:v>108.29669189453125</c:v>
                </c:pt>
                <c:pt idx="642">
                  <c:v>108.09670257568359</c:v>
                </c:pt>
                <c:pt idx="643">
                  <c:v>108.09670257568359</c:v>
                </c:pt>
                <c:pt idx="644">
                  <c:v>92.897163391113281</c:v>
                </c:pt>
                <c:pt idx="645">
                  <c:v>66.697959899902344</c:v>
                </c:pt>
                <c:pt idx="646">
                  <c:v>41.798725128173828</c:v>
                </c:pt>
                <c:pt idx="647">
                  <c:v>30.499069213867188</c:v>
                </c:pt>
                <c:pt idx="648">
                  <c:v>31.899026870727539</c:v>
                </c:pt>
                <c:pt idx="649">
                  <c:v>40.398765563964844</c:v>
                </c:pt>
                <c:pt idx="650">
                  <c:v>32.699001312255859</c:v>
                </c:pt>
                <c:pt idx="651">
                  <c:v>43.298679351806641</c:v>
                </c:pt>
                <c:pt idx="652">
                  <c:v>56.998260498046875</c:v>
                </c:pt>
                <c:pt idx="653">
                  <c:v>70.697837829589844</c:v>
                </c:pt>
                <c:pt idx="654">
                  <c:v>88.597297668457031</c:v>
                </c:pt>
                <c:pt idx="655">
                  <c:v>87.897315979003906</c:v>
                </c:pt>
                <c:pt idx="656">
                  <c:v>90.197242736816406</c:v>
                </c:pt>
                <c:pt idx="657">
                  <c:v>87.697319030761719</c:v>
                </c:pt>
                <c:pt idx="658">
                  <c:v>85.497390747070312</c:v>
                </c:pt>
                <c:pt idx="659">
                  <c:v>68.997894287109375</c:v>
                </c:pt>
                <c:pt idx="660">
                  <c:v>45.698604583740234</c:v>
                </c:pt>
                <c:pt idx="661">
                  <c:v>46.998565673828125</c:v>
                </c:pt>
                <c:pt idx="662">
                  <c:v>65.398002624511719</c:v>
                </c:pt>
                <c:pt idx="663">
                  <c:v>92.897163391113281</c:v>
                </c:pt>
                <c:pt idx="664">
                  <c:v>107.19672393798828</c:v>
                </c:pt>
                <c:pt idx="665">
                  <c:v>107.9967041015625</c:v>
                </c:pt>
                <c:pt idx="666">
                  <c:v>107.49671936035156</c:v>
                </c:pt>
                <c:pt idx="667">
                  <c:v>99.196968078613281</c:v>
                </c:pt>
                <c:pt idx="668">
                  <c:v>82.497482299804688</c:v>
                </c:pt>
                <c:pt idx="669">
                  <c:v>62.998077392578125</c:v>
                </c:pt>
                <c:pt idx="670">
                  <c:v>59.598178863525391</c:v>
                </c:pt>
                <c:pt idx="671">
                  <c:v>71.197822570800781</c:v>
                </c:pt>
                <c:pt idx="672">
                  <c:v>94.597114562988281</c:v>
                </c:pt>
                <c:pt idx="673">
                  <c:v>108.19669342041016</c:v>
                </c:pt>
                <c:pt idx="674">
                  <c:v>107.69670867919922</c:v>
                </c:pt>
                <c:pt idx="675">
                  <c:v>107.79670715332031</c:v>
                </c:pt>
                <c:pt idx="676">
                  <c:v>107.59671783447266</c:v>
                </c:pt>
                <c:pt idx="677">
                  <c:v>107.59671783447266</c:v>
                </c:pt>
                <c:pt idx="678">
                  <c:v>107.59671783447266</c:v>
                </c:pt>
                <c:pt idx="679">
                  <c:v>107.59671783447266</c:v>
                </c:pt>
                <c:pt idx="680">
                  <c:v>107.59671783447266</c:v>
                </c:pt>
                <c:pt idx="681">
                  <c:v>108.29669189453125</c:v>
                </c:pt>
                <c:pt idx="682">
                  <c:v>108.29669189453125</c:v>
                </c:pt>
                <c:pt idx="683">
                  <c:v>108.29669189453125</c:v>
                </c:pt>
                <c:pt idx="684">
                  <c:v>108.09670257568359</c:v>
                </c:pt>
                <c:pt idx="685">
                  <c:v>107.9967041015625</c:v>
                </c:pt>
                <c:pt idx="686">
                  <c:v>107.79670715332031</c:v>
                </c:pt>
                <c:pt idx="687">
                  <c:v>108.29669189453125</c:v>
                </c:pt>
                <c:pt idx="688">
                  <c:v>108.29669189453125</c:v>
                </c:pt>
                <c:pt idx="689">
                  <c:v>108.19669342041016</c:v>
                </c:pt>
                <c:pt idx="690">
                  <c:v>108.09670257568359</c:v>
                </c:pt>
                <c:pt idx="691">
                  <c:v>108.19669342041016</c:v>
                </c:pt>
                <c:pt idx="692">
                  <c:v>106.89673614501953</c:v>
                </c:pt>
                <c:pt idx="693">
                  <c:v>100.79692077636719</c:v>
                </c:pt>
                <c:pt idx="694">
                  <c:v>84.29742431640625</c:v>
                </c:pt>
                <c:pt idx="695">
                  <c:v>75.697685241699219</c:v>
                </c:pt>
                <c:pt idx="696">
                  <c:v>65.398002624511719</c:v>
                </c:pt>
                <c:pt idx="697">
                  <c:v>63.998046875</c:v>
                </c:pt>
                <c:pt idx="698">
                  <c:v>77.297637939453125</c:v>
                </c:pt>
                <c:pt idx="699">
                  <c:v>87.197334289550781</c:v>
                </c:pt>
                <c:pt idx="700">
                  <c:v>104.29681396484375</c:v>
                </c:pt>
                <c:pt idx="701">
                  <c:v>107.49671936035156</c:v>
                </c:pt>
                <c:pt idx="702">
                  <c:v>108.29669189453125</c:v>
                </c:pt>
                <c:pt idx="703">
                  <c:v>107.9967041015625</c:v>
                </c:pt>
                <c:pt idx="704">
                  <c:v>108.19669342041016</c:v>
                </c:pt>
                <c:pt idx="705">
                  <c:v>107.9967041015625</c:v>
                </c:pt>
                <c:pt idx="706">
                  <c:v>107.79670715332031</c:v>
                </c:pt>
                <c:pt idx="707">
                  <c:v>107.9967041015625</c:v>
                </c:pt>
                <c:pt idx="708">
                  <c:v>107.89670562744141</c:v>
                </c:pt>
                <c:pt idx="709">
                  <c:v>107.79670715332031</c:v>
                </c:pt>
                <c:pt idx="710">
                  <c:v>107.79670715332031</c:v>
                </c:pt>
                <c:pt idx="711">
                  <c:v>107.69670867919922</c:v>
                </c:pt>
                <c:pt idx="712">
                  <c:v>107.49671936035156</c:v>
                </c:pt>
                <c:pt idx="713">
                  <c:v>107.29672241210937</c:v>
                </c:pt>
                <c:pt idx="714">
                  <c:v>106.99673461914062</c:v>
                </c:pt>
                <c:pt idx="715">
                  <c:v>106.89673614501953</c:v>
                </c:pt>
                <c:pt idx="716">
                  <c:v>106.79673767089844</c:v>
                </c:pt>
                <c:pt idx="717">
                  <c:v>106.49674987792969</c:v>
                </c:pt>
                <c:pt idx="718">
                  <c:v>106.09676361083984</c:v>
                </c:pt>
                <c:pt idx="719">
                  <c:v>105.79676818847656</c:v>
                </c:pt>
                <c:pt idx="720">
                  <c:v>105.59677886962891</c:v>
                </c:pt>
                <c:pt idx="721">
                  <c:v>105.39678192138672</c:v>
                </c:pt>
                <c:pt idx="722">
                  <c:v>105.29678344726562</c:v>
                </c:pt>
                <c:pt idx="723">
                  <c:v>105.19678497314453</c:v>
                </c:pt>
                <c:pt idx="724">
                  <c:v>104.99679565429687</c:v>
                </c:pt>
                <c:pt idx="725">
                  <c:v>104.89679718017578</c:v>
                </c:pt>
                <c:pt idx="726">
                  <c:v>104.59680938720703</c:v>
                </c:pt>
                <c:pt idx="727">
                  <c:v>104.29681396484375</c:v>
                </c:pt>
                <c:pt idx="728">
                  <c:v>103.996826171875</c:v>
                </c:pt>
                <c:pt idx="729">
                  <c:v>103.79682922363281</c:v>
                </c:pt>
                <c:pt idx="730">
                  <c:v>103.59683990478516</c:v>
                </c:pt>
                <c:pt idx="731">
                  <c:v>103.59683990478516</c:v>
                </c:pt>
                <c:pt idx="732">
                  <c:v>103.59683990478516</c:v>
                </c:pt>
                <c:pt idx="733">
                  <c:v>103.49684143066406</c:v>
                </c:pt>
                <c:pt idx="734">
                  <c:v>103.49684143066406</c:v>
                </c:pt>
                <c:pt idx="735">
                  <c:v>103.39684295654297</c:v>
                </c:pt>
                <c:pt idx="736">
                  <c:v>103.19684600830078</c:v>
                </c:pt>
                <c:pt idx="737">
                  <c:v>102.89685821533203</c:v>
                </c:pt>
                <c:pt idx="738">
                  <c:v>102.59687042236328</c:v>
                </c:pt>
                <c:pt idx="739">
                  <c:v>102.19687652587891</c:v>
                </c:pt>
                <c:pt idx="740">
                  <c:v>101.79689025878906</c:v>
                </c:pt>
                <c:pt idx="741">
                  <c:v>101.39690399169922</c:v>
                </c:pt>
                <c:pt idx="742">
                  <c:v>100.79692077636719</c:v>
                </c:pt>
                <c:pt idx="743">
                  <c:v>100.29693603515625</c:v>
                </c:pt>
                <c:pt idx="744">
                  <c:v>99.796951293945313</c:v>
                </c:pt>
                <c:pt idx="745">
                  <c:v>99.296966552734375</c:v>
                </c:pt>
                <c:pt idx="746">
                  <c:v>98.896980285644531</c:v>
                </c:pt>
                <c:pt idx="747">
                  <c:v>98.596992492675781</c:v>
                </c:pt>
                <c:pt idx="748">
                  <c:v>98.2969970703125</c:v>
                </c:pt>
                <c:pt idx="749">
                  <c:v>97.897010803222656</c:v>
                </c:pt>
                <c:pt idx="750">
                  <c:v>97.697013854980469</c:v>
                </c:pt>
                <c:pt idx="751">
                  <c:v>97.297027587890625</c:v>
                </c:pt>
                <c:pt idx="752">
                  <c:v>97.097038269042969</c:v>
                </c:pt>
                <c:pt idx="753">
                  <c:v>96.997039794921875</c:v>
                </c:pt>
                <c:pt idx="754">
                  <c:v>96.897041320800781</c:v>
                </c:pt>
                <c:pt idx="755">
                  <c:v>96.797042846679688</c:v>
                </c:pt>
                <c:pt idx="756">
                  <c:v>96.797042846679688</c:v>
                </c:pt>
                <c:pt idx="757">
                  <c:v>96.697044372558594</c:v>
                </c:pt>
                <c:pt idx="758">
                  <c:v>96.497055053710938</c:v>
                </c:pt>
                <c:pt idx="759">
                  <c:v>96.197059631347656</c:v>
                </c:pt>
                <c:pt idx="760">
                  <c:v>95.897071838378906</c:v>
                </c:pt>
                <c:pt idx="761">
                  <c:v>95.497085571289063</c:v>
                </c:pt>
                <c:pt idx="762">
                  <c:v>95.197090148925781</c:v>
                </c:pt>
                <c:pt idx="763">
                  <c:v>94.797103881835938</c:v>
                </c:pt>
                <c:pt idx="764">
                  <c:v>94.097129821777344</c:v>
                </c:pt>
                <c:pt idx="765">
                  <c:v>92.797164916992188</c:v>
                </c:pt>
                <c:pt idx="766">
                  <c:v>90.897224426269531</c:v>
                </c:pt>
                <c:pt idx="767">
                  <c:v>89.197273254394531</c:v>
                </c:pt>
                <c:pt idx="768">
                  <c:v>88.29730224609375</c:v>
                </c:pt>
                <c:pt idx="769">
                  <c:v>87.697319030761719</c:v>
                </c:pt>
                <c:pt idx="770">
                  <c:v>86.597358703613281</c:v>
                </c:pt>
                <c:pt idx="771">
                  <c:v>84.797409057617188</c:v>
                </c:pt>
                <c:pt idx="772">
                  <c:v>82.397483825683594</c:v>
                </c:pt>
                <c:pt idx="773">
                  <c:v>80.29754638671875</c:v>
                </c:pt>
                <c:pt idx="774">
                  <c:v>78.797592163085938</c:v>
                </c:pt>
                <c:pt idx="775">
                  <c:v>77.297637939453125</c:v>
                </c:pt>
                <c:pt idx="776">
                  <c:v>75.797683715820313</c:v>
                </c:pt>
                <c:pt idx="777">
                  <c:v>73.99774169921875</c:v>
                </c:pt>
                <c:pt idx="778">
                  <c:v>72.597785949707031</c:v>
                </c:pt>
                <c:pt idx="779">
                  <c:v>71.497817993164063</c:v>
                </c:pt>
                <c:pt idx="780">
                  <c:v>70.697837829589844</c:v>
                </c:pt>
                <c:pt idx="781">
                  <c:v>69.397880554199219</c:v>
                </c:pt>
                <c:pt idx="782">
                  <c:v>67.497940063476562</c:v>
                </c:pt>
                <c:pt idx="783">
                  <c:v>66.597969055175781</c:v>
                </c:pt>
                <c:pt idx="784">
                  <c:v>65.697990417480469</c:v>
                </c:pt>
                <c:pt idx="785">
                  <c:v>64.898017883300781</c:v>
                </c:pt>
                <c:pt idx="786">
                  <c:v>63.698055267333984</c:v>
                </c:pt>
                <c:pt idx="787">
                  <c:v>61.498123168945313</c:v>
                </c:pt>
                <c:pt idx="788">
                  <c:v>58.998199462890625</c:v>
                </c:pt>
                <c:pt idx="789">
                  <c:v>57.298252105712891</c:v>
                </c:pt>
                <c:pt idx="790">
                  <c:v>56.698268890380859</c:v>
                </c:pt>
                <c:pt idx="791">
                  <c:v>56.298282623291016</c:v>
                </c:pt>
                <c:pt idx="792">
                  <c:v>55.098316192626953</c:v>
                </c:pt>
                <c:pt idx="793">
                  <c:v>52.098407745361328</c:v>
                </c:pt>
                <c:pt idx="794">
                  <c:v>48.498519897460938</c:v>
                </c:pt>
                <c:pt idx="795">
                  <c:v>46.698574066162109</c:v>
                </c:pt>
                <c:pt idx="796">
                  <c:v>45.798603057861328</c:v>
                </c:pt>
                <c:pt idx="797">
                  <c:v>45.498611450195312</c:v>
                </c:pt>
                <c:pt idx="798">
                  <c:v>44.998626708984375</c:v>
                </c:pt>
                <c:pt idx="799">
                  <c:v>44.098651885986328</c:v>
                </c:pt>
                <c:pt idx="800">
                  <c:v>42.298709869384766</c:v>
                </c:pt>
                <c:pt idx="801">
                  <c:v>40.998748779296875</c:v>
                </c:pt>
                <c:pt idx="802">
                  <c:v>40.998748779296875</c:v>
                </c:pt>
                <c:pt idx="803">
                  <c:v>41.098743438720703</c:v>
                </c:pt>
                <c:pt idx="804">
                  <c:v>40.398765563964844</c:v>
                </c:pt>
                <c:pt idx="805">
                  <c:v>38.998809814453125</c:v>
                </c:pt>
                <c:pt idx="806">
                  <c:v>37.098865509033203</c:v>
                </c:pt>
                <c:pt idx="807">
                  <c:v>34.398948669433594</c:v>
                </c:pt>
                <c:pt idx="808">
                  <c:v>31.099050521850586</c:v>
                </c:pt>
                <c:pt idx="809">
                  <c:v>28.79911994934082</c:v>
                </c:pt>
                <c:pt idx="810">
                  <c:v>28.899118423461914</c:v>
                </c:pt>
                <c:pt idx="811">
                  <c:v>30.099081039428711</c:v>
                </c:pt>
                <c:pt idx="812">
                  <c:v>30.099081039428711</c:v>
                </c:pt>
                <c:pt idx="813">
                  <c:v>28.79911994934082</c:v>
                </c:pt>
                <c:pt idx="814">
                  <c:v>26.79918098449707</c:v>
                </c:pt>
                <c:pt idx="815">
                  <c:v>25.499221801757813</c:v>
                </c:pt>
                <c:pt idx="816">
                  <c:v>24.79924201965332</c:v>
                </c:pt>
                <c:pt idx="817">
                  <c:v>23.899271011352539</c:v>
                </c:pt>
                <c:pt idx="818">
                  <c:v>22.499313354492188</c:v>
                </c:pt>
                <c:pt idx="819">
                  <c:v>20.299379348754883</c:v>
                </c:pt>
                <c:pt idx="820">
                  <c:v>17.699459075927734</c:v>
                </c:pt>
                <c:pt idx="821">
                  <c:v>15.599523544311523</c:v>
                </c:pt>
                <c:pt idx="822">
                  <c:v>13.699582099914551</c:v>
                </c:pt>
                <c:pt idx="823">
                  <c:v>12.899605751037598</c:v>
                </c:pt>
                <c:pt idx="824">
                  <c:v>12.299624443054199</c:v>
                </c:pt>
                <c:pt idx="825">
                  <c:v>11.399651527404785</c:v>
                </c:pt>
                <c:pt idx="826">
                  <c:v>10.699673652648926</c:v>
                </c:pt>
                <c:pt idx="827">
                  <c:v>10.39968204498291</c:v>
                </c:pt>
                <c:pt idx="828">
                  <c:v>9.99969482421875</c:v>
                </c:pt>
                <c:pt idx="829">
                  <c:v>9.3997125625610352</c:v>
                </c:pt>
                <c:pt idx="830">
                  <c:v>8.7997312545776367</c:v>
                </c:pt>
                <c:pt idx="831">
                  <c:v>8.3997430801391602</c:v>
                </c:pt>
                <c:pt idx="832">
                  <c:v>8.1997499465942383</c:v>
                </c:pt>
                <c:pt idx="833">
                  <c:v>7.8997588157653809</c:v>
                </c:pt>
                <c:pt idx="834">
                  <c:v>7.6997647285461426</c:v>
                </c:pt>
                <c:pt idx="835">
                  <c:v>7.4997711181640625</c:v>
                </c:pt>
                <c:pt idx="836">
                  <c:v>7.1997799873352051</c:v>
                </c:pt>
                <c:pt idx="837">
                  <c:v>6.999786376953125</c:v>
                </c:pt>
                <c:pt idx="838">
                  <c:v>6.7997922897338867</c:v>
                </c:pt>
                <c:pt idx="839">
                  <c:v>6.4998016357421875</c:v>
                </c:pt>
                <c:pt idx="840">
                  <c:v>6.2998075485229492</c:v>
                </c:pt>
                <c:pt idx="841">
                  <c:v>6.0998139381408691</c:v>
                </c:pt>
                <c:pt idx="842">
                  <c:v>5.7998228073120117</c:v>
                </c:pt>
                <c:pt idx="843">
                  <c:v>5.5998291969299316</c:v>
                </c:pt>
                <c:pt idx="844">
                  <c:v>5.3998351097106934</c:v>
                </c:pt>
                <c:pt idx="845">
                  <c:v>5.0998444557189941</c:v>
                </c:pt>
                <c:pt idx="846">
                  <c:v>4.8998503684997559</c:v>
                </c:pt>
                <c:pt idx="847">
                  <c:v>4.6998562812805176</c:v>
                </c:pt>
                <c:pt idx="848">
                  <c:v>4.4998626708984375</c:v>
                </c:pt>
                <c:pt idx="849">
                  <c:v>4.2998685836791992</c:v>
                </c:pt>
                <c:pt idx="850">
                  <c:v>4.0998749732971191</c:v>
                </c:pt>
                <c:pt idx="851">
                  <c:v>3.8998808860778809</c:v>
                </c:pt>
                <c:pt idx="852">
                  <c:v>3.5998899936676025</c:v>
                </c:pt>
                <c:pt idx="853">
                  <c:v>3.3998961448669434</c:v>
                </c:pt>
                <c:pt idx="854">
                  <c:v>3.1999022960662842</c:v>
                </c:pt>
                <c:pt idx="855">
                  <c:v>2.999908447265625</c:v>
                </c:pt>
                <c:pt idx="856">
                  <c:v>2.7999145984649658</c:v>
                </c:pt>
                <c:pt idx="857">
                  <c:v>2.4999237060546875</c:v>
                </c:pt>
                <c:pt idx="858">
                  <c:v>2.3999266624450684</c:v>
                </c:pt>
                <c:pt idx="859">
                  <c:v>2.1999328136444092</c:v>
                </c:pt>
                <c:pt idx="860">
                  <c:v>1.99993896484375</c:v>
                </c:pt>
                <c:pt idx="861">
                  <c:v>1.7999449968338013</c:v>
                </c:pt>
                <c:pt idx="862">
                  <c:v>1.6999480724334717</c:v>
                </c:pt>
                <c:pt idx="863">
                  <c:v>1.4999542236328125</c:v>
                </c:pt>
                <c:pt idx="864">
                  <c:v>1.3999572992324829</c:v>
                </c:pt>
                <c:pt idx="865">
                  <c:v>1.1999633312225342</c:v>
                </c:pt>
                <c:pt idx="866">
                  <c:v>0.999969482421875</c:v>
                </c:pt>
                <c:pt idx="867">
                  <c:v>0.89997249841690063</c:v>
                </c:pt>
                <c:pt idx="868">
                  <c:v>0.79997557401657104</c:v>
                </c:pt>
                <c:pt idx="869">
                  <c:v>0.59998166561126709</c:v>
                </c:pt>
                <c:pt idx="870">
                  <c:v>0.4999847412109375</c:v>
                </c:pt>
                <c:pt idx="871">
                  <c:v>0.39998778700828552</c:v>
                </c:pt>
                <c:pt idx="872">
                  <c:v>0.29999083280563354</c:v>
                </c:pt>
                <c:pt idx="873">
                  <c:v>9.9996946752071381E-2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02728"/>
        <c:axId val="146003120"/>
      </c:lineChart>
      <c:lineChart>
        <c:grouping val="standard"/>
        <c:varyColors val="0"/>
        <c:ser>
          <c:idx val="2"/>
          <c:order val="1"/>
          <c:tx>
            <c:strRef>
              <c:f>'Wind Cutout'!$N$5</c:f>
              <c:strCache>
                <c:ptCount val="1"/>
                <c:pt idx="0">
                  <c:v>MPH - Cutout</c:v>
                </c:pt>
              </c:strCache>
            </c:strRef>
          </c:tx>
          <c:spPr>
            <a:ln w="28575" cap="rnd">
              <a:solidFill>
                <a:schemeClr val="accent2">
                  <a:alpha val="3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'Wind Cutout'!$K$6:$K$966</c:f>
              <c:numCache>
                <c:formatCode>dd\-mmm\-yy\ hh:mm:ss</c:formatCode>
                <c:ptCount val="961"/>
                <c:pt idx="0">
                  <c:v>42865.25</c:v>
                </c:pt>
                <c:pt idx="1">
                  <c:v>42865.250694444447</c:v>
                </c:pt>
                <c:pt idx="2">
                  <c:v>42865.251388888886</c:v>
                </c:pt>
                <c:pt idx="3">
                  <c:v>42865.252083333333</c:v>
                </c:pt>
                <c:pt idx="4">
                  <c:v>42865.25277777778</c:v>
                </c:pt>
                <c:pt idx="5">
                  <c:v>42865.253472222219</c:v>
                </c:pt>
                <c:pt idx="6">
                  <c:v>42865.254166666666</c:v>
                </c:pt>
                <c:pt idx="7">
                  <c:v>42865.254861111112</c:v>
                </c:pt>
                <c:pt idx="8">
                  <c:v>42865.255555555559</c:v>
                </c:pt>
                <c:pt idx="9">
                  <c:v>42865.256249999999</c:v>
                </c:pt>
                <c:pt idx="10">
                  <c:v>42865.256944444445</c:v>
                </c:pt>
                <c:pt idx="11">
                  <c:v>42865.257638888892</c:v>
                </c:pt>
                <c:pt idx="12">
                  <c:v>42865.258333333331</c:v>
                </c:pt>
                <c:pt idx="13">
                  <c:v>42865.259027777778</c:v>
                </c:pt>
                <c:pt idx="14">
                  <c:v>42865.259722222225</c:v>
                </c:pt>
                <c:pt idx="15">
                  <c:v>42865.260416666664</c:v>
                </c:pt>
                <c:pt idx="16">
                  <c:v>42865.261111111111</c:v>
                </c:pt>
                <c:pt idx="17">
                  <c:v>42865.261805555558</c:v>
                </c:pt>
                <c:pt idx="18">
                  <c:v>42865.262499999997</c:v>
                </c:pt>
                <c:pt idx="19">
                  <c:v>42865.263194444444</c:v>
                </c:pt>
                <c:pt idx="20">
                  <c:v>42865.263888888891</c:v>
                </c:pt>
                <c:pt idx="21">
                  <c:v>42865.26458333333</c:v>
                </c:pt>
                <c:pt idx="22">
                  <c:v>42865.265277777777</c:v>
                </c:pt>
                <c:pt idx="23">
                  <c:v>42865.265972222223</c:v>
                </c:pt>
                <c:pt idx="24">
                  <c:v>42865.26666666667</c:v>
                </c:pt>
                <c:pt idx="25">
                  <c:v>42865.267361111109</c:v>
                </c:pt>
                <c:pt idx="26">
                  <c:v>42865.268055555556</c:v>
                </c:pt>
                <c:pt idx="27">
                  <c:v>42865.268750000003</c:v>
                </c:pt>
                <c:pt idx="28">
                  <c:v>42865.269444444442</c:v>
                </c:pt>
                <c:pt idx="29">
                  <c:v>42865.270138888889</c:v>
                </c:pt>
                <c:pt idx="30">
                  <c:v>42865.270833333336</c:v>
                </c:pt>
                <c:pt idx="31">
                  <c:v>42865.271527777775</c:v>
                </c:pt>
                <c:pt idx="32">
                  <c:v>42865.272222222222</c:v>
                </c:pt>
                <c:pt idx="33">
                  <c:v>42865.272916666669</c:v>
                </c:pt>
                <c:pt idx="34">
                  <c:v>42865.273611111108</c:v>
                </c:pt>
                <c:pt idx="35">
                  <c:v>42865.274305555555</c:v>
                </c:pt>
                <c:pt idx="36">
                  <c:v>42865.275000000001</c:v>
                </c:pt>
                <c:pt idx="37">
                  <c:v>42865.275694444441</c:v>
                </c:pt>
                <c:pt idx="38">
                  <c:v>42865.276388888888</c:v>
                </c:pt>
                <c:pt idx="39">
                  <c:v>42865.277083333334</c:v>
                </c:pt>
                <c:pt idx="40">
                  <c:v>42865.277777777781</c:v>
                </c:pt>
                <c:pt idx="41">
                  <c:v>42865.27847222222</c:v>
                </c:pt>
                <c:pt idx="42">
                  <c:v>42865.279166666667</c:v>
                </c:pt>
                <c:pt idx="43">
                  <c:v>42865.279861111114</c:v>
                </c:pt>
                <c:pt idx="44">
                  <c:v>42865.280555555553</c:v>
                </c:pt>
                <c:pt idx="45">
                  <c:v>42865.28125</c:v>
                </c:pt>
                <c:pt idx="46">
                  <c:v>42865.281944444447</c:v>
                </c:pt>
                <c:pt idx="47">
                  <c:v>42865.282638888886</c:v>
                </c:pt>
                <c:pt idx="48">
                  <c:v>42865.283333333333</c:v>
                </c:pt>
                <c:pt idx="49">
                  <c:v>42865.28402777778</c:v>
                </c:pt>
                <c:pt idx="50">
                  <c:v>42865.284722222219</c:v>
                </c:pt>
                <c:pt idx="51">
                  <c:v>42865.285416666666</c:v>
                </c:pt>
                <c:pt idx="52">
                  <c:v>42865.286111111112</c:v>
                </c:pt>
                <c:pt idx="53">
                  <c:v>42865.286805555559</c:v>
                </c:pt>
                <c:pt idx="54">
                  <c:v>42865.287499999999</c:v>
                </c:pt>
                <c:pt idx="55">
                  <c:v>42865.288194444445</c:v>
                </c:pt>
                <c:pt idx="56">
                  <c:v>42865.288888888892</c:v>
                </c:pt>
                <c:pt idx="57">
                  <c:v>42865.289583333331</c:v>
                </c:pt>
                <c:pt idx="58">
                  <c:v>42865.290277777778</c:v>
                </c:pt>
                <c:pt idx="59">
                  <c:v>42865.290972222225</c:v>
                </c:pt>
                <c:pt idx="60">
                  <c:v>42865.291666666664</c:v>
                </c:pt>
                <c:pt idx="61">
                  <c:v>42865.292361111111</c:v>
                </c:pt>
                <c:pt idx="62">
                  <c:v>42865.293055555558</c:v>
                </c:pt>
                <c:pt idx="63">
                  <c:v>42865.293749999997</c:v>
                </c:pt>
                <c:pt idx="64">
                  <c:v>42865.294444444444</c:v>
                </c:pt>
                <c:pt idx="65">
                  <c:v>42865.295138888891</c:v>
                </c:pt>
                <c:pt idx="66">
                  <c:v>42865.29583333333</c:v>
                </c:pt>
                <c:pt idx="67">
                  <c:v>42865.296527777777</c:v>
                </c:pt>
                <c:pt idx="68">
                  <c:v>42865.297222222223</c:v>
                </c:pt>
                <c:pt idx="69">
                  <c:v>42865.29791666667</c:v>
                </c:pt>
                <c:pt idx="70">
                  <c:v>42865.298611111109</c:v>
                </c:pt>
                <c:pt idx="71">
                  <c:v>42865.299305555556</c:v>
                </c:pt>
                <c:pt idx="72">
                  <c:v>42865.3</c:v>
                </c:pt>
                <c:pt idx="73">
                  <c:v>42865.300694444442</c:v>
                </c:pt>
                <c:pt idx="74">
                  <c:v>42865.301388888889</c:v>
                </c:pt>
                <c:pt idx="75">
                  <c:v>42865.302083333336</c:v>
                </c:pt>
                <c:pt idx="76">
                  <c:v>42865.302777777775</c:v>
                </c:pt>
                <c:pt idx="77">
                  <c:v>42865.303472222222</c:v>
                </c:pt>
                <c:pt idx="78">
                  <c:v>42865.304166666669</c:v>
                </c:pt>
                <c:pt idx="79">
                  <c:v>42865.304861111108</c:v>
                </c:pt>
                <c:pt idx="80">
                  <c:v>42865.305555555555</c:v>
                </c:pt>
                <c:pt idx="81">
                  <c:v>42865.306250000001</c:v>
                </c:pt>
                <c:pt idx="82">
                  <c:v>42865.306944444441</c:v>
                </c:pt>
                <c:pt idx="83">
                  <c:v>42865.307638888888</c:v>
                </c:pt>
                <c:pt idx="84">
                  <c:v>42865.308333333334</c:v>
                </c:pt>
                <c:pt idx="85">
                  <c:v>42865.309027777781</c:v>
                </c:pt>
                <c:pt idx="86">
                  <c:v>42865.30972222222</c:v>
                </c:pt>
                <c:pt idx="87">
                  <c:v>42865.310416666667</c:v>
                </c:pt>
                <c:pt idx="88">
                  <c:v>42865.311111111114</c:v>
                </c:pt>
                <c:pt idx="89">
                  <c:v>42865.311805555553</c:v>
                </c:pt>
                <c:pt idx="90">
                  <c:v>42865.3125</c:v>
                </c:pt>
                <c:pt idx="91">
                  <c:v>42865.313194444447</c:v>
                </c:pt>
                <c:pt idx="92">
                  <c:v>42865.313888888886</c:v>
                </c:pt>
                <c:pt idx="93">
                  <c:v>42865.314583333333</c:v>
                </c:pt>
                <c:pt idx="94">
                  <c:v>42865.31527777778</c:v>
                </c:pt>
                <c:pt idx="95">
                  <c:v>42865.315972222219</c:v>
                </c:pt>
                <c:pt idx="96">
                  <c:v>42865.316666666666</c:v>
                </c:pt>
                <c:pt idx="97">
                  <c:v>42865.317361111112</c:v>
                </c:pt>
                <c:pt idx="98">
                  <c:v>42865.318055555559</c:v>
                </c:pt>
                <c:pt idx="99">
                  <c:v>42865.318749999999</c:v>
                </c:pt>
                <c:pt idx="100">
                  <c:v>42865.319444444445</c:v>
                </c:pt>
                <c:pt idx="101">
                  <c:v>42865.320138888892</c:v>
                </c:pt>
                <c:pt idx="102">
                  <c:v>42865.320833333331</c:v>
                </c:pt>
                <c:pt idx="103">
                  <c:v>42865.321527777778</c:v>
                </c:pt>
                <c:pt idx="104">
                  <c:v>42865.322222222225</c:v>
                </c:pt>
                <c:pt idx="105">
                  <c:v>42865.322916666664</c:v>
                </c:pt>
                <c:pt idx="106">
                  <c:v>42865.323611111111</c:v>
                </c:pt>
                <c:pt idx="107">
                  <c:v>42865.324305555558</c:v>
                </c:pt>
                <c:pt idx="108">
                  <c:v>42865.324999999997</c:v>
                </c:pt>
                <c:pt idx="109">
                  <c:v>42865.325694444444</c:v>
                </c:pt>
                <c:pt idx="110">
                  <c:v>42865.326388888891</c:v>
                </c:pt>
                <c:pt idx="111">
                  <c:v>42865.32708333333</c:v>
                </c:pt>
                <c:pt idx="112">
                  <c:v>42865.327777777777</c:v>
                </c:pt>
                <c:pt idx="113">
                  <c:v>42865.328472222223</c:v>
                </c:pt>
                <c:pt idx="114">
                  <c:v>42865.32916666667</c:v>
                </c:pt>
                <c:pt idx="115">
                  <c:v>42865.329861111109</c:v>
                </c:pt>
                <c:pt idx="116">
                  <c:v>42865.330555555556</c:v>
                </c:pt>
                <c:pt idx="117">
                  <c:v>42865.331250000003</c:v>
                </c:pt>
                <c:pt idx="118">
                  <c:v>42865.331944444442</c:v>
                </c:pt>
                <c:pt idx="119">
                  <c:v>42865.332638888889</c:v>
                </c:pt>
                <c:pt idx="120">
                  <c:v>42865.333333333336</c:v>
                </c:pt>
                <c:pt idx="121">
                  <c:v>42865.334027777775</c:v>
                </c:pt>
                <c:pt idx="122">
                  <c:v>42865.334722222222</c:v>
                </c:pt>
                <c:pt idx="123">
                  <c:v>42865.335416666669</c:v>
                </c:pt>
                <c:pt idx="124">
                  <c:v>42865.336111111108</c:v>
                </c:pt>
                <c:pt idx="125">
                  <c:v>42865.336805555555</c:v>
                </c:pt>
                <c:pt idx="126">
                  <c:v>42865.337500000001</c:v>
                </c:pt>
                <c:pt idx="127">
                  <c:v>42865.338194444441</c:v>
                </c:pt>
                <c:pt idx="128">
                  <c:v>42865.338888888888</c:v>
                </c:pt>
                <c:pt idx="129">
                  <c:v>42865.339583333334</c:v>
                </c:pt>
                <c:pt idx="130">
                  <c:v>42865.340277777781</c:v>
                </c:pt>
                <c:pt idx="131">
                  <c:v>42865.34097222222</c:v>
                </c:pt>
                <c:pt idx="132">
                  <c:v>42865.341666666667</c:v>
                </c:pt>
                <c:pt idx="133">
                  <c:v>42865.342361111114</c:v>
                </c:pt>
                <c:pt idx="134">
                  <c:v>42865.343055555553</c:v>
                </c:pt>
                <c:pt idx="135">
                  <c:v>42865.34375</c:v>
                </c:pt>
                <c:pt idx="136">
                  <c:v>42865.344444444447</c:v>
                </c:pt>
                <c:pt idx="137">
                  <c:v>42865.345138888886</c:v>
                </c:pt>
                <c:pt idx="138">
                  <c:v>42865.345833333333</c:v>
                </c:pt>
                <c:pt idx="139">
                  <c:v>42865.34652777778</c:v>
                </c:pt>
                <c:pt idx="140">
                  <c:v>42865.347222222219</c:v>
                </c:pt>
                <c:pt idx="141">
                  <c:v>42865.347916666666</c:v>
                </c:pt>
                <c:pt idx="142">
                  <c:v>42865.348611111112</c:v>
                </c:pt>
                <c:pt idx="143">
                  <c:v>42865.349305555559</c:v>
                </c:pt>
                <c:pt idx="144">
                  <c:v>42865.35</c:v>
                </c:pt>
                <c:pt idx="145">
                  <c:v>42865.350694444445</c:v>
                </c:pt>
                <c:pt idx="146">
                  <c:v>42865.351388888892</c:v>
                </c:pt>
                <c:pt idx="147">
                  <c:v>42865.352083333331</c:v>
                </c:pt>
                <c:pt idx="148">
                  <c:v>42865.352777777778</c:v>
                </c:pt>
                <c:pt idx="149">
                  <c:v>42865.353472222225</c:v>
                </c:pt>
                <c:pt idx="150">
                  <c:v>42865.354166666664</c:v>
                </c:pt>
                <c:pt idx="151">
                  <c:v>42865.354861111111</c:v>
                </c:pt>
                <c:pt idx="152">
                  <c:v>42865.355555555558</c:v>
                </c:pt>
                <c:pt idx="153">
                  <c:v>42865.356249999997</c:v>
                </c:pt>
                <c:pt idx="154">
                  <c:v>42865.356944444444</c:v>
                </c:pt>
                <c:pt idx="155">
                  <c:v>42865.357638888891</c:v>
                </c:pt>
                <c:pt idx="156">
                  <c:v>42865.35833333333</c:v>
                </c:pt>
                <c:pt idx="157">
                  <c:v>42865.359027777777</c:v>
                </c:pt>
                <c:pt idx="158">
                  <c:v>42865.359722222223</c:v>
                </c:pt>
                <c:pt idx="159">
                  <c:v>42865.36041666667</c:v>
                </c:pt>
                <c:pt idx="160">
                  <c:v>42865.361111111109</c:v>
                </c:pt>
                <c:pt idx="161">
                  <c:v>42865.361805555556</c:v>
                </c:pt>
                <c:pt idx="162">
                  <c:v>42865.362500000003</c:v>
                </c:pt>
                <c:pt idx="163">
                  <c:v>42865.363194444442</c:v>
                </c:pt>
                <c:pt idx="164">
                  <c:v>42865.363888888889</c:v>
                </c:pt>
                <c:pt idx="165">
                  <c:v>42865.364583333336</c:v>
                </c:pt>
                <c:pt idx="166">
                  <c:v>42865.365277777775</c:v>
                </c:pt>
                <c:pt idx="167">
                  <c:v>42865.365972222222</c:v>
                </c:pt>
                <c:pt idx="168">
                  <c:v>42865.366666666669</c:v>
                </c:pt>
                <c:pt idx="169">
                  <c:v>42865.367361111108</c:v>
                </c:pt>
                <c:pt idx="170">
                  <c:v>42865.368055555555</c:v>
                </c:pt>
                <c:pt idx="171">
                  <c:v>42865.368750000001</c:v>
                </c:pt>
                <c:pt idx="172">
                  <c:v>42865.369444444441</c:v>
                </c:pt>
                <c:pt idx="173">
                  <c:v>42865.370138888888</c:v>
                </c:pt>
                <c:pt idx="174">
                  <c:v>42865.370833333334</c:v>
                </c:pt>
                <c:pt idx="175">
                  <c:v>42865.371527777781</c:v>
                </c:pt>
                <c:pt idx="176">
                  <c:v>42865.37222222222</c:v>
                </c:pt>
                <c:pt idx="177">
                  <c:v>42865.372916666667</c:v>
                </c:pt>
                <c:pt idx="178">
                  <c:v>42865.373611111114</c:v>
                </c:pt>
                <c:pt idx="179">
                  <c:v>42865.374305555553</c:v>
                </c:pt>
                <c:pt idx="180">
                  <c:v>42865.375</c:v>
                </c:pt>
                <c:pt idx="181">
                  <c:v>42865.375694444447</c:v>
                </c:pt>
                <c:pt idx="182">
                  <c:v>42865.376388888886</c:v>
                </c:pt>
                <c:pt idx="183">
                  <c:v>42865.377083333333</c:v>
                </c:pt>
                <c:pt idx="184">
                  <c:v>42865.37777777778</c:v>
                </c:pt>
                <c:pt idx="185">
                  <c:v>42865.378472222219</c:v>
                </c:pt>
                <c:pt idx="186">
                  <c:v>42865.379166666666</c:v>
                </c:pt>
                <c:pt idx="187">
                  <c:v>42865.379861111112</c:v>
                </c:pt>
                <c:pt idx="188">
                  <c:v>42865.380555555559</c:v>
                </c:pt>
                <c:pt idx="189">
                  <c:v>42865.381249999999</c:v>
                </c:pt>
                <c:pt idx="190">
                  <c:v>42865.381944444445</c:v>
                </c:pt>
                <c:pt idx="191">
                  <c:v>42865.382638888892</c:v>
                </c:pt>
                <c:pt idx="192">
                  <c:v>42865.383333333331</c:v>
                </c:pt>
                <c:pt idx="193">
                  <c:v>42865.384027777778</c:v>
                </c:pt>
                <c:pt idx="194">
                  <c:v>42865.384722222225</c:v>
                </c:pt>
                <c:pt idx="195">
                  <c:v>42865.385416666664</c:v>
                </c:pt>
                <c:pt idx="196">
                  <c:v>42865.386111111111</c:v>
                </c:pt>
                <c:pt idx="197">
                  <c:v>42865.386805555558</c:v>
                </c:pt>
                <c:pt idx="198">
                  <c:v>42865.387499999997</c:v>
                </c:pt>
                <c:pt idx="199">
                  <c:v>42865.388194444444</c:v>
                </c:pt>
                <c:pt idx="200">
                  <c:v>42865.388888888891</c:v>
                </c:pt>
                <c:pt idx="201">
                  <c:v>42865.38958333333</c:v>
                </c:pt>
                <c:pt idx="202">
                  <c:v>42865.390277777777</c:v>
                </c:pt>
                <c:pt idx="203">
                  <c:v>42865.390972222223</c:v>
                </c:pt>
                <c:pt idx="204">
                  <c:v>42865.39166666667</c:v>
                </c:pt>
                <c:pt idx="205">
                  <c:v>42865.392361111109</c:v>
                </c:pt>
                <c:pt idx="206">
                  <c:v>42865.393055555556</c:v>
                </c:pt>
                <c:pt idx="207">
                  <c:v>42865.393750000003</c:v>
                </c:pt>
                <c:pt idx="208">
                  <c:v>42865.394444444442</c:v>
                </c:pt>
                <c:pt idx="209">
                  <c:v>42865.395138888889</c:v>
                </c:pt>
                <c:pt idx="210">
                  <c:v>42865.395833333336</c:v>
                </c:pt>
                <c:pt idx="211">
                  <c:v>42865.396527777775</c:v>
                </c:pt>
                <c:pt idx="212">
                  <c:v>42865.397222222222</c:v>
                </c:pt>
                <c:pt idx="213">
                  <c:v>42865.397916666669</c:v>
                </c:pt>
                <c:pt idx="214">
                  <c:v>42865.398611111108</c:v>
                </c:pt>
                <c:pt idx="215">
                  <c:v>42865.399305555555</c:v>
                </c:pt>
                <c:pt idx="216">
                  <c:v>42865.4</c:v>
                </c:pt>
                <c:pt idx="217">
                  <c:v>42865.400694444441</c:v>
                </c:pt>
                <c:pt idx="218">
                  <c:v>42865.401388888888</c:v>
                </c:pt>
                <c:pt idx="219">
                  <c:v>42865.402083333334</c:v>
                </c:pt>
                <c:pt idx="220">
                  <c:v>42865.402777777781</c:v>
                </c:pt>
                <c:pt idx="221">
                  <c:v>42865.40347222222</c:v>
                </c:pt>
                <c:pt idx="222">
                  <c:v>42865.404166666667</c:v>
                </c:pt>
                <c:pt idx="223">
                  <c:v>42865.404861111114</c:v>
                </c:pt>
                <c:pt idx="224">
                  <c:v>42865.405555555553</c:v>
                </c:pt>
                <c:pt idx="225">
                  <c:v>42865.40625</c:v>
                </c:pt>
                <c:pt idx="226">
                  <c:v>42865.406944444447</c:v>
                </c:pt>
                <c:pt idx="227">
                  <c:v>42865.407638888886</c:v>
                </c:pt>
                <c:pt idx="228">
                  <c:v>42865.408333333333</c:v>
                </c:pt>
                <c:pt idx="229">
                  <c:v>42865.40902777778</c:v>
                </c:pt>
                <c:pt idx="230">
                  <c:v>42865.409722222219</c:v>
                </c:pt>
                <c:pt idx="231">
                  <c:v>42865.410416666666</c:v>
                </c:pt>
                <c:pt idx="232">
                  <c:v>42865.411111111112</c:v>
                </c:pt>
                <c:pt idx="233">
                  <c:v>42865.411805555559</c:v>
                </c:pt>
                <c:pt idx="234">
                  <c:v>42865.412499999999</c:v>
                </c:pt>
                <c:pt idx="235">
                  <c:v>42865.413194444445</c:v>
                </c:pt>
                <c:pt idx="236">
                  <c:v>42865.413888888892</c:v>
                </c:pt>
                <c:pt idx="237">
                  <c:v>42865.414583333331</c:v>
                </c:pt>
                <c:pt idx="238">
                  <c:v>42865.415277777778</c:v>
                </c:pt>
                <c:pt idx="239">
                  <c:v>42865.415972222225</c:v>
                </c:pt>
                <c:pt idx="240">
                  <c:v>42865.416666666664</c:v>
                </c:pt>
                <c:pt idx="241">
                  <c:v>42865.417361111111</c:v>
                </c:pt>
                <c:pt idx="242">
                  <c:v>42865.418055555558</c:v>
                </c:pt>
                <c:pt idx="243">
                  <c:v>42865.418749999997</c:v>
                </c:pt>
                <c:pt idx="244">
                  <c:v>42865.419444444444</c:v>
                </c:pt>
                <c:pt idx="245">
                  <c:v>42865.420138888891</c:v>
                </c:pt>
                <c:pt idx="246">
                  <c:v>42865.42083333333</c:v>
                </c:pt>
                <c:pt idx="247">
                  <c:v>42865.421527777777</c:v>
                </c:pt>
                <c:pt idx="248">
                  <c:v>42865.422222222223</c:v>
                </c:pt>
                <c:pt idx="249">
                  <c:v>42865.42291666667</c:v>
                </c:pt>
                <c:pt idx="250">
                  <c:v>42865.423611111109</c:v>
                </c:pt>
                <c:pt idx="251">
                  <c:v>42865.424305555556</c:v>
                </c:pt>
                <c:pt idx="252">
                  <c:v>42865.425000000003</c:v>
                </c:pt>
                <c:pt idx="253">
                  <c:v>42865.425694444442</c:v>
                </c:pt>
                <c:pt idx="254">
                  <c:v>42865.426388888889</c:v>
                </c:pt>
                <c:pt idx="255">
                  <c:v>42865.427083333336</c:v>
                </c:pt>
                <c:pt idx="256">
                  <c:v>42865.427777777775</c:v>
                </c:pt>
                <c:pt idx="257">
                  <c:v>42865.428472222222</c:v>
                </c:pt>
                <c:pt idx="258">
                  <c:v>42865.429166666669</c:v>
                </c:pt>
                <c:pt idx="259">
                  <c:v>42865.429861111108</c:v>
                </c:pt>
                <c:pt idx="260">
                  <c:v>42865.430555555555</c:v>
                </c:pt>
                <c:pt idx="261">
                  <c:v>42865.431250000001</c:v>
                </c:pt>
                <c:pt idx="262">
                  <c:v>42865.431944444441</c:v>
                </c:pt>
                <c:pt idx="263">
                  <c:v>42865.432638888888</c:v>
                </c:pt>
                <c:pt idx="264">
                  <c:v>42865.433333333334</c:v>
                </c:pt>
                <c:pt idx="265">
                  <c:v>42865.434027777781</c:v>
                </c:pt>
                <c:pt idx="266">
                  <c:v>42865.43472222222</c:v>
                </c:pt>
                <c:pt idx="267">
                  <c:v>42865.435416666667</c:v>
                </c:pt>
                <c:pt idx="268">
                  <c:v>42865.436111111114</c:v>
                </c:pt>
                <c:pt idx="269">
                  <c:v>42865.436805555553</c:v>
                </c:pt>
                <c:pt idx="270">
                  <c:v>42865.4375</c:v>
                </c:pt>
                <c:pt idx="271">
                  <c:v>42865.438194444447</c:v>
                </c:pt>
                <c:pt idx="272">
                  <c:v>42865.438888888886</c:v>
                </c:pt>
                <c:pt idx="273">
                  <c:v>42865.439583333333</c:v>
                </c:pt>
                <c:pt idx="274">
                  <c:v>42865.44027777778</c:v>
                </c:pt>
                <c:pt idx="275">
                  <c:v>42865.440972222219</c:v>
                </c:pt>
                <c:pt idx="276">
                  <c:v>42865.441666666666</c:v>
                </c:pt>
                <c:pt idx="277">
                  <c:v>42865.442361111112</c:v>
                </c:pt>
                <c:pt idx="278">
                  <c:v>42865.443055555559</c:v>
                </c:pt>
                <c:pt idx="279">
                  <c:v>42865.443749999999</c:v>
                </c:pt>
                <c:pt idx="280">
                  <c:v>42865.444444444445</c:v>
                </c:pt>
                <c:pt idx="281">
                  <c:v>42865.445138888892</c:v>
                </c:pt>
                <c:pt idx="282">
                  <c:v>42865.445833333331</c:v>
                </c:pt>
                <c:pt idx="283">
                  <c:v>42865.446527777778</c:v>
                </c:pt>
                <c:pt idx="284">
                  <c:v>42865.447222222225</c:v>
                </c:pt>
                <c:pt idx="285">
                  <c:v>42865.447916666664</c:v>
                </c:pt>
                <c:pt idx="286">
                  <c:v>42865.448611111111</c:v>
                </c:pt>
                <c:pt idx="287">
                  <c:v>42865.449305555558</c:v>
                </c:pt>
                <c:pt idx="288">
                  <c:v>42865.45</c:v>
                </c:pt>
                <c:pt idx="289">
                  <c:v>42865.450694444444</c:v>
                </c:pt>
                <c:pt idx="290">
                  <c:v>42865.451388888891</c:v>
                </c:pt>
                <c:pt idx="291">
                  <c:v>42865.45208333333</c:v>
                </c:pt>
                <c:pt idx="292">
                  <c:v>42865.452777777777</c:v>
                </c:pt>
                <c:pt idx="293">
                  <c:v>42865.453472222223</c:v>
                </c:pt>
                <c:pt idx="294">
                  <c:v>42865.45416666667</c:v>
                </c:pt>
                <c:pt idx="295">
                  <c:v>42865.454861111109</c:v>
                </c:pt>
                <c:pt idx="296">
                  <c:v>42865.455555555556</c:v>
                </c:pt>
                <c:pt idx="297">
                  <c:v>42865.456250000003</c:v>
                </c:pt>
                <c:pt idx="298">
                  <c:v>42865.456944444442</c:v>
                </c:pt>
                <c:pt idx="299">
                  <c:v>42865.457638888889</c:v>
                </c:pt>
                <c:pt idx="300">
                  <c:v>42865.458333333336</c:v>
                </c:pt>
                <c:pt idx="301">
                  <c:v>42865.459027777775</c:v>
                </c:pt>
                <c:pt idx="302">
                  <c:v>42865.459722222222</c:v>
                </c:pt>
                <c:pt idx="303">
                  <c:v>42865.460416666669</c:v>
                </c:pt>
                <c:pt idx="304">
                  <c:v>42865.461111111108</c:v>
                </c:pt>
                <c:pt idx="305">
                  <c:v>42865.461805555555</c:v>
                </c:pt>
                <c:pt idx="306">
                  <c:v>42865.462500000001</c:v>
                </c:pt>
                <c:pt idx="307">
                  <c:v>42865.463194444441</c:v>
                </c:pt>
                <c:pt idx="308">
                  <c:v>42865.463888888888</c:v>
                </c:pt>
                <c:pt idx="309">
                  <c:v>42865.464583333334</c:v>
                </c:pt>
                <c:pt idx="310">
                  <c:v>42865.465277777781</c:v>
                </c:pt>
                <c:pt idx="311">
                  <c:v>42865.46597222222</c:v>
                </c:pt>
                <c:pt idx="312">
                  <c:v>42865.466666666667</c:v>
                </c:pt>
                <c:pt idx="313">
                  <c:v>42865.467361111114</c:v>
                </c:pt>
                <c:pt idx="314">
                  <c:v>42865.468055555553</c:v>
                </c:pt>
                <c:pt idx="315">
                  <c:v>42865.46875</c:v>
                </c:pt>
                <c:pt idx="316">
                  <c:v>42865.469444444447</c:v>
                </c:pt>
                <c:pt idx="317">
                  <c:v>42865.470138888886</c:v>
                </c:pt>
                <c:pt idx="318">
                  <c:v>42865.470833333333</c:v>
                </c:pt>
                <c:pt idx="319">
                  <c:v>42865.47152777778</c:v>
                </c:pt>
                <c:pt idx="320">
                  <c:v>42865.472222222219</c:v>
                </c:pt>
                <c:pt idx="321">
                  <c:v>42865.472916666666</c:v>
                </c:pt>
                <c:pt idx="322">
                  <c:v>42865.473611111112</c:v>
                </c:pt>
                <c:pt idx="323">
                  <c:v>42865.474305555559</c:v>
                </c:pt>
                <c:pt idx="324">
                  <c:v>42865.474999999999</c:v>
                </c:pt>
                <c:pt idx="325">
                  <c:v>42865.475694444445</c:v>
                </c:pt>
                <c:pt idx="326">
                  <c:v>42865.476388888892</c:v>
                </c:pt>
                <c:pt idx="327">
                  <c:v>42865.477083333331</c:v>
                </c:pt>
                <c:pt idx="328">
                  <c:v>42865.477777777778</c:v>
                </c:pt>
                <c:pt idx="329">
                  <c:v>42865.478472222225</c:v>
                </c:pt>
                <c:pt idx="330">
                  <c:v>42865.479166666664</c:v>
                </c:pt>
                <c:pt idx="331">
                  <c:v>42865.479861111111</c:v>
                </c:pt>
                <c:pt idx="332">
                  <c:v>42865.480555555558</c:v>
                </c:pt>
                <c:pt idx="333">
                  <c:v>42865.481249999997</c:v>
                </c:pt>
                <c:pt idx="334">
                  <c:v>42865.481944444444</c:v>
                </c:pt>
                <c:pt idx="335">
                  <c:v>42865.482638888891</c:v>
                </c:pt>
                <c:pt idx="336">
                  <c:v>42865.48333333333</c:v>
                </c:pt>
                <c:pt idx="337">
                  <c:v>42865.484027777777</c:v>
                </c:pt>
                <c:pt idx="338">
                  <c:v>42865.484722222223</c:v>
                </c:pt>
                <c:pt idx="339">
                  <c:v>42865.48541666667</c:v>
                </c:pt>
                <c:pt idx="340">
                  <c:v>42865.486111111109</c:v>
                </c:pt>
                <c:pt idx="341">
                  <c:v>42865.486805555556</c:v>
                </c:pt>
                <c:pt idx="342">
                  <c:v>42865.487500000003</c:v>
                </c:pt>
                <c:pt idx="343">
                  <c:v>42865.488194444442</c:v>
                </c:pt>
                <c:pt idx="344">
                  <c:v>42865.488888888889</c:v>
                </c:pt>
                <c:pt idx="345">
                  <c:v>42865.489583333336</c:v>
                </c:pt>
                <c:pt idx="346">
                  <c:v>42865.490277777775</c:v>
                </c:pt>
                <c:pt idx="347">
                  <c:v>42865.490972222222</c:v>
                </c:pt>
                <c:pt idx="348">
                  <c:v>42865.491666666669</c:v>
                </c:pt>
                <c:pt idx="349">
                  <c:v>42865.492361111108</c:v>
                </c:pt>
                <c:pt idx="350">
                  <c:v>42865.493055555555</c:v>
                </c:pt>
                <c:pt idx="351">
                  <c:v>42865.493750000001</c:v>
                </c:pt>
                <c:pt idx="352">
                  <c:v>42865.494444444441</c:v>
                </c:pt>
                <c:pt idx="353">
                  <c:v>42865.495138888888</c:v>
                </c:pt>
                <c:pt idx="354">
                  <c:v>42865.495833333334</c:v>
                </c:pt>
                <c:pt idx="355">
                  <c:v>42865.496527777781</c:v>
                </c:pt>
                <c:pt idx="356">
                  <c:v>42865.49722222222</c:v>
                </c:pt>
                <c:pt idx="357">
                  <c:v>42865.497916666667</c:v>
                </c:pt>
                <c:pt idx="358">
                  <c:v>42865.498611111114</c:v>
                </c:pt>
                <c:pt idx="359">
                  <c:v>42865.499305555553</c:v>
                </c:pt>
                <c:pt idx="360">
                  <c:v>42865.5</c:v>
                </c:pt>
                <c:pt idx="361">
                  <c:v>42865.500694444447</c:v>
                </c:pt>
                <c:pt idx="362">
                  <c:v>42865.501388888886</c:v>
                </c:pt>
                <c:pt idx="363">
                  <c:v>42865.502083333333</c:v>
                </c:pt>
                <c:pt idx="364">
                  <c:v>42865.50277777778</c:v>
                </c:pt>
                <c:pt idx="365">
                  <c:v>42865.503472222219</c:v>
                </c:pt>
                <c:pt idx="366">
                  <c:v>42865.504166666666</c:v>
                </c:pt>
                <c:pt idx="367">
                  <c:v>42865.504861111112</c:v>
                </c:pt>
                <c:pt idx="368">
                  <c:v>42865.505555555559</c:v>
                </c:pt>
                <c:pt idx="369">
                  <c:v>42865.506249999999</c:v>
                </c:pt>
                <c:pt idx="370">
                  <c:v>42865.506944444445</c:v>
                </c:pt>
                <c:pt idx="371">
                  <c:v>42865.507638888892</c:v>
                </c:pt>
                <c:pt idx="372">
                  <c:v>42865.508333333331</c:v>
                </c:pt>
                <c:pt idx="373">
                  <c:v>42865.509027777778</c:v>
                </c:pt>
                <c:pt idx="374">
                  <c:v>42865.509722222225</c:v>
                </c:pt>
                <c:pt idx="375">
                  <c:v>42865.510416666664</c:v>
                </c:pt>
                <c:pt idx="376">
                  <c:v>42865.511111111111</c:v>
                </c:pt>
                <c:pt idx="377">
                  <c:v>42865.511805555558</c:v>
                </c:pt>
                <c:pt idx="378">
                  <c:v>42865.512499999997</c:v>
                </c:pt>
                <c:pt idx="379">
                  <c:v>42865.513194444444</c:v>
                </c:pt>
                <c:pt idx="380">
                  <c:v>42865.513888888891</c:v>
                </c:pt>
                <c:pt idx="381">
                  <c:v>42865.51458333333</c:v>
                </c:pt>
                <c:pt idx="382">
                  <c:v>42865.515277777777</c:v>
                </c:pt>
                <c:pt idx="383">
                  <c:v>42865.515972222223</c:v>
                </c:pt>
                <c:pt idx="384">
                  <c:v>42865.51666666667</c:v>
                </c:pt>
                <c:pt idx="385">
                  <c:v>42865.517361111109</c:v>
                </c:pt>
                <c:pt idx="386">
                  <c:v>42865.518055555556</c:v>
                </c:pt>
                <c:pt idx="387">
                  <c:v>42865.518750000003</c:v>
                </c:pt>
                <c:pt idx="388">
                  <c:v>42865.519444444442</c:v>
                </c:pt>
                <c:pt idx="389">
                  <c:v>42865.520138888889</c:v>
                </c:pt>
                <c:pt idx="390">
                  <c:v>42865.520833333336</c:v>
                </c:pt>
                <c:pt idx="391">
                  <c:v>42865.521527777775</c:v>
                </c:pt>
                <c:pt idx="392">
                  <c:v>42865.522222222222</c:v>
                </c:pt>
                <c:pt idx="393">
                  <c:v>42865.522916666669</c:v>
                </c:pt>
                <c:pt idx="394">
                  <c:v>42865.523611111108</c:v>
                </c:pt>
                <c:pt idx="395">
                  <c:v>42865.524305555555</c:v>
                </c:pt>
                <c:pt idx="396">
                  <c:v>42865.525000000001</c:v>
                </c:pt>
                <c:pt idx="397">
                  <c:v>42865.525694444441</c:v>
                </c:pt>
                <c:pt idx="398">
                  <c:v>42865.526388888888</c:v>
                </c:pt>
                <c:pt idx="399">
                  <c:v>42865.527083333334</c:v>
                </c:pt>
                <c:pt idx="400">
                  <c:v>42865.527777777781</c:v>
                </c:pt>
                <c:pt idx="401">
                  <c:v>42865.52847222222</c:v>
                </c:pt>
                <c:pt idx="402">
                  <c:v>42865.529166666667</c:v>
                </c:pt>
                <c:pt idx="403">
                  <c:v>42865.529861111114</c:v>
                </c:pt>
                <c:pt idx="404">
                  <c:v>42865.530555555553</c:v>
                </c:pt>
                <c:pt idx="405">
                  <c:v>42865.53125</c:v>
                </c:pt>
                <c:pt idx="406">
                  <c:v>42865.531944444447</c:v>
                </c:pt>
                <c:pt idx="407">
                  <c:v>42865.532638888886</c:v>
                </c:pt>
                <c:pt idx="408">
                  <c:v>42865.533333333333</c:v>
                </c:pt>
                <c:pt idx="409">
                  <c:v>42865.53402777778</c:v>
                </c:pt>
                <c:pt idx="410">
                  <c:v>42865.534722222219</c:v>
                </c:pt>
                <c:pt idx="411">
                  <c:v>42865.535416666666</c:v>
                </c:pt>
                <c:pt idx="412">
                  <c:v>42865.536111111112</c:v>
                </c:pt>
                <c:pt idx="413">
                  <c:v>42865.536805555559</c:v>
                </c:pt>
                <c:pt idx="414">
                  <c:v>42865.537499999999</c:v>
                </c:pt>
                <c:pt idx="415">
                  <c:v>42865.538194444445</c:v>
                </c:pt>
                <c:pt idx="416">
                  <c:v>42865.538888888892</c:v>
                </c:pt>
                <c:pt idx="417">
                  <c:v>42865.539583333331</c:v>
                </c:pt>
                <c:pt idx="418">
                  <c:v>42865.540277777778</c:v>
                </c:pt>
                <c:pt idx="419">
                  <c:v>42865.540972222225</c:v>
                </c:pt>
                <c:pt idx="420">
                  <c:v>42865.541666666664</c:v>
                </c:pt>
                <c:pt idx="421">
                  <c:v>42865.542361111111</c:v>
                </c:pt>
                <c:pt idx="422">
                  <c:v>42865.543055555558</c:v>
                </c:pt>
                <c:pt idx="423">
                  <c:v>42865.543749999997</c:v>
                </c:pt>
                <c:pt idx="424">
                  <c:v>42865.544444444444</c:v>
                </c:pt>
                <c:pt idx="425">
                  <c:v>42865.545138888891</c:v>
                </c:pt>
                <c:pt idx="426">
                  <c:v>42865.54583333333</c:v>
                </c:pt>
                <c:pt idx="427">
                  <c:v>42865.546527777777</c:v>
                </c:pt>
                <c:pt idx="428">
                  <c:v>42865.547222222223</c:v>
                </c:pt>
                <c:pt idx="429">
                  <c:v>42865.54791666667</c:v>
                </c:pt>
                <c:pt idx="430">
                  <c:v>42865.548611111109</c:v>
                </c:pt>
                <c:pt idx="431">
                  <c:v>42865.549305555556</c:v>
                </c:pt>
                <c:pt idx="432">
                  <c:v>42865.55</c:v>
                </c:pt>
                <c:pt idx="433">
                  <c:v>42865.550694444442</c:v>
                </c:pt>
                <c:pt idx="434">
                  <c:v>42865.551388888889</c:v>
                </c:pt>
                <c:pt idx="435">
                  <c:v>42865.552083333336</c:v>
                </c:pt>
                <c:pt idx="436">
                  <c:v>42865.552777777775</c:v>
                </c:pt>
                <c:pt idx="437">
                  <c:v>42865.553472222222</c:v>
                </c:pt>
                <c:pt idx="438">
                  <c:v>42865.554166666669</c:v>
                </c:pt>
                <c:pt idx="439">
                  <c:v>42865.554861111108</c:v>
                </c:pt>
                <c:pt idx="440">
                  <c:v>42865.555555555555</c:v>
                </c:pt>
                <c:pt idx="441">
                  <c:v>42865.556250000001</c:v>
                </c:pt>
                <c:pt idx="442">
                  <c:v>42865.556944444441</c:v>
                </c:pt>
                <c:pt idx="443">
                  <c:v>42865.557638888888</c:v>
                </c:pt>
                <c:pt idx="444">
                  <c:v>42865.558333333334</c:v>
                </c:pt>
                <c:pt idx="445">
                  <c:v>42865.559027777781</c:v>
                </c:pt>
                <c:pt idx="446">
                  <c:v>42865.55972222222</c:v>
                </c:pt>
                <c:pt idx="447">
                  <c:v>42865.560416666667</c:v>
                </c:pt>
                <c:pt idx="448">
                  <c:v>42865.561111111114</c:v>
                </c:pt>
                <c:pt idx="449">
                  <c:v>42865.561805555553</c:v>
                </c:pt>
                <c:pt idx="450">
                  <c:v>42865.5625</c:v>
                </c:pt>
                <c:pt idx="451">
                  <c:v>42865.563194444447</c:v>
                </c:pt>
                <c:pt idx="452">
                  <c:v>42865.563888888886</c:v>
                </c:pt>
                <c:pt idx="453">
                  <c:v>42865.564583333333</c:v>
                </c:pt>
                <c:pt idx="454">
                  <c:v>42865.56527777778</c:v>
                </c:pt>
                <c:pt idx="455">
                  <c:v>42865.565972222219</c:v>
                </c:pt>
                <c:pt idx="456">
                  <c:v>42865.566666666666</c:v>
                </c:pt>
                <c:pt idx="457">
                  <c:v>42865.567361111112</c:v>
                </c:pt>
                <c:pt idx="458">
                  <c:v>42865.568055555559</c:v>
                </c:pt>
                <c:pt idx="459">
                  <c:v>42865.568749999999</c:v>
                </c:pt>
                <c:pt idx="460">
                  <c:v>42865.569444444445</c:v>
                </c:pt>
                <c:pt idx="461">
                  <c:v>42865.570138888892</c:v>
                </c:pt>
                <c:pt idx="462">
                  <c:v>42865.570833333331</c:v>
                </c:pt>
                <c:pt idx="463">
                  <c:v>42865.571527777778</c:v>
                </c:pt>
                <c:pt idx="464">
                  <c:v>42865.572222222225</c:v>
                </c:pt>
                <c:pt idx="465">
                  <c:v>42865.572916666664</c:v>
                </c:pt>
                <c:pt idx="466">
                  <c:v>42865.573611111111</c:v>
                </c:pt>
                <c:pt idx="467">
                  <c:v>42865.574305555558</c:v>
                </c:pt>
                <c:pt idx="468">
                  <c:v>42865.574999999997</c:v>
                </c:pt>
                <c:pt idx="469">
                  <c:v>42865.575694444444</c:v>
                </c:pt>
                <c:pt idx="470">
                  <c:v>42865.576388888891</c:v>
                </c:pt>
                <c:pt idx="471">
                  <c:v>42865.57708333333</c:v>
                </c:pt>
                <c:pt idx="472">
                  <c:v>42865.577777777777</c:v>
                </c:pt>
                <c:pt idx="473">
                  <c:v>42865.578472222223</c:v>
                </c:pt>
                <c:pt idx="474">
                  <c:v>42865.57916666667</c:v>
                </c:pt>
                <c:pt idx="475">
                  <c:v>42865.579861111109</c:v>
                </c:pt>
                <c:pt idx="476">
                  <c:v>42865.580555555556</c:v>
                </c:pt>
                <c:pt idx="477">
                  <c:v>42865.581250000003</c:v>
                </c:pt>
                <c:pt idx="478">
                  <c:v>42865.581944444442</c:v>
                </c:pt>
                <c:pt idx="479">
                  <c:v>42865.582638888889</c:v>
                </c:pt>
                <c:pt idx="480">
                  <c:v>42865.583333333336</c:v>
                </c:pt>
                <c:pt idx="481">
                  <c:v>42865.584027777775</c:v>
                </c:pt>
                <c:pt idx="482">
                  <c:v>42865.584722222222</c:v>
                </c:pt>
                <c:pt idx="483">
                  <c:v>42865.585416666669</c:v>
                </c:pt>
                <c:pt idx="484">
                  <c:v>42865.586111111108</c:v>
                </c:pt>
                <c:pt idx="485">
                  <c:v>42865.586805555555</c:v>
                </c:pt>
                <c:pt idx="486">
                  <c:v>42865.587500000001</c:v>
                </c:pt>
                <c:pt idx="487">
                  <c:v>42865.588194444441</c:v>
                </c:pt>
                <c:pt idx="488">
                  <c:v>42865.588888888888</c:v>
                </c:pt>
                <c:pt idx="489">
                  <c:v>42865.589583333334</c:v>
                </c:pt>
                <c:pt idx="490">
                  <c:v>42865.590277777781</c:v>
                </c:pt>
                <c:pt idx="491">
                  <c:v>42865.59097222222</c:v>
                </c:pt>
                <c:pt idx="492">
                  <c:v>42865.591666666667</c:v>
                </c:pt>
                <c:pt idx="493">
                  <c:v>42865.592361111114</c:v>
                </c:pt>
                <c:pt idx="494">
                  <c:v>42865.593055555553</c:v>
                </c:pt>
                <c:pt idx="495">
                  <c:v>42865.59375</c:v>
                </c:pt>
                <c:pt idx="496">
                  <c:v>42865.594444444447</c:v>
                </c:pt>
                <c:pt idx="497">
                  <c:v>42865.595138888886</c:v>
                </c:pt>
                <c:pt idx="498">
                  <c:v>42865.595833333333</c:v>
                </c:pt>
                <c:pt idx="499">
                  <c:v>42865.59652777778</c:v>
                </c:pt>
                <c:pt idx="500">
                  <c:v>42865.597222222219</c:v>
                </c:pt>
                <c:pt idx="501">
                  <c:v>42865.597916666666</c:v>
                </c:pt>
                <c:pt idx="502">
                  <c:v>42865.598611111112</c:v>
                </c:pt>
                <c:pt idx="503">
                  <c:v>42865.599305555559</c:v>
                </c:pt>
                <c:pt idx="504">
                  <c:v>42865.599999999999</c:v>
                </c:pt>
                <c:pt idx="505">
                  <c:v>42865.600694444445</c:v>
                </c:pt>
                <c:pt idx="506">
                  <c:v>42865.601388888892</c:v>
                </c:pt>
                <c:pt idx="507">
                  <c:v>42865.602083333331</c:v>
                </c:pt>
                <c:pt idx="508">
                  <c:v>42865.602777777778</c:v>
                </c:pt>
                <c:pt idx="509">
                  <c:v>42865.603472222225</c:v>
                </c:pt>
                <c:pt idx="510">
                  <c:v>42865.604166666664</c:v>
                </c:pt>
                <c:pt idx="511">
                  <c:v>42865.604861111111</c:v>
                </c:pt>
                <c:pt idx="512">
                  <c:v>42865.605555555558</c:v>
                </c:pt>
                <c:pt idx="513">
                  <c:v>42865.606249999997</c:v>
                </c:pt>
                <c:pt idx="514">
                  <c:v>42865.606944444444</c:v>
                </c:pt>
                <c:pt idx="515">
                  <c:v>42865.607638888891</c:v>
                </c:pt>
                <c:pt idx="516">
                  <c:v>42865.60833333333</c:v>
                </c:pt>
                <c:pt idx="517">
                  <c:v>42865.609027777777</c:v>
                </c:pt>
                <c:pt idx="518">
                  <c:v>42865.609722222223</c:v>
                </c:pt>
                <c:pt idx="519">
                  <c:v>42865.61041666667</c:v>
                </c:pt>
                <c:pt idx="520">
                  <c:v>42865.611111111109</c:v>
                </c:pt>
                <c:pt idx="521">
                  <c:v>42865.611805555556</c:v>
                </c:pt>
                <c:pt idx="522">
                  <c:v>42865.612500000003</c:v>
                </c:pt>
                <c:pt idx="523">
                  <c:v>42865.613194444442</c:v>
                </c:pt>
                <c:pt idx="524">
                  <c:v>42865.613888888889</c:v>
                </c:pt>
                <c:pt idx="525">
                  <c:v>42865.614583333336</c:v>
                </c:pt>
                <c:pt idx="526">
                  <c:v>42865.615277777775</c:v>
                </c:pt>
                <c:pt idx="527">
                  <c:v>42865.615972222222</c:v>
                </c:pt>
                <c:pt idx="528">
                  <c:v>42865.616666666669</c:v>
                </c:pt>
                <c:pt idx="529">
                  <c:v>42865.617361111108</c:v>
                </c:pt>
                <c:pt idx="530">
                  <c:v>42865.618055555555</c:v>
                </c:pt>
                <c:pt idx="531">
                  <c:v>42865.618750000001</c:v>
                </c:pt>
                <c:pt idx="532">
                  <c:v>42865.619444444441</c:v>
                </c:pt>
                <c:pt idx="533">
                  <c:v>42865.620138888888</c:v>
                </c:pt>
                <c:pt idx="534">
                  <c:v>42865.620833333334</c:v>
                </c:pt>
                <c:pt idx="535">
                  <c:v>42865.621527777781</c:v>
                </c:pt>
                <c:pt idx="536">
                  <c:v>42865.62222222222</c:v>
                </c:pt>
                <c:pt idx="537">
                  <c:v>42865.622916666667</c:v>
                </c:pt>
                <c:pt idx="538">
                  <c:v>42865.623611111114</c:v>
                </c:pt>
                <c:pt idx="539">
                  <c:v>42865.624305555553</c:v>
                </c:pt>
                <c:pt idx="540">
                  <c:v>42865.625</c:v>
                </c:pt>
                <c:pt idx="541">
                  <c:v>42865.625694444447</c:v>
                </c:pt>
                <c:pt idx="542">
                  <c:v>42865.626388888886</c:v>
                </c:pt>
                <c:pt idx="543">
                  <c:v>42865.627083333333</c:v>
                </c:pt>
                <c:pt idx="544">
                  <c:v>42865.62777777778</c:v>
                </c:pt>
                <c:pt idx="545">
                  <c:v>42865.628472222219</c:v>
                </c:pt>
                <c:pt idx="546">
                  <c:v>42865.629166666666</c:v>
                </c:pt>
                <c:pt idx="547">
                  <c:v>42865.629861111112</c:v>
                </c:pt>
                <c:pt idx="548">
                  <c:v>42865.630555555559</c:v>
                </c:pt>
                <c:pt idx="549">
                  <c:v>42865.631249999999</c:v>
                </c:pt>
                <c:pt idx="550">
                  <c:v>42865.631944444445</c:v>
                </c:pt>
                <c:pt idx="551">
                  <c:v>42865.632638888892</c:v>
                </c:pt>
                <c:pt idx="552">
                  <c:v>42865.633333333331</c:v>
                </c:pt>
                <c:pt idx="553">
                  <c:v>42865.634027777778</c:v>
                </c:pt>
                <c:pt idx="554">
                  <c:v>42865.634722222225</c:v>
                </c:pt>
                <c:pt idx="555">
                  <c:v>42865.635416666664</c:v>
                </c:pt>
                <c:pt idx="556">
                  <c:v>42865.636111111111</c:v>
                </c:pt>
                <c:pt idx="557">
                  <c:v>42865.636805555558</c:v>
                </c:pt>
                <c:pt idx="558">
                  <c:v>42865.637499999997</c:v>
                </c:pt>
                <c:pt idx="559">
                  <c:v>42865.638194444444</c:v>
                </c:pt>
                <c:pt idx="560">
                  <c:v>42865.638888888891</c:v>
                </c:pt>
                <c:pt idx="561">
                  <c:v>42865.63958333333</c:v>
                </c:pt>
                <c:pt idx="562">
                  <c:v>42865.640277777777</c:v>
                </c:pt>
                <c:pt idx="563">
                  <c:v>42865.640972222223</c:v>
                </c:pt>
                <c:pt idx="564">
                  <c:v>42865.64166666667</c:v>
                </c:pt>
                <c:pt idx="565">
                  <c:v>42865.642361111109</c:v>
                </c:pt>
                <c:pt idx="566">
                  <c:v>42865.643055555556</c:v>
                </c:pt>
                <c:pt idx="567">
                  <c:v>42865.643750000003</c:v>
                </c:pt>
                <c:pt idx="568">
                  <c:v>42865.644444444442</c:v>
                </c:pt>
                <c:pt idx="569">
                  <c:v>42865.645138888889</c:v>
                </c:pt>
                <c:pt idx="570">
                  <c:v>42865.645833333336</c:v>
                </c:pt>
                <c:pt idx="571">
                  <c:v>42865.646527777775</c:v>
                </c:pt>
                <c:pt idx="572">
                  <c:v>42865.647222222222</c:v>
                </c:pt>
                <c:pt idx="573">
                  <c:v>42865.647916666669</c:v>
                </c:pt>
                <c:pt idx="574">
                  <c:v>42865.648611111108</c:v>
                </c:pt>
                <c:pt idx="575">
                  <c:v>42865.649305555555</c:v>
                </c:pt>
                <c:pt idx="576">
                  <c:v>42865.65</c:v>
                </c:pt>
                <c:pt idx="577">
                  <c:v>42865.650694444441</c:v>
                </c:pt>
                <c:pt idx="578">
                  <c:v>42865.651388888888</c:v>
                </c:pt>
                <c:pt idx="579">
                  <c:v>42865.652083333334</c:v>
                </c:pt>
                <c:pt idx="580">
                  <c:v>42865.652777777781</c:v>
                </c:pt>
                <c:pt idx="581">
                  <c:v>42865.65347222222</c:v>
                </c:pt>
                <c:pt idx="582">
                  <c:v>42865.654166666667</c:v>
                </c:pt>
                <c:pt idx="583">
                  <c:v>42865.654861111114</c:v>
                </c:pt>
                <c:pt idx="584">
                  <c:v>42865.655555555553</c:v>
                </c:pt>
                <c:pt idx="585">
                  <c:v>42865.65625</c:v>
                </c:pt>
                <c:pt idx="586">
                  <c:v>42865.656944444447</c:v>
                </c:pt>
                <c:pt idx="587">
                  <c:v>42865.657638888886</c:v>
                </c:pt>
                <c:pt idx="588">
                  <c:v>42865.658333333333</c:v>
                </c:pt>
                <c:pt idx="589">
                  <c:v>42865.65902777778</c:v>
                </c:pt>
                <c:pt idx="590">
                  <c:v>42865.659722222219</c:v>
                </c:pt>
                <c:pt idx="591">
                  <c:v>42865.660416666666</c:v>
                </c:pt>
                <c:pt idx="592">
                  <c:v>42865.661111111112</c:v>
                </c:pt>
                <c:pt idx="593">
                  <c:v>42865.661805555559</c:v>
                </c:pt>
                <c:pt idx="594">
                  <c:v>42865.662499999999</c:v>
                </c:pt>
                <c:pt idx="595">
                  <c:v>42865.663194444445</c:v>
                </c:pt>
                <c:pt idx="596">
                  <c:v>42865.663888888892</c:v>
                </c:pt>
                <c:pt idx="597">
                  <c:v>42865.664583333331</c:v>
                </c:pt>
                <c:pt idx="598">
                  <c:v>42865.665277777778</c:v>
                </c:pt>
                <c:pt idx="599">
                  <c:v>42865.665972222225</c:v>
                </c:pt>
                <c:pt idx="600">
                  <c:v>42865.666666666664</c:v>
                </c:pt>
                <c:pt idx="601">
                  <c:v>42865.667361111111</c:v>
                </c:pt>
                <c:pt idx="602">
                  <c:v>42865.668055555558</c:v>
                </c:pt>
                <c:pt idx="603">
                  <c:v>42865.668749999997</c:v>
                </c:pt>
                <c:pt idx="604">
                  <c:v>42865.669444444444</c:v>
                </c:pt>
                <c:pt idx="605">
                  <c:v>42865.670138888891</c:v>
                </c:pt>
                <c:pt idx="606">
                  <c:v>42865.67083333333</c:v>
                </c:pt>
                <c:pt idx="607">
                  <c:v>42865.671527777777</c:v>
                </c:pt>
                <c:pt idx="608">
                  <c:v>42865.672222222223</c:v>
                </c:pt>
                <c:pt idx="609">
                  <c:v>42865.67291666667</c:v>
                </c:pt>
                <c:pt idx="610">
                  <c:v>42865.673611111109</c:v>
                </c:pt>
                <c:pt idx="611">
                  <c:v>42865.674305555556</c:v>
                </c:pt>
                <c:pt idx="612">
                  <c:v>42865.675000000003</c:v>
                </c:pt>
                <c:pt idx="613">
                  <c:v>42865.675694444442</c:v>
                </c:pt>
                <c:pt idx="614">
                  <c:v>42865.676388888889</c:v>
                </c:pt>
                <c:pt idx="615">
                  <c:v>42865.677083333336</c:v>
                </c:pt>
                <c:pt idx="616">
                  <c:v>42865.677777777775</c:v>
                </c:pt>
                <c:pt idx="617">
                  <c:v>42865.678472222222</c:v>
                </c:pt>
                <c:pt idx="618">
                  <c:v>42865.679166666669</c:v>
                </c:pt>
                <c:pt idx="619">
                  <c:v>42865.679861111108</c:v>
                </c:pt>
                <c:pt idx="620">
                  <c:v>42865.680555555555</c:v>
                </c:pt>
                <c:pt idx="621">
                  <c:v>42865.681250000001</c:v>
                </c:pt>
                <c:pt idx="622">
                  <c:v>42865.681944444441</c:v>
                </c:pt>
                <c:pt idx="623">
                  <c:v>42865.682638888888</c:v>
                </c:pt>
                <c:pt idx="624">
                  <c:v>42865.683333333334</c:v>
                </c:pt>
                <c:pt idx="625">
                  <c:v>42865.684027777781</c:v>
                </c:pt>
                <c:pt idx="626">
                  <c:v>42865.68472222222</c:v>
                </c:pt>
                <c:pt idx="627">
                  <c:v>42865.685416666667</c:v>
                </c:pt>
                <c:pt idx="628">
                  <c:v>42865.686111111114</c:v>
                </c:pt>
                <c:pt idx="629">
                  <c:v>42865.686805555553</c:v>
                </c:pt>
                <c:pt idx="630">
                  <c:v>42865.6875</c:v>
                </c:pt>
                <c:pt idx="631">
                  <c:v>42865.688194444447</c:v>
                </c:pt>
                <c:pt idx="632">
                  <c:v>42865.688888888886</c:v>
                </c:pt>
                <c:pt idx="633">
                  <c:v>42865.689583333333</c:v>
                </c:pt>
                <c:pt idx="634">
                  <c:v>42865.69027777778</c:v>
                </c:pt>
                <c:pt idx="635">
                  <c:v>42865.690972222219</c:v>
                </c:pt>
                <c:pt idx="636">
                  <c:v>42865.691666666666</c:v>
                </c:pt>
                <c:pt idx="637">
                  <c:v>42865.692361111112</c:v>
                </c:pt>
                <c:pt idx="638">
                  <c:v>42865.693055555559</c:v>
                </c:pt>
                <c:pt idx="639">
                  <c:v>42865.693749999999</c:v>
                </c:pt>
                <c:pt idx="640">
                  <c:v>42865.694444444445</c:v>
                </c:pt>
                <c:pt idx="641">
                  <c:v>42865.695138888892</c:v>
                </c:pt>
                <c:pt idx="642">
                  <c:v>42865.695833333331</c:v>
                </c:pt>
                <c:pt idx="643">
                  <c:v>42865.696527777778</c:v>
                </c:pt>
                <c:pt idx="644">
                  <c:v>42865.697222222225</c:v>
                </c:pt>
                <c:pt idx="645">
                  <c:v>42865.697916666664</c:v>
                </c:pt>
                <c:pt idx="646">
                  <c:v>42865.698611111111</c:v>
                </c:pt>
                <c:pt idx="647">
                  <c:v>42865.699305555558</c:v>
                </c:pt>
                <c:pt idx="648">
                  <c:v>42865.7</c:v>
                </c:pt>
                <c:pt idx="649">
                  <c:v>42865.700694444444</c:v>
                </c:pt>
                <c:pt idx="650">
                  <c:v>42865.701388888891</c:v>
                </c:pt>
                <c:pt idx="651">
                  <c:v>42865.70208333333</c:v>
                </c:pt>
                <c:pt idx="652">
                  <c:v>42865.702777777777</c:v>
                </c:pt>
                <c:pt idx="653">
                  <c:v>42865.703472222223</c:v>
                </c:pt>
                <c:pt idx="654">
                  <c:v>42865.70416666667</c:v>
                </c:pt>
                <c:pt idx="655">
                  <c:v>42865.704861111109</c:v>
                </c:pt>
                <c:pt idx="656">
                  <c:v>42865.705555555556</c:v>
                </c:pt>
                <c:pt idx="657">
                  <c:v>42865.706250000003</c:v>
                </c:pt>
                <c:pt idx="658">
                  <c:v>42865.706944444442</c:v>
                </c:pt>
                <c:pt idx="659">
                  <c:v>42865.707638888889</c:v>
                </c:pt>
                <c:pt idx="660">
                  <c:v>42865.708333333336</c:v>
                </c:pt>
                <c:pt idx="661">
                  <c:v>42865.709027777775</c:v>
                </c:pt>
                <c:pt idx="662">
                  <c:v>42865.709722222222</c:v>
                </c:pt>
                <c:pt idx="663">
                  <c:v>42865.710416666669</c:v>
                </c:pt>
                <c:pt idx="664">
                  <c:v>42865.711111111108</c:v>
                </c:pt>
                <c:pt idx="665">
                  <c:v>42865.711805555555</c:v>
                </c:pt>
                <c:pt idx="666">
                  <c:v>42865.712500000001</c:v>
                </c:pt>
                <c:pt idx="667">
                  <c:v>42865.713194444441</c:v>
                </c:pt>
                <c:pt idx="668">
                  <c:v>42865.713888888888</c:v>
                </c:pt>
                <c:pt idx="669">
                  <c:v>42865.714583333334</c:v>
                </c:pt>
                <c:pt idx="670">
                  <c:v>42865.715277777781</c:v>
                </c:pt>
                <c:pt idx="671">
                  <c:v>42865.71597222222</c:v>
                </c:pt>
                <c:pt idx="672">
                  <c:v>42865.716666666667</c:v>
                </c:pt>
                <c:pt idx="673">
                  <c:v>42865.717361111114</c:v>
                </c:pt>
                <c:pt idx="674">
                  <c:v>42865.718055555553</c:v>
                </c:pt>
                <c:pt idx="675">
                  <c:v>42865.71875</c:v>
                </c:pt>
                <c:pt idx="676">
                  <c:v>42865.719444444447</c:v>
                </c:pt>
                <c:pt idx="677">
                  <c:v>42865.720138888886</c:v>
                </c:pt>
                <c:pt idx="678">
                  <c:v>42865.720833333333</c:v>
                </c:pt>
                <c:pt idx="679">
                  <c:v>42865.72152777778</c:v>
                </c:pt>
                <c:pt idx="680">
                  <c:v>42865.722222222219</c:v>
                </c:pt>
                <c:pt idx="681">
                  <c:v>42865.722916666666</c:v>
                </c:pt>
                <c:pt idx="682">
                  <c:v>42865.723611111112</c:v>
                </c:pt>
                <c:pt idx="683">
                  <c:v>42865.724305555559</c:v>
                </c:pt>
                <c:pt idx="684">
                  <c:v>42865.724999999999</c:v>
                </c:pt>
                <c:pt idx="685">
                  <c:v>42865.725694444445</c:v>
                </c:pt>
                <c:pt idx="686">
                  <c:v>42865.726388888892</c:v>
                </c:pt>
                <c:pt idx="687">
                  <c:v>42865.727083333331</c:v>
                </c:pt>
                <c:pt idx="688">
                  <c:v>42865.727777777778</c:v>
                </c:pt>
                <c:pt idx="689">
                  <c:v>42865.728472222225</c:v>
                </c:pt>
                <c:pt idx="690">
                  <c:v>42865.729166666664</c:v>
                </c:pt>
                <c:pt idx="691">
                  <c:v>42865.729861111111</c:v>
                </c:pt>
                <c:pt idx="692">
                  <c:v>42865.730555555558</c:v>
                </c:pt>
                <c:pt idx="693">
                  <c:v>42865.731249999997</c:v>
                </c:pt>
                <c:pt idx="694">
                  <c:v>42865.731944444444</c:v>
                </c:pt>
                <c:pt idx="695">
                  <c:v>42865.732638888891</c:v>
                </c:pt>
                <c:pt idx="696">
                  <c:v>42865.73333333333</c:v>
                </c:pt>
                <c:pt idx="697">
                  <c:v>42865.734027777777</c:v>
                </c:pt>
                <c:pt idx="698">
                  <c:v>42865.734722222223</c:v>
                </c:pt>
                <c:pt idx="699">
                  <c:v>42865.73541666667</c:v>
                </c:pt>
                <c:pt idx="700">
                  <c:v>42865.736111111109</c:v>
                </c:pt>
                <c:pt idx="701">
                  <c:v>42865.736805555556</c:v>
                </c:pt>
                <c:pt idx="702">
                  <c:v>42865.737500000003</c:v>
                </c:pt>
                <c:pt idx="703">
                  <c:v>42865.738194444442</c:v>
                </c:pt>
                <c:pt idx="704">
                  <c:v>42865.738888888889</c:v>
                </c:pt>
                <c:pt idx="705">
                  <c:v>42865.739583333336</c:v>
                </c:pt>
                <c:pt idx="706">
                  <c:v>42865.740277777775</c:v>
                </c:pt>
                <c:pt idx="707">
                  <c:v>42865.740972222222</c:v>
                </c:pt>
                <c:pt idx="708">
                  <c:v>42865.741666666669</c:v>
                </c:pt>
                <c:pt idx="709">
                  <c:v>42865.742361111108</c:v>
                </c:pt>
                <c:pt idx="710">
                  <c:v>42865.743055555555</c:v>
                </c:pt>
                <c:pt idx="711">
                  <c:v>42865.743750000001</c:v>
                </c:pt>
                <c:pt idx="712">
                  <c:v>42865.744444444441</c:v>
                </c:pt>
                <c:pt idx="713">
                  <c:v>42865.745138888888</c:v>
                </c:pt>
                <c:pt idx="714">
                  <c:v>42865.745833333334</c:v>
                </c:pt>
                <c:pt idx="715">
                  <c:v>42865.746527777781</c:v>
                </c:pt>
                <c:pt idx="716">
                  <c:v>42865.74722222222</c:v>
                </c:pt>
                <c:pt idx="717">
                  <c:v>42865.747916666667</c:v>
                </c:pt>
                <c:pt idx="718">
                  <c:v>42865.748611111114</c:v>
                </c:pt>
                <c:pt idx="719">
                  <c:v>42865.749305555553</c:v>
                </c:pt>
                <c:pt idx="720">
                  <c:v>42865.75</c:v>
                </c:pt>
                <c:pt idx="721">
                  <c:v>42865.750694444447</c:v>
                </c:pt>
                <c:pt idx="722">
                  <c:v>42865.751388888886</c:v>
                </c:pt>
                <c:pt idx="723">
                  <c:v>42865.752083333333</c:v>
                </c:pt>
                <c:pt idx="724">
                  <c:v>42865.75277777778</c:v>
                </c:pt>
                <c:pt idx="725">
                  <c:v>42865.753472222219</c:v>
                </c:pt>
                <c:pt idx="726">
                  <c:v>42865.754166666666</c:v>
                </c:pt>
                <c:pt idx="727">
                  <c:v>42865.754861111112</c:v>
                </c:pt>
                <c:pt idx="728">
                  <c:v>42865.755555555559</c:v>
                </c:pt>
                <c:pt idx="729">
                  <c:v>42865.756249999999</c:v>
                </c:pt>
                <c:pt idx="730">
                  <c:v>42865.756944444445</c:v>
                </c:pt>
                <c:pt idx="731">
                  <c:v>42865.757638888892</c:v>
                </c:pt>
                <c:pt idx="732">
                  <c:v>42865.758333333331</c:v>
                </c:pt>
                <c:pt idx="733">
                  <c:v>42865.759027777778</c:v>
                </c:pt>
                <c:pt idx="734">
                  <c:v>42865.759722222225</c:v>
                </c:pt>
                <c:pt idx="735">
                  <c:v>42865.760416666664</c:v>
                </c:pt>
                <c:pt idx="736">
                  <c:v>42865.761111111111</c:v>
                </c:pt>
                <c:pt idx="737">
                  <c:v>42865.761805555558</c:v>
                </c:pt>
                <c:pt idx="738">
                  <c:v>42865.762499999997</c:v>
                </c:pt>
                <c:pt idx="739">
                  <c:v>42865.763194444444</c:v>
                </c:pt>
                <c:pt idx="740">
                  <c:v>42865.763888888891</c:v>
                </c:pt>
                <c:pt idx="741">
                  <c:v>42865.76458333333</c:v>
                </c:pt>
                <c:pt idx="742">
                  <c:v>42865.765277777777</c:v>
                </c:pt>
                <c:pt idx="743">
                  <c:v>42865.765972222223</c:v>
                </c:pt>
                <c:pt idx="744">
                  <c:v>42865.76666666667</c:v>
                </c:pt>
                <c:pt idx="745">
                  <c:v>42865.767361111109</c:v>
                </c:pt>
                <c:pt idx="746">
                  <c:v>42865.768055555556</c:v>
                </c:pt>
                <c:pt idx="747">
                  <c:v>42865.768750000003</c:v>
                </c:pt>
                <c:pt idx="748">
                  <c:v>42865.769444444442</c:v>
                </c:pt>
                <c:pt idx="749">
                  <c:v>42865.770138888889</c:v>
                </c:pt>
                <c:pt idx="750">
                  <c:v>42865.770833333336</c:v>
                </c:pt>
                <c:pt idx="751">
                  <c:v>42865.771527777775</c:v>
                </c:pt>
                <c:pt idx="752">
                  <c:v>42865.772222222222</c:v>
                </c:pt>
                <c:pt idx="753">
                  <c:v>42865.772916666669</c:v>
                </c:pt>
                <c:pt idx="754">
                  <c:v>42865.773611111108</c:v>
                </c:pt>
                <c:pt idx="755">
                  <c:v>42865.774305555555</c:v>
                </c:pt>
                <c:pt idx="756">
                  <c:v>42865.775000000001</c:v>
                </c:pt>
                <c:pt idx="757">
                  <c:v>42865.775694444441</c:v>
                </c:pt>
                <c:pt idx="758">
                  <c:v>42865.776388888888</c:v>
                </c:pt>
                <c:pt idx="759">
                  <c:v>42865.777083333334</c:v>
                </c:pt>
                <c:pt idx="760">
                  <c:v>42865.777777777781</c:v>
                </c:pt>
                <c:pt idx="761">
                  <c:v>42865.77847222222</c:v>
                </c:pt>
                <c:pt idx="762">
                  <c:v>42865.779166666667</c:v>
                </c:pt>
                <c:pt idx="763">
                  <c:v>42865.779861111114</c:v>
                </c:pt>
                <c:pt idx="764">
                  <c:v>42865.780555555553</c:v>
                </c:pt>
                <c:pt idx="765">
                  <c:v>42865.78125</c:v>
                </c:pt>
                <c:pt idx="766">
                  <c:v>42865.781944444447</c:v>
                </c:pt>
                <c:pt idx="767">
                  <c:v>42865.782638888886</c:v>
                </c:pt>
                <c:pt idx="768">
                  <c:v>42865.783333333333</c:v>
                </c:pt>
                <c:pt idx="769">
                  <c:v>42865.78402777778</c:v>
                </c:pt>
                <c:pt idx="770">
                  <c:v>42865.784722222219</c:v>
                </c:pt>
                <c:pt idx="771">
                  <c:v>42865.785416666666</c:v>
                </c:pt>
                <c:pt idx="772">
                  <c:v>42865.786111111112</c:v>
                </c:pt>
                <c:pt idx="773">
                  <c:v>42865.786805555559</c:v>
                </c:pt>
                <c:pt idx="774">
                  <c:v>42865.787499999999</c:v>
                </c:pt>
                <c:pt idx="775">
                  <c:v>42865.788194444445</c:v>
                </c:pt>
                <c:pt idx="776">
                  <c:v>42865.788888888892</c:v>
                </c:pt>
                <c:pt idx="777">
                  <c:v>42865.789583333331</c:v>
                </c:pt>
                <c:pt idx="778">
                  <c:v>42865.790277777778</c:v>
                </c:pt>
                <c:pt idx="779">
                  <c:v>42865.790972222225</c:v>
                </c:pt>
                <c:pt idx="780">
                  <c:v>42865.791666666664</c:v>
                </c:pt>
                <c:pt idx="781">
                  <c:v>42865.792361111111</c:v>
                </c:pt>
                <c:pt idx="782">
                  <c:v>42865.793055555558</c:v>
                </c:pt>
                <c:pt idx="783">
                  <c:v>42865.793749999997</c:v>
                </c:pt>
                <c:pt idx="784">
                  <c:v>42865.794444444444</c:v>
                </c:pt>
                <c:pt idx="785">
                  <c:v>42865.795138888891</c:v>
                </c:pt>
                <c:pt idx="786">
                  <c:v>42865.79583333333</c:v>
                </c:pt>
                <c:pt idx="787">
                  <c:v>42865.796527777777</c:v>
                </c:pt>
                <c:pt idx="788">
                  <c:v>42865.797222222223</c:v>
                </c:pt>
                <c:pt idx="789">
                  <c:v>42865.79791666667</c:v>
                </c:pt>
                <c:pt idx="790">
                  <c:v>42865.798611111109</c:v>
                </c:pt>
                <c:pt idx="791">
                  <c:v>42865.799305555556</c:v>
                </c:pt>
                <c:pt idx="792">
                  <c:v>42865.8</c:v>
                </c:pt>
                <c:pt idx="793">
                  <c:v>42865.800694444442</c:v>
                </c:pt>
                <c:pt idx="794">
                  <c:v>42865.801388888889</c:v>
                </c:pt>
                <c:pt idx="795">
                  <c:v>42865.802083333336</c:v>
                </c:pt>
                <c:pt idx="796">
                  <c:v>42865.802777777775</c:v>
                </c:pt>
                <c:pt idx="797">
                  <c:v>42865.803472222222</c:v>
                </c:pt>
                <c:pt idx="798">
                  <c:v>42865.804166666669</c:v>
                </c:pt>
                <c:pt idx="799">
                  <c:v>42865.804861111108</c:v>
                </c:pt>
                <c:pt idx="800">
                  <c:v>42865.805555555555</c:v>
                </c:pt>
                <c:pt idx="801">
                  <c:v>42865.806250000001</c:v>
                </c:pt>
                <c:pt idx="802">
                  <c:v>42865.806944444441</c:v>
                </c:pt>
                <c:pt idx="803">
                  <c:v>42865.807638888888</c:v>
                </c:pt>
                <c:pt idx="804">
                  <c:v>42865.808333333334</c:v>
                </c:pt>
                <c:pt idx="805">
                  <c:v>42865.809027777781</c:v>
                </c:pt>
                <c:pt idx="806">
                  <c:v>42865.80972222222</c:v>
                </c:pt>
                <c:pt idx="807">
                  <c:v>42865.810416666667</c:v>
                </c:pt>
                <c:pt idx="808">
                  <c:v>42865.811111111114</c:v>
                </c:pt>
                <c:pt idx="809">
                  <c:v>42865.811805555553</c:v>
                </c:pt>
                <c:pt idx="810">
                  <c:v>42865.8125</c:v>
                </c:pt>
                <c:pt idx="811">
                  <c:v>42865.813194444447</c:v>
                </c:pt>
                <c:pt idx="812">
                  <c:v>42865.813888888886</c:v>
                </c:pt>
                <c:pt idx="813">
                  <c:v>42865.814583333333</c:v>
                </c:pt>
                <c:pt idx="814">
                  <c:v>42865.81527777778</c:v>
                </c:pt>
                <c:pt idx="815">
                  <c:v>42865.815972222219</c:v>
                </c:pt>
                <c:pt idx="816">
                  <c:v>42865.816666666666</c:v>
                </c:pt>
                <c:pt idx="817">
                  <c:v>42865.817361111112</c:v>
                </c:pt>
                <c:pt idx="818">
                  <c:v>42865.818055555559</c:v>
                </c:pt>
                <c:pt idx="819">
                  <c:v>42865.818749999999</c:v>
                </c:pt>
                <c:pt idx="820">
                  <c:v>42865.819444444445</c:v>
                </c:pt>
                <c:pt idx="821">
                  <c:v>42865.820138888892</c:v>
                </c:pt>
                <c:pt idx="822">
                  <c:v>42865.820833333331</c:v>
                </c:pt>
                <c:pt idx="823">
                  <c:v>42865.821527777778</c:v>
                </c:pt>
                <c:pt idx="824">
                  <c:v>42865.822222222225</c:v>
                </c:pt>
                <c:pt idx="825">
                  <c:v>42865.822916666664</c:v>
                </c:pt>
                <c:pt idx="826">
                  <c:v>42865.823611111111</c:v>
                </c:pt>
                <c:pt idx="827">
                  <c:v>42865.824305555558</c:v>
                </c:pt>
                <c:pt idx="828">
                  <c:v>42865.824999999997</c:v>
                </c:pt>
                <c:pt idx="829">
                  <c:v>42865.825694444444</c:v>
                </c:pt>
                <c:pt idx="830">
                  <c:v>42865.826388888891</c:v>
                </c:pt>
                <c:pt idx="831">
                  <c:v>42865.82708333333</c:v>
                </c:pt>
                <c:pt idx="832">
                  <c:v>42865.827777777777</c:v>
                </c:pt>
                <c:pt idx="833">
                  <c:v>42865.828472222223</c:v>
                </c:pt>
                <c:pt idx="834">
                  <c:v>42865.82916666667</c:v>
                </c:pt>
                <c:pt idx="835">
                  <c:v>42865.829861111109</c:v>
                </c:pt>
                <c:pt idx="836">
                  <c:v>42865.830555555556</c:v>
                </c:pt>
                <c:pt idx="837">
                  <c:v>42865.831250000003</c:v>
                </c:pt>
                <c:pt idx="838">
                  <c:v>42865.831944444442</c:v>
                </c:pt>
                <c:pt idx="839">
                  <c:v>42865.832638888889</c:v>
                </c:pt>
                <c:pt idx="840">
                  <c:v>42865.833333333336</c:v>
                </c:pt>
                <c:pt idx="841">
                  <c:v>42865.834027777775</c:v>
                </c:pt>
                <c:pt idx="842">
                  <c:v>42865.834722222222</c:v>
                </c:pt>
                <c:pt idx="843">
                  <c:v>42865.835416666669</c:v>
                </c:pt>
                <c:pt idx="844">
                  <c:v>42865.836111111108</c:v>
                </c:pt>
                <c:pt idx="845">
                  <c:v>42865.836805555555</c:v>
                </c:pt>
                <c:pt idx="846">
                  <c:v>42865.837500000001</c:v>
                </c:pt>
                <c:pt idx="847">
                  <c:v>42865.838194444441</c:v>
                </c:pt>
                <c:pt idx="848">
                  <c:v>42865.838888888888</c:v>
                </c:pt>
                <c:pt idx="849">
                  <c:v>42865.839583333334</c:v>
                </c:pt>
                <c:pt idx="850">
                  <c:v>42865.840277777781</c:v>
                </c:pt>
                <c:pt idx="851">
                  <c:v>42865.84097222222</c:v>
                </c:pt>
                <c:pt idx="852">
                  <c:v>42865.841666666667</c:v>
                </c:pt>
                <c:pt idx="853">
                  <c:v>42865.842361111114</c:v>
                </c:pt>
                <c:pt idx="854">
                  <c:v>42865.843055555553</c:v>
                </c:pt>
                <c:pt idx="855">
                  <c:v>42865.84375</c:v>
                </c:pt>
                <c:pt idx="856">
                  <c:v>42865.844444444447</c:v>
                </c:pt>
                <c:pt idx="857">
                  <c:v>42865.845138888886</c:v>
                </c:pt>
                <c:pt idx="858">
                  <c:v>42865.845833333333</c:v>
                </c:pt>
                <c:pt idx="859">
                  <c:v>42865.84652777778</c:v>
                </c:pt>
                <c:pt idx="860">
                  <c:v>42865.847222222219</c:v>
                </c:pt>
                <c:pt idx="861">
                  <c:v>42865.847916666666</c:v>
                </c:pt>
                <c:pt idx="862">
                  <c:v>42865.848611111112</c:v>
                </c:pt>
                <c:pt idx="863">
                  <c:v>42865.849305555559</c:v>
                </c:pt>
                <c:pt idx="864">
                  <c:v>42865.85</c:v>
                </c:pt>
                <c:pt idx="865">
                  <c:v>42865.850694444445</c:v>
                </c:pt>
                <c:pt idx="866">
                  <c:v>42865.851388888892</c:v>
                </c:pt>
                <c:pt idx="867">
                  <c:v>42865.852083333331</c:v>
                </c:pt>
                <c:pt idx="868">
                  <c:v>42865.852777777778</c:v>
                </c:pt>
                <c:pt idx="869">
                  <c:v>42865.853472222225</c:v>
                </c:pt>
                <c:pt idx="870">
                  <c:v>42865.854166666664</c:v>
                </c:pt>
                <c:pt idx="871">
                  <c:v>42865.854861111111</c:v>
                </c:pt>
                <c:pt idx="872">
                  <c:v>42865.855555555558</c:v>
                </c:pt>
                <c:pt idx="873">
                  <c:v>42865.856249999997</c:v>
                </c:pt>
                <c:pt idx="874">
                  <c:v>42865.856944444444</c:v>
                </c:pt>
                <c:pt idx="875">
                  <c:v>42865.857638888891</c:v>
                </c:pt>
                <c:pt idx="876">
                  <c:v>42865.85833333333</c:v>
                </c:pt>
                <c:pt idx="877">
                  <c:v>42865.859027777777</c:v>
                </c:pt>
                <c:pt idx="878">
                  <c:v>42865.859722222223</c:v>
                </c:pt>
                <c:pt idx="879">
                  <c:v>42865.86041666667</c:v>
                </c:pt>
                <c:pt idx="880">
                  <c:v>42865.861111111109</c:v>
                </c:pt>
                <c:pt idx="881">
                  <c:v>42865.861805555556</c:v>
                </c:pt>
                <c:pt idx="882">
                  <c:v>42865.862500000003</c:v>
                </c:pt>
                <c:pt idx="883">
                  <c:v>42865.863194444442</c:v>
                </c:pt>
                <c:pt idx="884">
                  <c:v>42865.863888888889</c:v>
                </c:pt>
                <c:pt idx="885">
                  <c:v>42865.864583333336</c:v>
                </c:pt>
                <c:pt idx="886">
                  <c:v>42865.865277777775</c:v>
                </c:pt>
                <c:pt idx="887">
                  <c:v>42865.865972222222</c:v>
                </c:pt>
                <c:pt idx="888">
                  <c:v>42865.866666666669</c:v>
                </c:pt>
                <c:pt idx="889">
                  <c:v>42865.867361111108</c:v>
                </c:pt>
                <c:pt idx="890">
                  <c:v>42865.868055555555</c:v>
                </c:pt>
                <c:pt idx="891">
                  <c:v>42865.868750000001</c:v>
                </c:pt>
                <c:pt idx="892">
                  <c:v>42865.869444444441</c:v>
                </c:pt>
                <c:pt idx="893">
                  <c:v>42865.870138888888</c:v>
                </c:pt>
                <c:pt idx="894">
                  <c:v>42865.870833333334</c:v>
                </c:pt>
                <c:pt idx="895">
                  <c:v>42865.871527777781</c:v>
                </c:pt>
                <c:pt idx="896">
                  <c:v>42865.87222222222</c:v>
                </c:pt>
                <c:pt idx="897">
                  <c:v>42865.872916666667</c:v>
                </c:pt>
                <c:pt idx="898">
                  <c:v>42865.873611111114</c:v>
                </c:pt>
                <c:pt idx="899">
                  <c:v>42865.874305555553</c:v>
                </c:pt>
                <c:pt idx="900">
                  <c:v>42865.875</c:v>
                </c:pt>
                <c:pt idx="901">
                  <c:v>42865.875694444447</c:v>
                </c:pt>
                <c:pt idx="902">
                  <c:v>42865.876388888886</c:v>
                </c:pt>
                <c:pt idx="903">
                  <c:v>42865.877083333333</c:v>
                </c:pt>
                <c:pt idx="904">
                  <c:v>42865.87777777778</c:v>
                </c:pt>
                <c:pt idx="905">
                  <c:v>42865.878472222219</c:v>
                </c:pt>
                <c:pt idx="906">
                  <c:v>42865.879166666666</c:v>
                </c:pt>
                <c:pt idx="907">
                  <c:v>42865.879861111112</c:v>
                </c:pt>
                <c:pt idx="908">
                  <c:v>42865.880555555559</c:v>
                </c:pt>
                <c:pt idx="909">
                  <c:v>42865.881249999999</c:v>
                </c:pt>
                <c:pt idx="910">
                  <c:v>42865.881944444445</c:v>
                </c:pt>
                <c:pt idx="911">
                  <c:v>42865.882638888892</c:v>
                </c:pt>
                <c:pt idx="912">
                  <c:v>42865.883333333331</c:v>
                </c:pt>
                <c:pt idx="913">
                  <c:v>42865.884027777778</c:v>
                </c:pt>
                <c:pt idx="914">
                  <c:v>42865.884722222225</c:v>
                </c:pt>
                <c:pt idx="915">
                  <c:v>42865.885416666664</c:v>
                </c:pt>
                <c:pt idx="916">
                  <c:v>42865.886111111111</c:v>
                </c:pt>
                <c:pt idx="917">
                  <c:v>42865.886805555558</c:v>
                </c:pt>
                <c:pt idx="918">
                  <c:v>42865.887499999997</c:v>
                </c:pt>
                <c:pt idx="919">
                  <c:v>42865.888194444444</c:v>
                </c:pt>
                <c:pt idx="920">
                  <c:v>42865.888888888891</c:v>
                </c:pt>
                <c:pt idx="921">
                  <c:v>42865.88958333333</c:v>
                </c:pt>
                <c:pt idx="922">
                  <c:v>42865.890277777777</c:v>
                </c:pt>
                <c:pt idx="923">
                  <c:v>42865.890972222223</c:v>
                </c:pt>
                <c:pt idx="924">
                  <c:v>42865.89166666667</c:v>
                </c:pt>
                <c:pt idx="925">
                  <c:v>42865.892361111109</c:v>
                </c:pt>
                <c:pt idx="926">
                  <c:v>42865.893055555556</c:v>
                </c:pt>
                <c:pt idx="927">
                  <c:v>42865.893750000003</c:v>
                </c:pt>
                <c:pt idx="928">
                  <c:v>42865.894444444442</c:v>
                </c:pt>
                <c:pt idx="929">
                  <c:v>42865.895138888889</c:v>
                </c:pt>
                <c:pt idx="930">
                  <c:v>42865.895833333336</c:v>
                </c:pt>
                <c:pt idx="931">
                  <c:v>42865.896527777775</c:v>
                </c:pt>
                <c:pt idx="932">
                  <c:v>42865.897222222222</c:v>
                </c:pt>
                <c:pt idx="933">
                  <c:v>42865.897916666669</c:v>
                </c:pt>
                <c:pt idx="934">
                  <c:v>42865.898611111108</c:v>
                </c:pt>
                <c:pt idx="935">
                  <c:v>42865.899305555555</c:v>
                </c:pt>
                <c:pt idx="936">
                  <c:v>42865.9</c:v>
                </c:pt>
                <c:pt idx="937">
                  <c:v>42865.900694444441</c:v>
                </c:pt>
                <c:pt idx="938">
                  <c:v>42865.901388888888</c:v>
                </c:pt>
                <c:pt idx="939">
                  <c:v>42865.902083333334</c:v>
                </c:pt>
                <c:pt idx="940">
                  <c:v>42865.902777777781</c:v>
                </c:pt>
                <c:pt idx="941">
                  <c:v>42865.90347222222</c:v>
                </c:pt>
                <c:pt idx="942">
                  <c:v>42865.904166666667</c:v>
                </c:pt>
                <c:pt idx="943">
                  <c:v>42865.904861111114</c:v>
                </c:pt>
                <c:pt idx="944">
                  <c:v>42865.905555555553</c:v>
                </c:pt>
                <c:pt idx="945">
                  <c:v>42865.90625</c:v>
                </c:pt>
                <c:pt idx="946">
                  <c:v>42865.906944444447</c:v>
                </c:pt>
                <c:pt idx="947">
                  <c:v>42865.907638888886</c:v>
                </c:pt>
                <c:pt idx="948">
                  <c:v>42865.908333333333</c:v>
                </c:pt>
                <c:pt idx="949">
                  <c:v>42865.90902777778</c:v>
                </c:pt>
                <c:pt idx="950">
                  <c:v>42865.909722222219</c:v>
                </c:pt>
                <c:pt idx="951">
                  <c:v>42865.910416666666</c:v>
                </c:pt>
                <c:pt idx="952">
                  <c:v>42865.911111111112</c:v>
                </c:pt>
                <c:pt idx="953">
                  <c:v>42865.911805555559</c:v>
                </c:pt>
                <c:pt idx="954">
                  <c:v>42865.912499999999</c:v>
                </c:pt>
                <c:pt idx="955">
                  <c:v>42865.913194444445</c:v>
                </c:pt>
                <c:pt idx="956">
                  <c:v>42865.913888888892</c:v>
                </c:pt>
                <c:pt idx="957">
                  <c:v>42865.914583333331</c:v>
                </c:pt>
                <c:pt idx="958">
                  <c:v>42865.915277777778</c:v>
                </c:pt>
                <c:pt idx="959">
                  <c:v>42865.915972222225</c:v>
                </c:pt>
                <c:pt idx="960">
                  <c:v>42865.916666666664</c:v>
                </c:pt>
              </c:numCache>
            </c:numRef>
          </c:cat>
          <c:val>
            <c:numRef>
              <c:f>'Wind Cutout'!$N$6:$N$966</c:f>
              <c:numCache>
                <c:formatCode>General</c:formatCode>
                <c:ptCount val="961"/>
                <c:pt idx="0">
                  <c:v>5.7998228073120117</c:v>
                </c:pt>
                <c:pt idx="1">
                  <c:v>8.3997430801391602</c:v>
                </c:pt>
                <c:pt idx="2">
                  <c:v>9.6997041702270508</c:v>
                </c:pt>
                <c:pt idx="3">
                  <c:v>8.6997346878051758</c:v>
                </c:pt>
                <c:pt idx="4">
                  <c:v>8.4997406005859375</c:v>
                </c:pt>
                <c:pt idx="5">
                  <c:v>7.1997799873352051</c:v>
                </c:pt>
                <c:pt idx="6">
                  <c:v>8.8997278213500977</c:v>
                </c:pt>
                <c:pt idx="7">
                  <c:v>8.8997278213500977</c:v>
                </c:pt>
                <c:pt idx="8">
                  <c:v>11.699643135070801</c:v>
                </c:pt>
                <c:pt idx="9">
                  <c:v>10.599676132202148</c:v>
                </c:pt>
                <c:pt idx="10">
                  <c:v>10.899666786193848</c:v>
                </c:pt>
                <c:pt idx="11">
                  <c:v>11.099660873413086</c:v>
                </c:pt>
                <c:pt idx="12">
                  <c:v>12.799609184265137</c:v>
                </c:pt>
                <c:pt idx="13">
                  <c:v>11.199658393859863</c:v>
                </c:pt>
                <c:pt idx="14">
                  <c:v>8.6997346878051758</c:v>
                </c:pt>
                <c:pt idx="15">
                  <c:v>11.299654960632324</c:v>
                </c:pt>
                <c:pt idx="16">
                  <c:v>10.999664306640625</c:v>
                </c:pt>
                <c:pt idx="17">
                  <c:v>11.399651527404785</c:v>
                </c:pt>
                <c:pt idx="18">
                  <c:v>10.599676132202148</c:v>
                </c:pt>
                <c:pt idx="19">
                  <c:v>13.099599838256836</c:v>
                </c:pt>
                <c:pt idx="20">
                  <c:v>13.799578666687012</c:v>
                </c:pt>
                <c:pt idx="21">
                  <c:v>10.699673652648926</c:v>
                </c:pt>
                <c:pt idx="22">
                  <c:v>10.499679565429687</c:v>
                </c:pt>
                <c:pt idx="23">
                  <c:v>12.699612617492676</c:v>
                </c:pt>
                <c:pt idx="24">
                  <c:v>13.599584579467773</c:v>
                </c:pt>
                <c:pt idx="25">
                  <c:v>14.499557495117188</c:v>
                </c:pt>
                <c:pt idx="26">
                  <c:v>10.199688911437988</c:v>
                </c:pt>
                <c:pt idx="27">
                  <c:v>11.399651527404785</c:v>
                </c:pt>
                <c:pt idx="28">
                  <c:v>11.099660873413086</c:v>
                </c:pt>
                <c:pt idx="29">
                  <c:v>10.39968204498291</c:v>
                </c:pt>
                <c:pt idx="30">
                  <c:v>12.699612617492676</c:v>
                </c:pt>
                <c:pt idx="31">
                  <c:v>12.199627876281738</c:v>
                </c:pt>
                <c:pt idx="32">
                  <c:v>11.299654960632324</c:v>
                </c:pt>
                <c:pt idx="33">
                  <c:v>10.199688911437988</c:v>
                </c:pt>
                <c:pt idx="34">
                  <c:v>10.999664306640625</c:v>
                </c:pt>
                <c:pt idx="35">
                  <c:v>11.399651527404785</c:v>
                </c:pt>
                <c:pt idx="36">
                  <c:v>11.099660873413086</c:v>
                </c:pt>
                <c:pt idx="37">
                  <c:v>11.9996337890625</c:v>
                </c:pt>
                <c:pt idx="38">
                  <c:v>13.199597358703613</c:v>
                </c:pt>
                <c:pt idx="39">
                  <c:v>12.299624443054199</c:v>
                </c:pt>
                <c:pt idx="40">
                  <c:v>11.399651527404785</c:v>
                </c:pt>
                <c:pt idx="41">
                  <c:v>11.799639701843262</c:v>
                </c:pt>
                <c:pt idx="42">
                  <c:v>11.099660873413086</c:v>
                </c:pt>
                <c:pt idx="43">
                  <c:v>11.899636268615723</c:v>
                </c:pt>
                <c:pt idx="44">
                  <c:v>9.99969482421875</c:v>
                </c:pt>
                <c:pt idx="45">
                  <c:v>10.39968204498291</c:v>
                </c:pt>
                <c:pt idx="46">
                  <c:v>9.2997159957885742</c:v>
                </c:pt>
                <c:pt idx="47">
                  <c:v>7.5997681617736816</c:v>
                </c:pt>
                <c:pt idx="48">
                  <c:v>7.5997681617736816</c:v>
                </c:pt>
                <c:pt idx="49">
                  <c:v>8.0997524261474609</c:v>
                </c:pt>
                <c:pt idx="50">
                  <c:v>8.7997312545776367</c:v>
                </c:pt>
                <c:pt idx="51">
                  <c:v>6.8997893333435059</c:v>
                </c:pt>
                <c:pt idx="52">
                  <c:v>6.6997952461242676</c:v>
                </c:pt>
                <c:pt idx="53">
                  <c:v>6.1998105049133301</c:v>
                </c:pt>
                <c:pt idx="54">
                  <c:v>6.999786376953125</c:v>
                </c:pt>
                <c:pt idx="55">
                  <c:v>7.999755859375</c:v>
                </c:pt>
                <c:pt idx="56">
                  <c:v>7.1997799873352051</c:v>
                </c:pt>
                <c:pt idx="57">
                  <c:v>7.5997681617736816</c:v>
                </c:pt>
                <c:pt idx="58">
                  <c:v>7.2997770309448242</c:v>
                </c:pt>
                <c:pt idx="59">
                  <c:v>6.7997922897338867</c:v>
                </c:pt>
                <c:pt idx="60">
                  <c:v>7.0997834205627441</c:v>
                </c:pt>
                <c:pt idx="61">
                  <c:v>7.1997799873352051</c:v>
                </c:pt>
                <c:pt idx="62">
                  <c:v>6.0998139381408691</c:v>
                </c:pt>
                <c:pt idx="63">
                  <c:v>7.7997617721557617</c:v>
                </c:pt>
                <c:pt idx="64">
                  <c:v>6.3998045921325684</c:v>
                </c:pt>
                <c:pt idx="65">
                  <c:v>4.999847412109375</c:v>
                </c:pt>
                <c:pt idx="66">
                  <c:v>5.8998198509216309</c:v>
                </c:pt>
                <c:pt idx="67">
                  <c:v>4.5998597145080566</c:v>
                </c:pt>
                <c:pt idx="68">
                  <c:v>4.4998626708984375</c:v>
                </c:pt>
                <c:pt idx="69">
                  <c:v>3.6998870372772217</c:v>
                </c:pt>
                <c:pt idx="70">
                  <c:v>2.8999114036560059</c:v>
                </c:pt>
                <c:pt idx="71">
                  <c:v>2.4999237060546875</c:v>
                </c:pt>
                <c:pt idx="72">
                  <c:v>4.2998685836791992</c:v>
                </c:pt>
                <c:pt idx="73">
                  <c:v>3.5998899936676025</c:v>
                </c:pt>
                <c:pt idx="74">
                  <c:v>3.7998840808868408</c:v>
                </c:pt>
                <c:pt idx="75">
                  <c:v>3.6998870372772217</c:v>
                </c:pt>
                <c:pt idx="76">
                  <c:v>3.5998899936676025</c:v>
                </c:pt>
                <c:pt idx="77">
                  <c:v>3.099905252456665</c:v>
                </c:pt>
                <c:pt idx="78">
                  <c:v>2.999908447265625</c:v>
                </c:pt>
                <c:pt idx="79">
                  <c:v>2.5999205112457275</c:v>
                </c:pt>
                <c:pt idx="80">
                  <c:v>2.999908447265625</c:v>
                </c:pt>
                <c:pt idx="81">
                  <c:v>2.5999205112457275</c:v>
                </c:pt>
                <c:pt idx="82">
                  <c:v>3.099905252456665</c:v>
                </c:pt>
                <c:pt idx="83">
                  <c:v>2.999908447265625</c:v>
                </c:pt>
                <c:pt idx="84">
                  <c:v>3.6998870372772217</c:v>
                </c:pt>
                <c:pt idx="85">
                  <c:v>2.999908447265625</c:v>
                </c:pt>
                <c:pt idx="86">
                  <c:v>3.5998899936676025</c:v>
                </c:pt>
                <c:pt idx="87">
                  <c:v>3.8998808860778809</c:v>
                </c:pt>
                <c:pt idx="88">
                  <c:v>4.7998533248901367</c:v>
                </c:pt>
                <c:pt idx="89">
                  <c:v>4.2998685836791992</c:v>
                </c:pt>
                <c:pt idx="90">
                  <c:v>4.6998562812805176</c:v>
                </c:pt>
                <c:pt idx="91">
                  <c:v>4.1998715400695801</c:v>
                </c:pt>
                <c:pt idx="92">
                  <c:v>3.9998779296875</c:v>
                </c:pt>
                <c:pt idx="93">
                  <c:v>4.5998597145080566</c:v>
                </c:pt>
                <c:pt idx="94">
                  <c:v>4.8998503684997559</c:v>
                </c:pt>
                <c:pt idx="95">
                  <c:v>4.4998626708984375</c:v>
                </c:pt>
                <c:pt idx="96">
                  <c:v>5.5998291969299316</c:v>
                </c:pt>
                <c:pt idx="97">
                  <c:v>3.9998779296875</c:v>
                </c:pt>
                <c:pt idx="98">
                  <c:v>3.5998899936676025</c:v>
                </c:pt>
                <c:pt idx="99">
                  <c:v>3.7998840808868408</c:v>
                </c:pt>
                <c:pt idx="100">
                  <c:v>5.6998257637023926</c:v>
                </c:pt>
                <c:pt idx="101">
                  <c:v>5.2998380661010742</c:v>
                </c:pt>
                <c:pt idx="102">
                  <c:v>4.6998562812805176</c:v>
                </c:pt>
                <c:pt idx="103">
                  <c:v>6.2998075485229492</c:v>
                </c:pt>
                <c:pt idx="104">
                  <c:v>5.1998410224914551</c:v>
                </c:pt>
                <c:pt idx="105">
                  <c:v>5.1998410224914551</c:v>
                </c:pt>
                <c:pt idx="106">
                  <c:v>5.0998444557189941</c:v>
                </c:pt>
                <c:pt idx="107">
                  <c:v>5.2998380661010742</c:v>
                </c:pt>
                <c:pt idx="108">
                  <c:v>6.1998105049133301</c:v>
                </c:pt>
                <c:pt idx="109">
                  <c:v>7.1997799873352051</c:v>
                </c:pt>
                <c:pt idx="110">
                  <c:v>5.5998291969299316</c:v>
                </c:pt>
                <c:pt idx="111">
                  <c:v>5.2998380661010742</c:v>
                </c:pt>
                <c:pt idx="112">
                  <c:v>6.8997893333435059</c:v>
                </c:pt>
                <c:pt idx="113">
                  <c:v>7.0997834205627441</c:v>
                </c:pt>
                <c:pt idx="114">
                  <c:v>5.4998321533203125</c:v>
                </c:pt>
                <c:pt idx="115">
                  <c:v>6.3998045921325684</c:v>
                </c:pt>
                <c:pt idx="116">
                  <c:v>6.7997922897338867</c:v>
                </c:pt>
                <c:pt idx="117">
                  <c:v>5.3998351097106934</c:v>
                </c:pt>
                <c:pt idx="118">
                  <c:v>5.4998321533203125</c:v>
                </c:pt>
                <c:pt idx="119">
                  <c:v>6.4998016357421875</c:v>
                </c:pt>
                <c:pt idx="120">
                  <c:v>6.6997952461242676</c:v>
                </c:pt>
                <c:pt idx="121">
                  <c:v>6.7997922897338867</c:v>
                </c:pt>
                <c:pt idx="122">
                  <c:v>6.3998045921325684</c:v>
                </c:pt>
                <c:pt idx="123">
                  <c:v>8.3997430801391602</c:v>
                </c:pt>
                <c:pt idx="124">
                  <c:v>6.7997922897338867</c:v>
                </c:pt>
                <c:pt idx="125">
                  <c:v>6.999786376953125</c:v>
                </c:pt>
                <c:pt idx="126">
                  <c:v>7.2997770309448242</c:v>
                </c:pt>
                <c:pt idx="127">
                  <c:v>5.99981689453125</c:v>
                </c:pt>
                <c:pt idx="128">
                  <c:v>6.7997922897338867</c:v>
                </c:pt>
                <c:pt idx="129">
                  <c:v>6.7997922897338867</c:v>
                </c:pt>
                <c:pt idx="130">
                  <c:v>5.8998198509216309</c:v>
                </c:pt>
                <c:pt idx="131">
                  <c:v>9.0997219085693359</c:v>
                </c:pt>
                <c:pt idx="132">
                  <c:v>6.999786376953125</c:v>
                </c:pt>
                <c:pt idx="133">
                  <c:v>6.999786376953125</c:v>
                </c:pt>
                <c:pt idx="134">
                  <c:v>8.1997499465942383</c:v>
                </c:pt>
                <c:pt idx="135">
                  <c:v>8.1997499465942383</c:v>
                </c:pt>
                <c:pt idx="136">
                  <c:v>9.3997125625610352</c:v>
                </c:pt>
                <c:pt idx="137">
                  <c:v>8.7997312545776367</c:v>
                </c:pt>
                <c:pt idx="138">
                  <c:v>5.99981689453125</c:v>
                </c:pt>
                <c:pt idx="139">
                  <c:v>8.8997278213500977</c:v>
                </c:pt>
                <c:pt idx="140">
                  <c:v>8.4997406005859375</c:v>
                </c:pt>
                <c:pt idx="141">
                  <c:v>8.999725341796875</c:v>
                </c:pt>
                <c:pt idx="142">
                  <c:v>7.1997799873352051</c:v>
                </c:pt>
                <c:pt idx="143">
                  <c:v>7.8997588157653809</c:v>
                </c:pt>
                <c:pt idx="144">
                  <c:v>8.5997371673583984</c:v>
                </c:pt>
                <c:pt idx="145">
                  <c:v>8.2997465133666992</c:v>
                </c:pt>
                <c:pt idx="146">
                  <c:v>8.999725341796875</c:v>
                </c:pt>
                <c:pt idx="147">
                  <c:v>8.8997278213500977</c:v>
                </c:pt>
                <c:pt idx="148">
                  <c:v>9.7997007369995117</c:v>
                </c:pt>
                <c:pt idx="149">
                  <c:v>7.8997588157653809</c:v>
                </c:pt>
                <c:pt idx="150">
                  <c:v>8.2997465133666992</c:v>
                </c:pt>
                <c:pt idx="151">
                  <c:v>11.499649047851563</c:v>
                </c:pt>
                <c:pt idx="152">
                  <c:v>9.6997041702270508</c:v>
                </c:pt>
                <c:pt idx="153">
                  <c:v>10.599676132202148</c:v>
                </c:pt>
                <c:pt idx="154">
                  <c:v>8.6997346878051758</c:v>
                </c:pt>
                <c:pt idx="155">
                  <c:v>8.999725341796875</c:v>
                </c:pt>
                <c:pt idx="156">
                  <c:v>9.1997194290161133</c:v>
                </c:pt>
                <c:pt idx="157">
                  <c:v>8.8997278213500977</c:v>
                </c:pt>
                <c:pt idx="158">
                  <c:v>8.2997465133666992</c:v>
                </c:pt>
                <c:pt idx="159">
                  <c:v>9.99969482421875</c:v>
                </c:pt>
                <c:pt idx="160">
                  <c:v>11.899636268615723</c:v>
                </c:pt>
                <c:pt idx="161">
                  <c:v>9.8996973037719727</c:v>
                </c:pt>
                <c:pt idx="162">
                  <c:v>8.3997430801391602</c:v>
                </c:pt>
                <c:pt idx="163">
                  <c:v>9.0997219085693359</c:v>
                </c:pt>
                <c:pt idx="164">
                  <c:v>9.7997007369995117</c:v>
                </c:pt>
                <c:pt idx="165">
                  <c:v>8.0997524261474609</c:v>
                </c:pt>
                <c:pt idx="166">
                  <c:v>8.7997312545776367</c:v>
                </c:pt>
                <c:pt idx="167">
                  <c:v>8.8997278213500977</c:v>
                </c:pt>
                <c:pt idx="168">
                  <c:v>8.3997430801391602</c:v>
                </c:pt>
                <c:pt idx="169">
                  <c:v>8.4997406005859375</c:v>
                </c:pt>
                <c:pt idx="170">
                  <c:v>9.7997007369995117</c:v>
                </c:pt>
                <c:pt idx="171">
                  <c:v>9.8996973037719727</c:v>
                </c:pt>
                <c:pt idx="172">
                  <c:v>9.1997194290161133</c:v>
                </c:pt>
                <c:pt idx="173">
                  <c:v>9.8996973037719727</c:v>
                </c:pt>
                <c:pt idx="174">
                  <c:v>11.9996337890625</c:v>
                </c:pt>
                <c:pt idx="175">
                  <c:v>9.6997041702270508</c:v>
                </c:pt>
                <c:pt idx="176">
                  <c:v>10.799670219421387</c:v>
                </c:pt>
                <c:pt idx="177">
                  <c:v>8.999725341796875</c:v>
                </c:pt>
                <c:pt idx="178">
                  <c:v>10.299685478210449</c:v>
                </c:pt>
                <c:pt idx="179">
                  <c:v>9.5997066497802734</c:v>
                </c:pt>
                <c:pt idx="180">
                  <c:v>11.799639701843262</c:v>
                </c:pt>
                <c:pt idx="181">
                  <c:v>10.799670219421387</c:v>
                </c:pt>
                <c:pt idx="182">
                  <c:v>11.399651527404785</c:v>
                </c:pt>
                <c:pt idx="183">
                  <c:v>10.299685478210449</c:v>
                </c:pt>
                <c:pt idx="184">
                  <c:v>9.4997100830078125</c:v>
                </c:pt>
                <c:pt idx="185">
                  <c:v>11.499649047851563</c:v>
                </c:pt>
                <c:pt idx="186">
                  <c:v>12.39962100982666</c:v>
                </c:pt>
                <c:pt idx="187">
                  <c:v>13.699582099914551</c:v>
                </c:pt>
                <c:pt idx="188">
                  <c:v>12.899605751037598</c:v>
                </c:pt>
                <c:pt idx="189">
                  <c:v>11.799639701843262</c:v>
                </c:pt>
                <c:pt idx="190">
                  <c:v>10.799670219421387</c:v>
                </c:pt>
                <c:pt idx="191">
                  <c:v>9.8996973037719727</c:v>
                </c:pt>
                <c:pt idx="192">
                  <c:v>11.899636268615723</c:v>
                </c:pt>
                <c:pt idx="193">
                  <c:v>10.199688911437988</c:v>
                </c:pt>
                <c:pt idx="194">
                  <c:v>10.899666786193848</c:v>
                </c:pt>
                <c:pt idx="195">
                  <c:v>11.299654960632324</c:v>
                </c:pt>
                <c:pt idx="196">
                  <c:v>10.699673652648926</c:v>
                </c:pt>
                <c:pt idx="197">
                  <c:v>8.7997312545776367</c:v>
                </c:pt>
                <c:pt idx="198">
                  <c:v>11.099660873413086</c:v>
                </c:pt>
                <c:pt idx="199">
                  <c:v>11.099660873413086</c:v>
                </c:pt>
                <c:pt idx="200">
                  <c:v>8.3997430801391602</c:v>
                </c:pt>
                <c:pt idx="201">
                  <c:v>12.699612617492676</c:v>
                </c:pt>
                <c:pt idx="202">
                  <c:v>12.499618530273438</c:v>
                </c:pt>
                <c:pt idx="203">
                  <c:v>11.699643135070801</c:v>
                </c:pt>
                <c:pt idx="204">
                  <c:v>9.4997100830078125</c:v>
                </c:pt>
                <c:pt idx="205">
                  <c:v>14.199566841125488</c:v>
                </c:pt>
                <c:pt idx="206">
                  <c:v>8.7997312545776367</c:v>
                </c:pt>
                <c:pt idx="207">
                  <c:v>10.499679565429687</c:v>
                </c:pt>
                <c:pt idx="208">
                  <c:v>9.0997219085693359</c:v>
                </c:pt>
                <c:pt idx="209">
                  <c:v>11.499649047851563</c:v>
                </c:pt>
                <c:pt idx="210">
                  <c:v>10.599676132202148</c:v>
                </c:pt>
                <c:pt idx="211">
                  <c:v>11.099660873413086</c:v>
                </c:pt>
                <c:pt idx="212">
                  <c:v>12.799609184265137</c:v>
                </c:pt>
                <c:pt idx="213">
                  <c:v>14.599554061889648</c:v>
                </c:pt>
                <c:pt idx="214">
                  <c:v>11.799639701843262</c:v>
                </c:pt>
                <c:pt idx="215">
                  <c:v>11.799639701843262</c:v>
                </c:pt>
                <c:pt idx="216">
                  <c:v>13.99957275390625</c:v>
                </c:pt>
                <c:pt idx="217">
                  <c:v>9.3997125625610352</c:v>
                </c:pt>
                <c:pt idx="218">
                  <c:v>14.899544715881348</c:v>
                </c:pt>
                <c:pt idx="219">
                  <c:v>12.39962100982666</c:v>
                </c:pt>
                <c:pt idx="220">
                  <c:v>14.599554061889648</c:v>
                </c:pt>
                <c:pt idx="221">
                  <c:v>13.699582099914551</c:v>
                </c:pt>
                <c:pt idx="222">
                  <c:v>13.199597358703613</c:v>
                </c:pt>
                <c:pt idx="223">
                  <c:v>13.599584579467773</c:v>
                </c:pt>
                <c:pt idx="224">
                  <c:v>12.099630355834961</c:v>
                </c:pt>
                <c:pt idx="225">
                  <c:v>12.799609184265137</c:v>
                </c:pt>
                <c:pt idx="226">
                  <c:v>13.99957275390625</c:v>
                </c:pt>
                <c:pt idx="227">
                  <c:v>14.199566841125488</c:v>
                </c:pt>
                <c:pt idx="228">
                  <c:v>14.499557495117188</c:v>
                </c:pt>
                <c:pt idx="229">
                  <c:v>16.199504852294922</c:v>
                </c:pt>
                <c:pt idx="230">
                  <c:v>10.899666786193848</c:v>
                </c:pt>
                <c:pt idx="231">
                  <c:v>13.99957275390625</c:v>
                </c:pt>
                <c:pt idx="232">
                  <c:v>13.899575233459473</c:v>
                </c:pt>
                <c:pt idx="233">
                  <c:v>16.299501419067383</c:v>
                </c:pt>
                <c:pt idx="234">
                  <c:v>16.599493026733398</c:v>
                </c:pt>
                <c:pt idx="235">
                  <c:v>16.099508285522461</c:v>
                </c:pt>
                <c:pt idx="236">
                  <c:v>15.799517631530762</c:v>
                </c:pt>
                <c:pt idx="237">
                  <c:v>15.799517631530762</c:v>
                </c:pt>
                <c:pt idx="238">
                  <c:v>16.299501419067383</c:v>
                </c:pt>
                <c:pt idx="239">
                  <c:v>17.199474334716797</c:v>
                </c:pt>
                <c:pt idx="240">
                  <c:v>16.199504852294922</c:v>
                </c:pt>
                <c:pt idx="241">
                  <c:v>16.999481201171875</c:v>
                </c:pt>
                <c:pt idx="242">
                  <c:v>17.099477767944336</c:v>
                </c:pt>
                <c:pt idx="243">
                  <c:v>16.599493026733398</c:v>
                </c:pt>
                <c:pt idx="244">
                  <c:v>18.199443817138672</c:v>
                </c:pt>
                <c:pt idx="245">
                  <c:v>15.699521064758301</c:v>
                </c:pt>
                <c:pt idx="246">
                  <c:v>15.799517631530762</c:v>
                </c:pt>
                <c:pt idx="247">
                  <c:v>16.79948616027832</c:v>
                </c:pt>
                <c:pt idx="248">
                  <c:v>17.499465942382813</c:v>
                </c:pt>
                <c:pt idx="249">
                  <c:v>18.099447250366211</c:v>
                </c:pt>
                <c:pt idx="250">
                  <c:v>16.099508285522461</c:v>
                </c:pt>
                <c:pt idx="251">
                  <c:v>15.599523544311523</c:v>
                </c:pt>
                <c:pt idx="252">
                  <c:v>14.199566841125488</c:v>
                </c:pt>
                <c:pt idx="253">
                  <c:v>17.099477767944336</c:v>
                </c:pt>
                <c:pt idx="254">
                  <c:v>16.399499893188477</c:v>
                </c:pt>
                <c:pt idx="255">
                  <c:v>14.099569320678711</c:v>
                </c:pt>
                <c:pt idx="256">
                  <c:v>17.899454116821289</c:v>
                </c:pt>
                <c:pt idx="257">
                  <c:v>16.499496459960937</c:v>
                </c:pt>
                <c:pt idx="258">
                  <c:v>19.599401473999023</c:v>
                </c:pt>
                <c:pt idx="259">
                  <c:v>16.699489593505859</c:v>
                </c:pt>
                <c:pt idx="260">
                  <c:v>14.999542236328125</c:v>
                </c:pt>
                <c:pt idx="261">
                  <c:v>16.899484634399414</c:v>
                </c:pt>
                <c:pt idx="262">
                  <c:v>18.499435424804688</c:v>
                </c:pt>
                <c:pt idx="263">
                  <c:v>16.999481201171875</c:v>
                </c:pt>
                <c:pt idx="264">
                  <c:v>17.899454116821289</c:v>
                </c:pt>
                <c:pt idx="265">
                  <c:v>18.999420166015625</c:v>
                </c:pt>
                <c:pt idx="266">
                  <c:v>19.099416732788086</c:v>
                </c:pt>
                <c:pt idx="267">
                  <c:v>16.79948616027832</c:v>
                </c:pt>
                <c:pt idx="268">
                  <c:v>17.99945068359375</c:v>
                </c:pt>
                <c:pt idx="269">
                  <c:v>18.699428558349609</c:v>
                </c:pt>
                <c:pt idx="270">
                  <c:v>18.699428558349609</c:v>
                </c:pt>
                <c:pt idx="271">
                  <c:v>18.299440383911133</c:v>
                </c:pt>
                <c:pt idx="272">
                  <c:v>19.099416732788086</c:v>
                </c:pt>
                <c:pt idx="273">
                  <c:v>19.799394607543945</c:v>
                </c:pt>
                <c:pt idx="274">
                  <c:v>18.399438858032227</c:v>
                </c:pt>
                <c:pt idx="275">
                  <c:v>16.599493026733398</c:v>
                </c:pt>
                <c:pt idx="276">
                  <c:v>19.599401473999023</c:v>
                </c:pt>
                <c:pt idx="277">
                  <c:v>19.399408340454102</c:v>
                </c:pt>
                <c:pt idx="278">
                  <c:v>20.199382781982422</c:v>
                </c:pt>
                <c:pt idx="279">
                  <c:v>20.299379348754883</c:v>
                </c:pt>
                <c:pt idx="280">
                  <c:v>19.9993896484375</c:v>
                </c:pt>
                <c:pt idx="281">
                  <c:v>21.299348831176758</c:v>
                </c:pt>
                <c:pt idx="282">
                  <c:v>19.699398040771484</c:v>
                </c:pt>
                <c:pt idx="283">
                  <c:v>20.79936408996582</c:v>
                </c:pt>
                <c:pt idx="284">
                  <c:v>17.899454116821289</c:v>
                </c:pt>
                <c:pt idx="285">
                  <c:v>16.79948616027832</c:v>
                </c:pt>
                <c:pt idx="286">
                  <c:v>20.199382781982422</c:v>
                </c:pt>
                <c:pt idx="287">
                  <c:v>20.399377822875977</c:v>
                </c:pt>
                <c:pt idx="288">
                  <c:v>16.099508285522461</c:v>
                </c:pt>
                <c:pt idx="289">
                  <c:v>18.299440383911133</c:v>
                </c:pt>
                <c:pt idx="290">
                  <c:v>17.599462509155273</c:v>
                </c:pt>
                <c:pt idx="291">
                  <c:v>19.299409866333008</c:v>
                </c:pt>
                <c:pt idx="292">
                  <c:v>17.99945068359375</c:v>
                </c:pt>
                <c:pt idx="293">
                  <c:v>17.299470901489258</c:v>
                </c:pt>
                <c:pt idx="294">
                  <c:v>16.199504852294922</c:v>
                </c:pt>
                <c:pt idx="295">
                  <c:v>17.399469375610352</c:v>
                </c:pt>
                <c:pt idx="296">
                  <c:v>16.999481201171875</c:v>
                </c:pt>
                <c:pt idx="297">
                  <c:v>17.599462509155273</c:v>
                </c:pt>
                <c:pt idx="298">
                  <c:v>18.599431991577148</c:v>
                </c:pt>
                <c:pt idx="299">
                  <c:v>19.099416732788086</c:v>
                </c:pt>
                <c:pt idx="300">
                  <c:v>16.499496459960937</c:v>
                </c:pt>
                <c:pt idx="301">
                  <c:v>20.199382781982422</c:v>
                </c:pt>
                <c:pt idx="302">
                  <c:v>14.599554061889648</c:v>
                </c:pt>
                <c:pt idx="303">
                  <c:v>18.099447250366211</c:v>
                </c:pt>
                <c:pt idx="304">
                  <c:v>18.79942512512207</c:v>
                </c:pt>
                <c:pt idx="305">
                  <c:v>14.299563407897949</c:v>
                </c:pt>
                <c:pt idx="306">
                  <c:v>20.899362564086914</c:v>
                </c:pt>
                <c:pt idx="307">
                  <c:v>20.599370956420898</c:v>
                </c:pt>
                <c:pt idx="308">
                  <c:v>22.099325180053711</c:v>
                </c:pt>
                <c:pt idx="309">
                  <c:v>18.199443817138672</c:v>
                </c:pt>
                <c:pt idx="310">
                  <c:v>19.899393081665039</c:v>
                </c:pt>
                <c:pt idx="311">
                  <c:v>20.599370956420898</c:v>
                </c:pt>
                <c:pt idx="312">
                  <c:v>20.399377822875977</c:v>
                </c:pt>
                <c:pt idx="313">
                  <c:v>19.799394607543945</c:v>
                </c:pt>
                <c:pt idx="314">
                  <c:v>18.79942512512207</c:v>
                </c:pt>
                <c:pt idx="315">
                  <c:v>18.999420166015625</c:v>
                </c:pt>
                <c:pt idx="316">
                  <c:v>17.099477767944336</c:v>
                </c:pt>
                <c:pt idx="317">
                  <c:v>18.599431991577148</c:v>
                </c:pt>
                <c:pt idx="318">
                  <c:v>22.299318313598633</c:v>
                </c:pt>
                <c:pt idx="319">
                  <c:v>18.299440383911133</c:v>
                </c:pt>
                <c:pt idx="320">
                  <c:v>18.299440383911133</c:v>
                </c:pt>
                <c:pt idx="321">
                  <c:v>20.299379348754883</c:v>
                </c:pt>
                <c:pt idx="322">
                  <c:v>17.299470901489258</c:v>
                </c:pt>
                <c:pt idx="323">
                  <c:v>15.699521064758301</c:v>
                </c:pt>
                <c:pt idx="324">
                  <c:v>18.699428558349609</c:v>
                </c:pt>
                <c:pt idx="325">
                  <c:v>18.999420166015625</c:v>
                </c:pt>
                <c:pt idx="326">
                  <c:v>18.499435424804688</c:v>
                </c:pt>
                <c:pt idx="327">
                  <c:v>22.699306488037109</c:v>
                </c:pt>
                <c:pt idx="328">
                  <c:v>20.099386215209961</c:v>
                </c:pt>
                <c:pt idx="329">
                  <c:v>17.399469375610352</c:v>
                </c:pt>
                <c:pt idx="330">
                  <c:v>22.199321746826172</c:v>
                </c:pt>
                <c:pt idx="331">
                  <c:v>20.299379348754883</c:v>
                </c:pt>
                <c:pt idx="332">
                  <c:v>24.699245452880859</c:v>
                </c:pt>
                <c:pt idx="333">
                  <c:v>15.599523544311523</c:v>
                </c:pt>
                <c:pt idx="334">
                  <c:v>18.999420166015625</c:v>
                </c:pt>
                <c:pt idx="335">
                  <c:v>18.599431991577148</c:v>
                </c:pt>
                <c:pt idx="336">
                  <c:v>17.799455642700195</c:v>
                </c:pt>
                <c:pt idx="337">
                  <c:v>17.899454116821289</c:v>
                </c:pt>
                <c:pt idx="338">
                  <c:v>21.99932861328125</c:v>
                </c:pt>
                <c:pt idx="339">
                  <c:v>19.099416732788086</c:v>
                </c:pt>
                <c:pt idx="340">
                  <c:v>21.399347305297852</c:v>
                </c:pt>
                <c:pt idx="341">
                  <c:v>16.099508285522461</c:v>
                </c:pt>
                <c:pt idx="342">
                  <c:v>19.399408340454102</c:v>
                </c:pt>
                <c:pt idx="343">
                  <c:v>19.599401473999023</c:v>
                </c:pt>
                <c:pt idx="344">
                  <c:v>21.199352264404297</c:v>
                </c:pt>
                <c:pt idx="345">
                  <c:v>18.399438858032227</c:v>
                </c:pt>
                <c:pt idx="346">
                  <c:v>20.79936408996582</c:v>
                </c:pt>
                <c:pt idx="347">
                  <c:v>21.99932861328125</c:v>
                </c:pt>
                <c:pt idx="348">
                  <c:v>22.099325180053711</c:v>
                </c:pt>
                <c:pt idx="349">
                  <c:v>21.899332046508789</c:v>
                </c:pt>
                <c:pt idx="350">
                  <c:v>21.299348831176758</c:v>
                </c:pt>
                <c:pt idx="351">
                  <c:v>22.899301528930664</c:v>
                </c:pt>
                <c:pt idx="352">
                  <c:v>22.899301528930664</c:v>
                </c:pt>
                <c:pt idx="353">
                  <c:v>21.899332046508789</c:v>
                </c:pt>
                <c:pt idx="354">
                  <c:v>20.299379348754883</c:v>
                </c:pt>
                <c:pt idx="355">
                  <c:v>20.699367523193359</c:v>
                </c:pt>
                <c:pt idx="356">
                  <c:v>24.099264144897461</c:v>
                </c:pt>
                <c:pt idx="357">
                  <c:v>23.499282836914063</c:v>
                </c:pt>
                <c:pt idx="358">
                  <c:v>21.699337005615234</c:v>
                </c:pt>
                <c:pt idx="359">
                  <c:v>22.299318313598633</c:v>
                </c:pt>
                <c:pt idx="360">
                  <c:v>23.299287796020508</c:v>
                </c:pt>
                <c:pt idx="361">
                  <c:v>17.799455642700195</c:v>
                </c:pt>
                <c:pt idx="362">
                  <c:v>22.099325180053711</c:v>
                </c:pt>
                <c:pt idx="363">
                  <c:v>20.79936408996582</c:v>
                </c:pt>
                <c:pt idx="364">
                  <c:v>20.599370956420898</c:v>
                </c:pt>
                <c:pt idx="365">
                  <c:v>21.299348831176758</c:v>
                </c:pt>
                <c:pt idx="366">
                  <c:v>20.499374389648437</c:v>
                </c:pt>
                <c:pt idx="367">
                  <c:v>20.399377822875977</c:v>
                </c:pt>
                <c:pt idx="368">
                  <c:v>19.399408340454102</c:v>
                </c:pt>
                <c:pt idx="369">
                  <c:v>16.999481201171875</c:v>
                </c:pt>
                <c:pt idx="370">
                  <c:v>21.699337005615234</c:v>
                </c:pt>
                <c:pt idx="371">
                  <c:v>21.399347305297852</c:v>
                </c:pt>
                <c:pt idx="372">
                  <c:v>19.599401473999023</c:v>
                </c:pt>
                <c:pt idx="373">
                  <c:v>23.499282836914063</c:v>
                </c:pt>
                <c:pt idx="374">
                  <c:v>21.199352264404297</c:v>
                </c:pt>
                <c:pt idx="375">
                  <c:v>20.399377822875977</c:v>
                </c:pt>
                <c:pt idx="376">
                  <c:v>21.699337005615234</c:v>
                </c:pt>
                <c:pt idx="377">
                  <c:v>22.999298095703125</c:v>
                </c:pt>
                <c:pt idx="378">
                  <c:v>23.199291229248047</c:v>
                </c:pt>
                <c:pt idx="379">
                  <c:v>20.299379348754883</c:v>
                </c:pt>
                <c:pt idx="380">
                  <c:v>22.79930305480957</c:v>
                </c:pt>
                <c:pt idx="381">
                  <c:v>18.79942512512207</c:v>
                </c:pt>
                <c:pt idx="382">
                  <c:v>22.199321746826172</c:v>
                </c:pt>
                <c:pt idx="383">
                  <c:v>23.699275970458984</c:v>
                </c:pt>
                <c:pt idx="384">
                  <c:v>17.199474334716797</c:v>
                </c:pt>
                <c:pt idx="385">
                  <c:v>19.699398040771484</c:v>
                </c:pt>
                <c:pt idx="386">
                  <c:v>19.799394607543945</c:v>
                </c:pt>
                <c:pt idx="387">
                  <c:v>22.399316787719727</c:v>
                </c:pt>
                <c:pt idx="388">
                  <c:v>18.699428558349609</c:v>
                </c:pt>
                <c:pt idx="389">
                  <c:v>20.999359130859375</c:v>
                </c:pt>
                <c:pt idx="390">
                  <c:v>21.499343872070313</c:v>
                </c:pt>
                <c:pt idx="391">
                  <c:v>20.999359130859375</c:v>
                </c:pt>
                <c:pt idx="392">
                  <c:v>21.299348831176758</c:v>
                </c:pt>
                <c:pt idx="393">
                  <c:v>18.899423599243164</c:v>
                </c:pt>
                <c:pt idx="394">
                  <c:v>23.799272537231445</c:v>
                </c:pt>
                <c:pt idx="395">
                  <c:v>19.9993896484375</c:v>
                </c:pt>
                <c:pt idx="396">
                  <c:v>18.299440383911133</c:v>
                </c:pt>
                <c:pt idx="397">
                  <c:v>22.899301528930664</c:v>
                </c:pt>
                <c:pt idx="398">
                  <c:v>20.199382781982422</c:v>
                </c:pt>
                <c:pt idx="399">
                  <c:v>20.499374389648437</c:v>
                </c:pt>
                <c:pt idx="400">
                  <c:v>18.899423599243164</c:v>
                </c:pt>
                <c:pt idx="401">
                  <c:v>19.499404907226562</c:v>
                </c:pt>
                <c:pt idx="402">
                  <c:v>22.899301528930664</c:v>
                </c:pt>
                <c:pt idx="403">
                  <c:v>20.499374389648437</c:v>
                </c:pt>
                <c:pt idx="404">
                  <c:v>17.299470901489258</c:v>
                </c:pt>
                <c:pt idx="405">
                  <c:v>21.299348831176758</c:v>
                </c:pt>
                <c:pt idx="406">
                  <c:v>22.899301528930664</c:v>
                </c:pt>
                <c:pt idx="407">
                  <c:v>18.699428558349609</c:v>
                </c:pt>
                <c:pt idx="408">
                  <c:v>20.299379348754883</c:v>
                </c:pt>
                <c:pt idx="409">
                  <c:v>21.099355697631836</c:v>
                </c:pt>
                <c:pt idx="410">
                  <c:v>18.999420166015625</c:v>
                </c:pt>
                <c:pt idx="411">
                  <c:v>17.299470901489258</c:v>
                </c:pt>
                <c:pt idx="412">
                  <c:v>23.999267578125</c:v>
                </c:pt>
                <c:pt idx="413">
                  <c:v>20.099386215209961</c:v>
                </c:pt>
                <c:pt idx="414">
                  <c:v>16.099508285522461</c:v>
                </c:pt>
                <c:pt idx="415">
                  <c:v>23.899271011352539</c:v>
                </c:pt>
                <c:pt idx="416">
                  <c:v>19.9993896484375</c:v>
                </c:pt>
                <c:pt idx="417">
                  <c:v>18.79942512512207</c:v>
                </c:pt>
                <c:pt idx="418">
                  <c:v>18.79942512512207</c:v>
                </c:pt>
                <c:pt idx="419">
                  <c:v>20.299379348754883</c:v>
                </c:pt>
                <c:pt idx="420">
                  <c:v>22.099325180053711</c:v>
                </c:pt>
                <c:pt idx="421">
                  <c:v>20.199382781982422</c:v>
                </c:pt>
                <c:pt idx="422">
                  <c:v>19.799394607543945</c:v>
                </c:pt>
                <c:pt idx="423">
                  <c:v>21.099355697631836</c:v>
                </c:pt>
                <c:pt idx="424">
                  <c:v>20.699367523193359</c:v>
                </c:pt>
                <c:pt idx="425">
                  <c:v>18.79942512512207</c:v>
                </c:pt>
                <c:pt idx="426">
                  <c:v>19.9993896484375</c:v>
                </c:pt>
                <c:pt idx="427">
                  <c:v>18.399438858032227</c:v>
                </c:pt>
                <c:pt idx="428">
                  <c:v>22.899301528930664</c:v>
                </c:pt>
                <c:pt idx="429">
                  <c:v>18.099447250366211</c:v>
                </c:pt>
                <c:pt idx="430">
                  <c:v>19.9993896484375</c:v>
                </c:pt>
                <c:pt idx="431">
                  <c:v>21.399347305297852</c:v>
                </c:pt>
                <c:pt idx="432">
                  <c:v>19.899393081665039</c:v>
                </c:pt>
                <c:pt idx="433">
                  <c:v>22.499313354492188</c:v>
                </c:pt>
                <c:pt idx="434">
                  <c:v>19.399408340454102</c:v>
                </c:pt>
                <c:pt idx="435">
                  <c:v>21.699337005615234</c:v>
                </c:pt>
                <c:pt idx="436">
                  <c:v>20.79936408996582</c:v>
                </c:pt>
                <c:pt idx="437">
                  <c:v>21.499343872070313</c:v>
                </c:pt>
                <c:pt idx="438">
                  <c:v>21.899332046508789</c:v>
                </c:pt>
                <c:pt idx="439">
                  <c:v>21.399347305297852</c:v>
                </c:pt>
                <c:pt idx="440">
                  <c:v>21.099355697631836</c:v>
                </c:pt>
                <c:pt idx="441">
                  <c:v>21.499343872070313</c:v>
                </c:pt>
                <c:pt idx="442">
                  <c:v>18.699428558349609</c:v>
                </c:pt>
                <c:pt idx="443">
                  <c:v>21.799333572387695</c:v>
                </c:pt>
                <c:pt idx="444">
                  <c:v>19.499404907226562</c:v>
                </c:pt>
                <c:pt idx="445">
                  <c:v>23.399286270141602</c:v>
                </c:pt>
                <c:pt idx="446">
                  <c:v>18.299440383911133</c:v>
                </c:pt>
                <c:pt idx="447">
                  <c:v>21.799333572387695</c:v>
                </c:pt>
                <c:pt idx="448">
                  <c:v>21.299348831176758</c:v>
                </c:pt>
                <c:pt idx="449">
                  <c:v>21.299348831176758</c:v>
                </c:pt>
                <c:pt idx="450">
                  <c:v>20.599370956420898</c:v>
                </c:pt>
                <c:pt idx="451">
                  <c:v>23.799272537231445</c:v>
                </c:pt>
                <c:pt idx="452">
                  <c:v>18.399438858032227</c:v>
                </c:pt>
                <c:pt idx="453">
                  <c:v>22.199321746826172</c:v>
                </c:pt>
                <c:pt idx="454">
                  <c:v>19.699398040771484</c:v>
                </c:pt>
                <c:pt idx="455">
                  <c:v>22.499313354492188</c:v>
                </c:pt>
                <c:pt idx="456">
                  <c:v>21.199352264404297</c:v>
                </c:pt>
                <c:pt idx="457">
                  <c:v>19.9993896484375</c:v>
                </c:pt>
                <c:pt idx="458">
                  <c:v>19.499404907226562</c:v>
                </c:pt>
                <c:pt idx="459">
                  <c:v>19.199413299560547</c:v>
                </c:pt>
                <c:pt idx="460">
                  <c:v>20.899362564086914</c:v>
                </c:pt>
                <c:pt idx="461">
                  <c:v>19.199413299560547</c:v>
                </c:pt>
                <c:pt idx="462">
                  <c:v>21.199352264404297</c:v>
                </c:pt>
                <c:pt idx="463">
                  <c:v>23.799272537231445</c:v>
                </c:pt>
                <c:pt idx="464">
                  <c:v>21.899332046508789</c:v>
                </c:pt>
                <c:pt idx="465">
                  <c:v>21.599340438842773</c:v>
                </c:pt>
                <c:pt idx="466">
                  <c:v>19.899393081665039</c:v>
                </c:pt>
                <c:pt idx="467">
                  <c:v>20.599370956420898</c:v>
                </c:pt>
                <c:pt idx="468">
                  <c:v>19.299409866333008</c:v>
                </c:pt>
                <c:pt idx="469">
                  <c:v>18.499435424804688</c:v>
                </c:pt>
                <c:pt idx="470">
                  <c:v>22.79930305480957</c:v>
                </c:pt>
                <c:pt idx="471">
                  <c:v>22.399316787719727</c:v>
                </c:pt>
                <c:pt idx="472">
                  <c:v>19.699398040771484</c:v>
                </c:pt>
                <c:pt idx="473">
                  <c:v>21.599340438842773</c:v>
                </c:pt>
                <c:pt idx="474">
                  <c:v>19.099416732788086</c:v>
                </c:pt>
                <c:pt idx="475">
                  <c:v>16.399499893188477</c:v>
                </c:pt>
                <c:pt idx="476">
                  <c:v>19.799394607543945</c:v>
                </c:pt>
                <c:pt idx="477">
                  <c:v>21.399347305297852</c:v>
                </c:pt>
                <c:pt idx="478">
                  <c:v>21.799333572387695</c:v>
                </c:pt>
                <c:pt idx="479">
                  <c:v>22.699306488037109</c:v>
                </c:pt>
                <c:pt idx="480">
                  <c:v>22.499313354492188</c:v>
                </c:pt>
                <c:pt idx="481">
                  <c:v>22.199321746826172</c:v>
                </c:pt>
                <c:pt idx="482">
                  <c:v>21.199352264404297</c:v>
                </c:pt>
                <c:pt idx="483">
                  <c:v>22.499313354492188</c:v>
                </c:pt>
                <c:pt idx="484">
                  <c:v>19.9993896484375</c:v>
                </c:pt>
                <c:pt idx="485">
                  <c:v>22.899301528930664</c:v>
                </c:pt>
                <c:pt idx="486">
                  <c:v>18.899423599243164</c:v>
                </c:pt>
                <c:pt idx="487">
                  <c:v>17.299470901489258</c:v>
                </c:pt>
                <c:pt idx="488">
                  <c:v>20.899362564086914</c:v>
                </c:pt>
                <c:pt idx="489">
                  <c:v>19.199413299560547</c:v>
                </c:pt>
                <c:pt idx="490">
                  <c:v>21.499343872070313</c:v>
                </c:pt>
                <c:pt idx="491">
                  <c:v>22.199321746826172</c:v>
                </c:pt>
                <c:pt idx="492">
                  <c:v>22.099325180053711</c:v>
                </c:pt>
                <c:pt idx="493">
                  <c:v>19.9993896484375</c:v>
                </c:pt>
                <c:pt idx="494">
                  <c:v>21.899332046508789</c:v>
                </c:pt>
                <c:pt idx="495">
                  <c:v>23.199291229248047</c:v>
                </c:pt>
                <c:pt idx="496">
                  <c:v>21.099355697631836</c:v>
                </c:pt>
                <c:pt idx="497">
                  <c:v>20.399377822875977</c:v>
                </c:pt>
                <c:pt idx="498">
                  <c:v>24.199260711669922</c:v>
                </c:pt>
                <c:pt idx="499">
                  <c:v>17.299470901489258</c:v>
                </c:pt>
                <c:pt idx="500">
                  <c:v>23.499282836914063</c:v>
                </c:pt>
                <c:pt idx="501">
                  <c:v>21.599340438842773</c:v>
                </c:pt>
                <c:pt idx="502">
                  <c:v>20.299379348754883</c:v>
                </c:pt>
                <c:pt idx="503">
                  <c:v>21.199352264404297</c:v>
                </c:pt>
                <c:pt idx="504">
                  <c:v>21.299348831176758</c:v>
                </c:pt>
                <c:pt idx="505">
                  <c:v>22.399316787719727</c:v>
                </c:pt>
                <c:pt idx="506">
                  <c:v>21.199352264404297</c:v>
                </c:pt>
                <c:pt idx="507">
                  <c:v>21.299348831176758</c:v>
                </c:pt>
                <c:pt idx="508">
                  <c:v>16.499496459960937</c:v>
                </c:pt>
                <c:pt idx="509">
                  <c:v>20.699367523193359</c:v>
                </c:pt>
                <c:pt idx="510">
                  <c:v>22.699306488037109</c:v>
                </c:pt>
                <c:pt idx="511">
                  <c:v>19.899393081665039</c:v>
                </c:pt>
                <c:pt idx="512">
                  <c:v>20.399377822875977</c:v>
                </c:pt>
                <c:pt idx="513">
                  <c:v>20.79936408996582</c:v>
                </c:pt>
                <c:pt idx="514">
                  <c:v>18.199443817138672</c:v>
                </c:pt>
                <c:pt idx="515">
                  <c:v>20.399377822875977</c:v>
                </c:pt>
                <c:pt idx="516">
                  <c:v>22.899301528930664</c:v>
                </c:pt>
                <c:pt idx="517">
                  <c:v>23.099294662475586</c:v>
                </c:pt>
                <c:pt idx="518">
                  <c:v>17.399469375610352</c:v>
                </c:pt>
                <c:pt idx="519">
                  <c:v>21.99932861328125</c:v>
                </c:pt>
                <c:pt idx="520">
                  <c:v>18.199443817138672</c:v>
                </c:pt>
                <c:pt idx="521">
                  <c:v>17.399469375610352</c:v>
                </c:pt>
                <c:pt idx="522">
                  <c:v>18.999420166015625</c:v>
                </c:pt>
                <c:pt idx="523">
                  <c:v>19.499404907226562</c:v>
                </c:pt>
                <c:pt idx="524">
                  <c:v>25.199230194091797</c:v>
                </c:pt>
                <c:pt idx="525">
                  <c:v>24.399255752563477</c:v>
                </c:pt>
                <c:pt idx="526">
                  <c:v>22.299318313598633</c:v>
                </c:pt>
                <c:pt idx="527">
                  <c:v>23.199291229248047</c:v>
                </c:pt>
                <c:pt idx="528">
                  <c:v>21.099355697631836</c:v>
                </c:pt>
                <c:pt idx="529">
                  <c:v>23.699275970458984</c:v>
                </c:pt>
                <c:pt idx="530">
                  <c:v>20.399377822875977</c:v>
                </c:pt>
                <c:pt idx="531">
                  <c:v>23.099294662475586</c:v>
                </c:pt>
                <c:pt idx="532">
                  <c:v>24.199260711669922</c:v>
                </c:pt>
                <c:pt idx="533">
                  <c:v>21.699337005615234</c:v>
                </c:pt>
                <c:pt idx="534">
                  <c:v>21.099355697631836</c:v>
                </c:pt>
                <c:pt idx="535">
                  <c:v>21.399347305297852</c:v>
                </c:pt>
                <c:pt idx="536">
                  <c:v>22.699306488037109</c:v>
                </c:pt>
                <c:pt idx="537">
                  <c:v>20.299379348754883</c:v>
                </c:pt>
                <c:pt idx="538">
                  <c:v>20.899362564086914</c:v>
                </c:pt>
                <c:pt idx="539">
                  <c:v>18.199443817138672</c:v>
                </c:pt>
                <c:pt idx="540">
                  <c:v>19.499404907226562</c:v>
                </c:pt>
                <c:pt idx="541">
                  <c:v>21.499343872070313</c:v>
                </c:pt>
                <c:pt idx="542">
                  <c:v>21.499343872070313</c:v>
                </c:pt>
                <c:pt idx="543">
                  <c:v>20.999359130859375</c:v>
                </c:pt>
                <c:pt idx="544">
                  <c:v>23.699275970458984</c:v>
                </c:pt>
                <c:pt idx="545">
                  <c:v>21.399347305297852</c:v>
                </c:pt>
                <c:pt idx="546">
                  <c:v>19.099416732788086</c:v>
                </c:pt>
                <c:pt idx="547">
                  <c:v>20.199382781982422</c:v>
                </c:pt>
                <c:pt idx="548">
                  <c:v>22.499313354492188</c:v>
                </c:pt>
                <c:pt idx="549">
                  <c:v>19.099416732788086</c:v>
                </c:pt>
                <c:pt idx="550">
                  <c:v>21.899332046508789</c:v>
                </c:pt>
                <c:pt idx="551">
                  <c:v>22.599309921264648</c:v>
                </c:pt>
                <c:pt idx="552">
                  <c:v>19.9993896484375</c:v>
                </c:pt>
                <c:pt idx="553">
                  <c:v>19.099416732788086</c:v>
                </c:pt>
                <c:pt idx="554">
                  <c:v>21.899332046508789</c:v>
                </c:pt>
                <c:pt idx="555">
                  <c:v>20.099386215209961</c:v>
                </c:pt>
                <c:pt idx="556">
                  <c:v>23.599279403686523</c:v>
                </c:pt>
                <c:pt idx="557">
                  <c:v>20.999359130859375</c:v>
                </c:pt>
                <c:pt idx="558">
                  <c:v>22.299318313598633</c:v>
                </c:pt>
                <c:pt idx="559">
                  <c:v>21.299348831176758</c:v>
                </c:pt>
                <c:pt idx="560">
                  <c:v>22.199321746826172</c:v>
                </c:pt>
                <c:pt idx="561">
                  <c:v>20.199382781982422</c:v>
                </c:pt>
                <c:pt idx="562">
                  <c:v>18.699428558349609</c:v>
                </c:pt>
                <c:pt idx="563">
                  <c:v>20.399377822875977</c:v>
                </c:pt>
                <c:pt idx="564">
                  <c:v>20.899362564086914</c:v>
                </c:pt>
                <c:pt idx="565">
                  <c:v>21.799333572387695</c:v>
                </c:pt>
                <c:pt idx="566">
                  <c:v>20.699367523193359</c:v>
                </c:pt>
                <c:pt idx="567">
                  <c:v>23.699275970458984</c:v>
                </c:pt>
                <c:pt idx="568">
                  <c:v>19.599401473999023</c:v>
                </c:pt>
                <c:pt idx="569">
                  <c:v>20.499374389648437</c:v>
                </c:pt>
                <c:pt idx="570">
                  <c:v>16.299501419067383</c:v>
                </c:pt>
                <c:pt idx="571">
                  <c:v>19.499404907226562</c:v>
                </c:pt>
                <c:pt idx="572">
                  <c:v>21.199352264404297</c:v>
                </c:pt>
                <c:pt idx="573">
                  <c:v>18.399438858032227</c:v>
                </c:pt>
                <c:pt idx="574">
                  <c:v>19.9993896484375</c:v>
                </c:pt>
                <c:pt idx="575">
                  <c:v>20.699367523193359</c:v>
                </c:pt>
                <c:pt idx="576">
                  <c:v>19.099416732788086</c:v>
                </c:pt>
                <c:pt idx="577">
                  <c:v>20.199382781982422</c:v>
                </c:pt>
                <c:pt idx="578">
                  <c:v>18.299440383911133</c:v>
                </c:pt>
                <c:pt idx="579">
                  <c:v>19.9993896484375</c:v>
                </c:pt>
                <c:pt idx="580">
                  <c:v>22.999298095703125</c:v>
                </c:pt>
                <c:pt idx="581">
                  <c:v>21.099355697631836</c:v>
                </c:pt>
                <c:pt idx="582">
                  <c:v>19.699398040771484</c:v>
                </c:pt>
                <c:pt idx="583">
                  <c:v>22.099325180053711</c:v>
                </c:pt>
                <c:pt idx="584">
                  <c:v>19.299409866333008</c:v>
                </c:pt>
                <c:pt idx="585">
                  <c:v>20.099386215209961</c:v>
                </c:pt>
                <c:pt idx="586">
                  <c:v>16.79948616027832</c:v>
                </c:pt>
                <c:pt idx="587">
                  <c:v>18.499435424804688</c:v>
                </c:pt>
                <c:pt idx="588">
                  <c:v>20.79936408996582</c:v>
                </c:pt>
                <c:pt idx="589">
                  <c:v>17.699459075927734</c:v>
                </c:pt>
                <c:pt idx="590">
                  <c:v>18.899423599243164</c:v>
                </c:pt>
                <c:pt idx="591">
                  <c:v>20.699367523193359</c:v>
                </c:pt>
                <c:pt idx="592">
                  <c:v>17.799455642700195</c:v>
                </c:pt>
                <c:pt idx="593">
                  <c:v>21.599340438842773</c:v>
                </c:pt>
                <c:pt idx="594">
                  <c:v>17.199474334716797</c:v>
                </c:pt>
                <c:pt idx="595">
                  <c:v>18.199443817138672</c:v>
                </c:pt>
                <c:pt idx="596">
                  <c:v>19.399408340454102</c:v>
                </c:pt>
                <c:pt idx="597">
                  <c:v>20.79936408996582</c:v>
                </c:pt>
                <c:pt idx="598">
                  <c:v>18.79942512512207</c:v>
                </c:pt>
                <c:pt idx="599">
                  <c:v>21.299348831176758</c:v>
                </c:pt>
                <c:pt idx="600">
                  <c:v>22.399316787719727</c:v>
                </c:pt>
                <c:pt idx="601">
                  <c:v>19.499404907226562</c:v>
                </c:pt>
                <c:pt idx="602">
                  <c:v>22.199321746826172</c:v>
                </c:pt>
                <c:pt idx="603">
                  <c:v>19.699398040771484</c:v>
                </c:pt>
                <c:pt idx="604">
                  <c:v>20.399377822875977</c:v>
                </c:pt>
                <c:pt idx="605">
                  <c:v>20.899362564086914</c:v>
                </c:pt>
                <c:pt idx="606">
                  <c:v>17.399469375610352</c:v>
                </c:pt>
                <c:pt idx="607">
                  <c:v>19.9993896484375</c:v>
                </c:pt>
                <c:pt idx="608">
                  <c:v>20.299379348754883</c:v>
                </c:pt>
                <c:pt idx="609">
                  <c:v>19.799394607543945</c:v>
                </c:pt>
                <c:pt idx="610">
                  <c:v>21.299348831176758</c:v>
                </c:pt>
                <c:pt idx="611">
                  <c:v>21.199352264404297</c:v>
                </c:pt>
                <c:pt idx="612">
                  <c:v>20.79936408996582</c:v>
                </c:pt>
                <c:pt idx="613">
                  <c:v>23.399286270141602</c:v>
                </c:pt>
                <c:pt idx="614">
                  <c:v>16.199504852294922</c:v>
                </c:pt>
                <c:pt idx="615">
                  <c:v>19.199413299560547</c:v>
                </c:pt>
                <c:pt idx="616">
                  <c:v>21.199352264404297</c:v>
                </c:pt>
                <c:pt idx="617">
                  <c:v>21.099355697631836</c:v>
                </c:pt>
                <c:pt idx="618">
                  <c:v>19.599401473999023</c:v>
                </c:pt>
                <c:pt idx="619">
                  <c:v>19.499404907226562</c:v>
                </c:pt>
                <c:pt idx="620">
                  <c:v>18.499435424804688</c:v>
                </c:pt>
                <c:pt idx="621">
                  <c:v>19.599401473999023</c:v>
                </c:pt>
                <c:pt idx="622">
                  <c:v>20.699367523193359</c:v>
                </c:pt>
                <c:pt idx="623">
                  <c:v>19.899393081665039</c:v>
                </c:pt>
                <c:pt idx="624">
                  <c:v>18.899423599243164</c:v>
                </c:pt>
                <c:pt idx="625">
                  <c:v>18.999420166015625</c:v>
                </c:pt>
                <c:pt idx="626">
                  <c:v>21.299348831176758</c:v>
                </c:pt>
                <c:pt idx="627">
                  <c:v>18.599431991577148</c:v>
                </c:pt>
                <c:pt idx="628">
                  <c:v>20.599370956420898</c:v>
                </c:pt>
                <c:pt idx="629">
                  <c:v>19.399408340454102</c:v>
                </c:pt>
                <c:pt idx="630">
                  <c:v>17.299470901489258</c:v>
                </c:pt>
                <c:pt idx="631">
                  <c:v>19.399408340454102</c:v>
                </c:pt>
                <c:pt idx="632">
                  <c:v>18.099447250366211</c:v>
                </c:pt>
                <c:pt idx="633">
                  <c:v>18.299440383911133</c:v>
                </c:pt>
                <c:pt idx="634">
                  <c:v>17.099477767944336</c:v>
                </c:pt>
                <c:pt idx="635">
                  <c:v>21.199352264404297</c:v>
                </c:pt>
                <c:pt idx="636">
                  <c:v>18.599431991577148</c:v>
                </c:pt>
                <c:pt idx="637">
                  <c:v>19.299409866333008</c:v>
                </c:pt>
                <c:pt idx="638">
                  <c:v>17.299470901489258</c:v>
                </c:pt>
                <c:pt idx="639">
                  <c:v>15.599523544311523</c:v>
                </c:pt>
                <c:pt idx="640">
                  <c:v>18.399438858032227</c:v>
                </c:pt>
                <c:pt idx="641">
                  <c:v>19.599401473999023</c:v>
                </c:pt>
                <c:pt idx="642">
                  <c:v>21.099355697631836</c:v>
                </c:pt>
                <c:pt idx="643">
                  <c:v>17.799455642700195</c:v>
                </c:pt>
                <c:pt idx="644">
                  <c:v>15.699521064758301</c:v>
                </c:pt>
                <c:pt idx="645">
                  <c:v>14.999542236328125</c:v>
                </c:pt>
                <c:pt idx="646">
                  <c:v>16.599493026733398</c:v>
                </c:pt>
                <c:pt idx="647">
                  <c:v>17.399469375610352</c:v>
                </c:pt>
                <c:pt idx="648">
                  <c:v>16.699489593505859</c:v>
                </c:pt>
                <c:pt idx="649">
                  <c:v>18.79942512512207</c:v>
                </c:pt>
                <c:pt idx="650">
                  <c:v>17.299470901489258</c:v>
                </c:pt>
                <c:pt idx="651">
                  <c:v>19.699398040771484</c:v>
                </c:pt>
                <c:pt idx="652">
                  <c:v>17.799455642700195</c:v>
                </c:pt>
                <c:pt idx="653">
                  <c:v>20.499374389648437</c:v>
                </c:pt>
                <c:pt idx="654">
                  <c:v>20.499374389648437</c:v>
                </c:pt>
                <c:pt idx="655">
                  <c:v>18.199443817138672</c:v>
                </c:pt>
                <c:pt idx="656">
                  <c:v>18.699428558349609</c:v>
                </c:pt>
                <c:pt idx="657">
                  <c:v>12.599615097045898</c:v>
                </c:pt>
                <c:pt idx="658">
                  <c:v>14.199566841125488</c:v>
                </c:pt>
                <c:pt idx="659">
                  <c:v>19.899393081665039</c:v>
                </c:pt>
                <c:pt idx="660">
                  <c:v>18.299440383911133</c:v>
                </c:pt>
                <c:pt idx="661">
                  <c:v>19.799394607543945</c:v>
                </c:pt>
                <c:pt idx="662">
                  <c:v>18.299440383911133</c:v>
                </c:pt>
                <c:pt idx="663">
                  <c:v>16.099508285522461</c:v>
                </c:pt>
                <c:pt idx="664">
                  <c:v>20.999359130859375</c:v>
                </c:pt>
                <c:pt idx="665">
                  <c:v>21.299348831176758</c:v>
                </c:pt>
                <c:pt idx="666">
                  <c:v>18.499435424804688</c:v>
                </c:pt>
                <c:pt idx="667">
                  <c:v>20.099386215209961</c:v>
                </c:pt>
                <c:pt idx="668">
                  <c:v>19.899393081665039</c:v>
                </c:pt>
                <c:pt idx="669">
                  <c:v>16.599493026733398</c:v>
                </c:pt>
                <c:pt idx="670">
                  <c:v>16.299501419067383</c:v>
                </c:pt>
                <c:pt idx="671">
                  <c:v>19.799394607543945</c:v>
                </c:pt>
                <c:pt idx="672">
                  <c:v>19.399408340454102</c:v>
                </c:pt>
                <c:pt idx="673">
                  <c:v>16.999481201171875</c:v>
                </c:pt>
                <c:pt idx="674">
                  <c:v>16.899484634399414</c:v>
                </c:pt>
                <c:pt idx="675">
                  <c:v>20.099386215209961</c:v>
                </c:pt>
                <c:pt idx="676">
                  <c:v>15.299532890319824</c:v>
                </c:pt>
                <c:pt idx="677">
                  <c:v>18.299440383911133</c:v>
                </c:pt>
                <c:pt idx="678">
                  <c:v>14.099569320678711</c:v>
                </c:pt>
                <c:pt idx="679">
                  <c:v>18.999420166015625</c:v>
                </c:pt>
                <c:pt idx="680">
                  <c:v>19.699398040771484</c:v>
                </c:pt>
                <c:pt idx="681">
                  <c:v>17.799455642700195</c:v>
                </c:pt>
                <c:pt idx="682">
                  <c:v>17.299470901489258</c:v>
                </c:pt>
                <c:pt idx="683">
                  <c:v>16.999481201171875</c:v>
                </c:pt>
                <c:pt idx="684">
                  <c:v>16.599493026733398</c:v>
                </c:pt>
                <c:pt idx="685">
                  <c:v>19.9993896484375</c:v>
                </c:pt>
                <c:pt idx="686">
                  <c:v>15.199536323547363</c:v>
                </c:pt>
                <c:pt idx="687">
                  <c:v>18.299440383911133</c:v>
                </c:pt>
                <c:pt idx="688">
                  <c:v>15.99951171875</c:v>
                </c:pt>
                <c:pt idx="689">
                  <c:v>20.79936408996582</c:v>
                </c:pt>
                <c:pt idx="690">
                  <c:v>16.199504852294922</c:v>
                </c:pt>
                <c:pt idx="691">
                  <c:v>14.999542236328125</c:v>
                </c:pt>
                <c:pt idx="692">
                  <c:v>16.999481201171875</c:v>
                </c:pt>
                <c:pt idx="693">
                  <c:v>18.099447250366211</c:v>
                </c:pt>
                <c:pt idx="694">
                  <c:v>13.899575233459473</c:v>
                </c:pt>
                <c:pt idx="695">
                  <c:v>15.199536323547363</c:v>
                </c:pt>
                <c:pt idx="696">
                  <c:v>13.299593925476074</c:v>
                </c:pt>
                <c:pt idx="697">
                  <c:v>14.699551582336426</c:v>
                </c:pt>
                <c:pt idx="698">
                  <c:v>18.499435424804688</c:v>
                </c:pt>
                <c:pt idx="699">
                  <c:v>15.399529457092285</c:v>
                </c:pt>
                <c:pt idx="700">
                  <c:v>17.099477767944336</c:v>
                </c:pt>
                <c:pt idx="701">
                  <c:v>19.399408340454102</c:v>
                </c:pt>
                <c:pt idx="702">
                  <c:v>15.899514198303223</c:v>
                </c:pt>
                <c:pt idx="703">
                  <c:v>14.599554061889648</c:v>
                </c:pt>
                <c:pt idx="704">
                  <c:v>16.899484634399414</c:v>
                </c:pt>
                <c:pt idx="705">
                  <c:v>19.599401473999023</c:v>
                </c:pt>
                <c:pt idx="706">
                  <c:v>19.599401473999023</c:v>
                </c:pt>
                <c:pt idx="707">
                  <c:v>14.999542236328125</c:v>
                </c:pt>
                <c:pt idx="708">
                  <c:v>17.399469375610352</c:v>
                </c:pt>
                <c:pt idx="709">
                  <c:v>14.699551582336426</c:v>
                </c:pt>
                <c:pt idx="710">
                  <c:v>15.199536323547363</c:v>
                </c:pt>
                <c:pt idx="711">
                  <c:v>17.699459075927734</c:v>
                </c:pt>
                <c:pt idx="712">
                  <c:v>19.799394607543945</c:v>
                </c:pt>
                <c:pt idx="713">
                  <c:v>16.699489593505859</c:v>
                </c:pt>
                <c:pt idx="714">
                  <c:v>15.699521064758301</c:v>
                </c:pt>
                <c:pt idx="715">
                  <c:v>16.899484634399414</c:v>
                </c:pt>
                <c:pt idx="716">
                  <c:v>15.99951171875</c:v>
                </c:pt>
                <c:pt idx="717">
                  <c:v>18.399438858032227</c:v>
                </c:pt>
                <c:pt idx="718">
                  <c:v>16.599493026733398</c:v>
                </c:pt>
                <c:pt idx="719">
                  <c:v>17.99945068359375</c:v>
                </c:pt>
                <c:pt idx="720">
                  <c:v>19.699398040771484</c:v>
                </c:pt>
                <c:pt idx="721">
                  <c:v>17.399469375610352</c:v>
                </c:pt>
                <c:pt idx="722">
                  <c:v>16.399499893188477</c:v>
                </c:pt>
                <c:pt idx="723">
                  <c:v>17.399469375610352</c:v>
                </c:pt>
                <c:pt idx="724">
                  <c:v>17.499465942382813</c:v>
                </c:pt>
                <c:pt idx="725">
                  <c:v>17.499465942382813</c:v>
                </c:pt>
                <c:pt idx="726">
                  <c:v>17.299470901489258</c:v>
                </c:pt>
                <c:pt idx="727">
                  <c:v>17.99945068359375</c:v>
                </c:pt>
                <c:pt idx="728">
                  <c:v>20.299379348754883</c:v>
                </c:pt>
                <c:pt idx="729">
                  <c:v>15.99951171875</c:v>
                </c:pt>
                <c:pt idx="730">
                  <c:v>14.899544715881348</c:v>
                </c:pt>
                <c:pt idx="731">
                  <c:v>15.699521064758301</c:v>
                </c:pt>
                <c:pt idx="732">
                  <c:v>15.399529457092285</c:v>
                </c:pt>
                <c:pt idx="733">
                  <c:v>17.099477767944336</c:v>
                </c:pt>
                <c:pt idx="734">
                  <c:v>18.299440383911133</c:v>
                </c:pt>
                <c:pt idx="735">
                  <c:v>15.199536323547363</c:v>
                </c:pt>
                <c:pt idx="736">
                  <c:v>16.199504852294922</c:v>
                </c:pt>
                <c:pt idx="737">
                  <c:v>16.099508285522461</c:v>
                </c:pt>
                <c:pt idx="738">
                  <c:v>15.899514198303223</c:v>
                </c:pt>
                <c:pt idx="739">
                  <c:v>18.399438858032227</c:v>
                </c:pt>
                <c:pt idx="740">
                  <c:v>16.79948616027832</c:v>
                </c:pt>
                <c:pt idx="741">
                  <c:v>18.199443817138672</c:v>
                </c:pt>
                <c:pt idx="742">
                  <c:v>14.899544715881348</c:v>
                </c:pt>
                <c:pt idx="743">
                  <c:v>15.699521064758301</c:v>
                </c:pt>
                <c:pt idx="744">
                  <c:v>15.299532890319824</c:v>
                </c:pt>
                <c:pt idx="745">
                  <c:v>16.999481201171875</c:v>
                </c:pt>
                <c:pt idx="746">
                  <c:v>15.299532890319824</c:v>
                </c:pt>
                <c:pt idx="747">
                  <c:v>17.599462509155273</c:v>
                </c:pt>
                <c:pt idx="748">
                  <c:v>16.199504852294922</c:v>
                </c:pt>
                <c:pt idx="749">
                  <c:v>15.299532890319824</c:v>
                </c:pt>
                <c:pt idx="750">
                  <c:v>15.599523544311523</c:v>
                </c:pt>
                <c:pt idx="751">
                  <c:v>11.899636268615723</c:v>
                </c:pt>
                <c:pt idx="752">
                  <c:v>18.999420166015625</c:v>
                </c:pt>
                <c:pt idx="753">
                  <c:v>17.899454116821289</c:v>
                </c:pt>
                <c:pt idx="754">
                  <c:v>17.599462509155273</c:v>
                </c:pt>
                <c:pt idx="755">
                  <c:v>14.799548149108887</c:v>
                </c:pt>
                <c:pt idx="756">
                  <c:v>16.299501419067383</c:v>
                </c:pt>
                <c:pt idx="757">
                  <c:v>14.39955997467041</c:v>
                </c:pt>
                <c:pt idx="758">
                  <c:v>17.99945068359375</c:v>
                </c:pt>
                <c:pt idx="759">
                  <c:v>14.899544715881348</c:v>
                </c:pt>
                <c:pt idx="760">
                  <c:v>15.099538803100586</c:v>
                </c:pt>
                <c:pt idx="761">
                  <c:v>14.899544715881348</c:v>
                </c:pt>
                <c:pt idx="762">
                  <c:v>15.099538803100586</c:v>
                </c:pt>
                <c:pt idx="763">
                  <c:v>17.199474334716797</c:v>
                </c:pt>
                <c:pt idx="764">
                  <c:v>17.199474334716797</c:v>
                </c:pt>
                <c:pt idx="765">
                  <c:v>15.299532890319824</c:v>
                </c:pt>
                <c:pt idx="766">
                  <c:v>13.199597358703613</c:v>
                </c:pt>
                <c:pt idx="767">
                  <c:v>18.699428558349609</c:v>
                </c:pt>
                <c:pt idx="768">
                  <c:v>18.299440383911133</c:v>
                </c:pt>
                <c:pt idx="769">
                  <c:v>14.199566841125488</c:v>
                </c:pt>
                <c:pt idx="770">
                  <c:v>15.799517631530762</c:v>
                </c:pt>
                <c:pt idx="771">
                  <c:v>16.699489593505859</c:v>
                </c:pt>
                <c:pt idx="772">
                  <c:v>17.099477767944336</c:v>
                </c:pt>
                <c:pt idx="773">
                  <c:v>16.099508285522461</c:v>
                </c:pt>
                <c:pt idx="774">
                  <c:v>13.299593925476074</c:v>
                </c:pt>
                <c:pt idx="775">
                  <c:v>14.499557495117188</c:v>
                </c:pt>
                <c:pt idx="776">
                  <c:v>15.199536323547363</c:v>
                </c:pt>
                <c:pt idx="777">
                  <c:v>14.799548149108887</c:v>
                </c:pt>
                <c:pt idx="778">
                  <c:v>15.99951171875</c:v>
                </c:pt>
                <c:pt idx="779">
                  <c:v>13.799578666687012</c:v>
                </c:pt>
                <c:pt idx="780">
                  <c:v>13.299593925476074</c:v>
                </c:pt>
                <c:pt idx="781">
                  <c:v>14.099569320678711</c:v>
                </c:pt>
                <c:pt idx="782">
                  <c:v>16.199504852294922</c:v>
                </c:pt>
                <c:pt idx="783">
                  <c:v>16.399499893188477</c:v>
                </c:pt>
                <c:pt idx="784">
                  <c:v>13.099599838256836</c:v>
                </c:pt>
                <c:pt idx="785">
                  <c:v>14.499557495117188</c:v>
                </c:pt>
                <c:pt idx="786">
                  <c:v>14.299563407897949</c:v>
                </c:pt>
                <c:pt idx="787">
                  <c:v>15.299532890319824</c:v>
                </c:pt>
                <c:pt idx="788">
                  <c:v>15.399529457092285</c:v>
                </c:pt>
                <c:pt idx="789">
                  <c:v>12.699612617492676</c:v>
                </c:pt>
                <c:pt idx="790">
                  <c:v>12.799609184265137</c:v>
                </c:pt>
                <c:pt idx="791">
                  <c:v>10.999664306640625</c:v>
                </c:pt>
                <c:pt idx="792">
                  <c:v>14.599554061889648</c:v>
                </c:pt>
                <c:pt idx="793">
                  <c:v>14.999542236328125</c:v>
                </c:pt>
                <c:pt idx="794">
                  <c:v>12.199627876281738</c:v>
                </c:pt>
                <c:pt idx="795">
                  <c:v>14.499557495117188</c:v>
                </c:pt>
                <c:pt idx="796">
                  <c:v>14.099569320678711</c:v>
                </c:pt>
                <c:pt idx="797">
                  <c:v>11.299654960632324</c:v>
                </c:pt>
                <c:pt idx="798">
                  <c:v>13.399590492248535</c:v>
                </c:pt>
                <c:pt idx="799">
                  <c:v>13.699582099914551</c:v>
                </c:pt>
                <c:pt idx="800">
                  <c:v>10.099691390991211</c:v>
                </c:pt>
                <c:pt idx="801">
                  <c:v>12.299624443054199</c:v>
                </c:pt>
                <c:pt idx="802">
                  <c:v>13.599584579467773</c:v>
                </c:pt>
                <c:pt idx="803">
                  <c:v>17.699459075927734</c:v>
                </c:pt>
                <c:pt idx="804">
                  <c:v>15.099538803100586</c:v>
                </c:pt>
                <c:pt idx="805">
                  <c:v>9.0997219085693359</c:v>
                </c:pt>
                <c:pt idx="806">
                  <c:v>13.899575233459473</c:v>
                </c:pt>
                <c:pt idx="807">
                  <c:v>12.799609184265137</c:v>
                </c:pt>
                <c:pt idx="808">
                  <c:v>14.899544715881348</c:v>
                </c:pt>
                <c:pt idx="809">
                  <c:v>11.899636268615723</c:v>
                </c:pt>
                <c:pt idx="810">
                  <c:v>14.299563407897949</c:v>
                </c:pt>
                <c:pt idx="811">
                  <c:v>11.799639701843262</c:v>
                </c:pt>
                <c:pt idx="812">
                  <c:v>11.499649047851563</c:v>
                </c:pt>
                <c:pt idx="813">
                  <c:v>14.299563407897949</c:v>
                </c:pt>
                <c:pt idx="814">
                  <c:v>14.899544715881348</c:v>
                </c:pt>
                <c:pt idx="815">
                  <c:v>13.499588012695313</c:v>
                </c:pt>
                <c:pt idx="816">
                  <c:v>11.9996337890625</c:v>
                </c:pt>
                <c:pt idx="817">
                  <c:v>10.799670219421387</c:v>
                </c:pt>
                <c:pt idx="818">
                  <c:v>12.199627876281738</c:v>
                </c:pt>
                <c:pt idx="819">
                  <c:v>11.699643135070801</c:v>
                </c:pt>
                <c:pt idx="820">
                  <c:v>10.599676132202148</c:v>
                </c:pt>
                <c:pt idx="821">
                  <c:v>12.699612617492676</c:v>
                </c:pt>
                <c:pt idx="822">
                  <c:v>12.699612617492676</c:v>
                </c:pt>
                <c:pt idx="823">
                  <c:v>13.499588012695313</c:v>
                </c:pt>
                <c:pt idx="824">
                  <c:v>11.699643135070801</c:v>
                </c:pt>
                <c:pt idx="825">
                  <c:v>12.199627876281738</c:v>
                </c:pt>
                <c:pt idx="826">
                  <c:v>12.999603271484375</c:v>
                </c:pt>
                <c:pt idx="827">
                  <c:v>9.8996973037719727</c:v>
                </c:pt>
                <c:pt idx="828">
                  <c:v>16.099508285522461</c:v>
                </c:pt>
                <c:pt idx="829">
                  <c:v>11.899636268615723</c:v>
                </c:pt>
                <c:pt idx="830">
                  <c:v>12.499618530273438</c:v>
                </c:pt>
                <c:pt idx="831">
                  <c:v>11.699643135070801</c:v>
                </c:pt>
                <c:pt idx="832">
                  <c:v>13.499588012695313</c:v>
                </c:pt>
                <c:pt idx="833">
                  <c:v>14.299563407897949</c:v>
                </c:pt>
                <c:pt idx="834">
                  <c:v>12.699612617492676</c:v>
                </c:pt>
                <c:pt idx="835">
                  <c:v>12.199627876281738</c:v>
                </c:pt>
                <c:pt idx="836">
                  <c:v>11.199658393859863</c:v>
                </c:pt>
                <c:pt idx="837">
                  <c:v>10.199688911437988</c:v>
                </c:pt>
                <c:pt idx="838">
                  <c:v>9.3997125625610352</c:v>
                </c:pt>
                <c:pt idx="839">
                  <c:v>9.0997219085693359</c:v>
                </c:pt>
                <c:pt idx="840">
                  <c:v>11.099660873413086</c:v>
                </c:pt>
                <c:pt idx="841">
                  <c:v>15.699521064758301</c:v>
                </c:pt>
                <c:pt idx="842">
                  <c:v>12.499618530273438</c:v>
                </c:pt>
                <c:pt idx="843">
                  <c:v>10.899666786193848</c:v>
                </c:pt>
                <c:pt idx="844">
                  <c:v>8.4997406005859375</c:v>
                </c:pt>
                <c:pt idx="845">
                  <c:v>9.5997066497802734</c:v>
                </c:pt>
                <c:pt idx="846">
                  <c:v>10.699673652648926</c:v>
                </c:pt>
                <c:pt idx="847">
                  <c:v>9.8996973037719727</c:v>
                </c:pt>
                <c:pt idx="848">
                  <c:v>7.4997711181640625</c:v>
                </c:pt>
                <c:pt idx="849">
                  <c:v>10.499679565429687</c:v>
                </c:pt>
                <c:pt idx="850">
                  <c:v>10.899666786193848</c:v>
                </c:pt>
                <c:pt idx="851">
                  <c:v>12.799609184265137</c:v>
                </c:pt>
                <c:pt idx="852">
                  <c:v>9.8996973037719727</c:v>
                </c:pt>
                <c:pt idx="853">
                  <c:v>12.699612617492676</c:v>
                </c:pt>
                <c:pt idx="854">
                  <c:v>11.199658393859863</c:v>
                </c:pt>
                <c:pt idx="855">
                  <c:v>9.3997125625610352</c:v>
                </c:pt>
                <c:pt idx="856">
                  <c:v>13.699582099914551</c:v>
                </c:pt>
                <c:pt idx="857">
                  <c:v>8.5997371673583984</c:v>
                </c:pt>
                <c:pt idx="858">
                  <c:v>8.4997406005859375</c:v>
                </c:pt>
                <c:pt idx="859">
                  <c:v>10.799670219421387</c:v>
                </c:pt>
                <c:pt idx="860">
                  <c:v>8.4997406005859375</c:v>
                </c:pt>
                <c:pt idx="861">
                  <c:v>9.7997007369995117</c:v>
                </c:pt>
                <c:pt idx="862">
                  <c:v>10.39968204498291</c:v>
                </c:pt>
                <c:pt idx="863">
                  <c:v>11.199658393859863</c:v>
                </c:pt>
                <c:pt idx="864">
                  <c:v>9.4997100830078125</c:v>
                </c:pt>
                <c:pt idx="865">
                  <c:v>9.3997125625610352</c:v>
                </c:pt>
                <c:pt idx="866">
                  <c:v>8.7997312545776367</c:v>
                </c:pt>
                <c:pt idx="867">
                  <c:v>8.4997406005859375</c:v>
                </c:pt>
                <c:pt idx="868">
                  <c:v>9.3997125625610352</c:v>
                </c:pt>
                <c:pt idx="869">
                  <c:v>10.999664306640625</c:v>
                </c:pt>
                <c:pt idx="870">
                  <c:v>10.699673652648926</c:v>
                </c:pt>
                <c:pt idx="871">
                  <c:v>11.299654960632324</c:v>
                </c:pt>
                <c:pt idx="872">
                  <c:v>7.5997681617736816</c:v>
                </c:pt>
                <c:pt idx="873">
                  <c:v>6.8997893333435059</c:v>
                </c:pt>
                <c:pt idx="874">
                  <c:v>7.8997588157653809</c:v>
                </c:pt>
                <c:pt idx="875">
                  <c:v>8.1997499465942383</c:v>
                </c:pt>
                <c:pt idx="876">
                  <c:v>7.4997711181640625</c:v>
                </c:pt>
                <c:pt idx="877">
                  <c:v>7.6997647285461426</c:v>
                </c:pt>
                <c:pt idx="878">
                  <c:v>5.7998228073120117</c:v>
                </c:pt>
                <c:pt idx="879">
                  <c:v>7.999755859375</c:v>
                </c:pt>
                <c:pt idx="880">
                  <c:v>7.4997711181640625</c:v>
                </c:pt>
                <c:pt idx="881">
                  <c:v>5.8998198509216309</c:v>
                </c:pt>
                <c:pt idx="882">
                  <c:v>5.3998351097106934</c:v>
                </c:pt>
                <c:pt idx="883">
                  <c:v>6.4998016357421875</c:v>
                </c:pt>
                <c:pt idx="884">
                  <c:v>5.5998291969299316</c:v>
                </c:pt>
                <c:pt idx="885">
                  <c:v>6.3998045921325684</c:v>
                </c:pt>
                <c:pt idx="886">
                  <c:v>5.6998257637023926</c:v>
                </c:pt>
                <c:pt idx="887">
                  <c:v>5.7998228073120117</c:v>
                </c:pt>
                <c:pt idx="888">
                  <c:v>7.6997647285461426</c:v>
                </c:pt>
                <c:pt idx="889">
                  <c:v>6.2998075485229492</c:v>
                </c:pt>
                <c:pt idx="890">
                  <c:v>5.2998380661010742</c:v>
                </c:pt>
                <c:pt idx="891">
                  <c:v>6.2998075485229492</c:v>
                </c:pt>
                <c:pt idx="892">
                  <c:v>5.7998228073120117</c:v>
                </c:pt>
                <c:pt idx="893">
                  <c:v>8.0997524261474609</c:v>
                </c:pt>
                <c:pt idx="894">
                  <c:v>7.3997740745544434</c:v>
                </c:pt>
                <c:pt idx="895">
                  <c:v>7.7997617721557617</c:v>
                </c:pt>
                <c:pt idx="896">
                  <c:v>8.3997430801391602</c:v>
                </c:pt>
                <c:pt idx="897">
                  <c:v>6.3998045921325684</c:v>
                </c:pt>
                <c:pt idx="898">
                  <c:v>7.5997681617736816</c:v>
                </c:pt>
                <c:pt idx="899">
                  <c:v>7.1997799873352051</c:v>
                </c:pt>
                <c:pt idx="900">
                  <c:v>7.0997834205627441</c:v>
                </c:pt>
                <c:pt idx="901">
                  <c:v>6.0998139381408691</c:v>
                </c:pt>
                <c:pt idx="902">
                  <c:v>7.1997799873352051</c:v>
                </c:pt>
                <c:pt idx="903">
                  <c:v>6.0998139381408691</c:v>
                </c:pt>
                <c:pt idx="904">
                  <c:v>5.99981689453125</c:v>
                </c:pt>
                <c:pt idx="905">
                  <c:v>8.1997499465942383</c:v>
                </c:pt>
                <c:pt idx="906">
                  <c:v>8.0997524261474609</c:v>
                </c:pt>
                <c:pt idx="907">
                  <c:v>7.4997711181640625</c:v>
                </c:pt>
                <c:pt idx="908">
                  <c:v>9.6997041702270508</c:v>
                </c:pt>
                <c:pt idx="909">
                  <c:v>8.2997465133666992</c:v>
                </c:pt>
                <c:pt idx="910">
                  <c:v>6.5997986793518066</c:v>
                </c:pt>
                <c:pt idx="911">
                  <c:v>8.0997524261474609</c:v>
                </c:pt>
                <c:pt idx="912">
                  <c:v>9.5997066497802734</c:v>
                </c:pt>
                <c:pt idx="913">
                  <c:v>8.5997371673583984</c:v>
                </c:pt>
                <c:pt idx="914">
                  <c:v>7.7997617721557617</c:v>
                </c:pt>
                <c:pt idx="915">
                  <c:v>8.1997499465942383</c:v>
                </c:pt>
                <c:pt idx="916">
                  <c:v>10.199688911437988</c:v>
                </c:pt>
                <c:pt idx="917">
                  <c:v>10.599676132202148</c:v>
                </c:pt>
                <c:pt idx="918">
                  <c:v>8.3997430801391602</c:v>
                </c:pt>
                <c:pt idx="919">
                  <c:v>10.39968204498291</c:v>
                </c:pt>
                <c:pt idx="920">
                  <c:v>9.6997041702270508</c:v>
                </c:pt>
                <c:pt idx="921">
                  <c:v>11.499649047851563</c:v>
                </c:pt>
                <c:pt idx="922">
                  <c:v>9.5997066497802734</c:v>
                </c:pt>
                <c:pt idx="923">
                  <c:v>8.7997312545776367</c:v>
                </c:pt>
                <c:pt idx="924">
                  <c:v>7.8997588157653809</c:v>
                </c:pt>
                <c:pt idx="925">
                  <c:v>8.0997524261474609</c:v>
                </c:pt>
                <c:pt idx="926">
                  <c:v>10.599676132202148</c:v>
                </c:pt>
                <c:pt idx="927">
                  <c:v>7.999755859375</c:v>
                </c:pt>
                <c:pt idx="928">
                  <c:v>11.699643135070801</c:v>
                </c:pt>
                <c:pt idx="929">
                  <c:v>8.999725341796875</c:v>
                </c:pt>
                <c:pt idx="930">
                  <c:v>7.4997711181640625</c:v>
                </c:pt>
                <c:pt idx="931">
                  <c:v>8.4997406005859375</c:v>
                </c:pt>
                <c:pt idx="932">
                  <c:v>9.4997100830078125</c:v>
                </c:pt>
                <c:pt idx="933">
                  <c:v>10.199688911437988</c:v>
                </c:pt>
                <c:pt idx="934">
                  <c:v>7.999755859375</c:v>
                </c:pt>
                <c:pt idx="935">
                  <c:v>8.4997406005859375</c:v>
                </c:pt>
                <c:pt idx="936">
                  <c:v>6.7997922897338867</c:v>
                </c:pt>
                <c:pt idx="937">
                  <c:v>7.0997834205627441</c:v>
                </c:pt>
                <c:pt idx="938">
                  <c:v>6.4998016357421875</c:v>
                </c:pt>
                <c:pt idx="939">
                  <c:v>6.3998045921325684</c:v>
                </c:pt>
                <c:pt idx="940">
                  <c:v>9.3997125625610352</c:v>
                </c:pt>
                <c:pt idx="941">
                  <c:v>9.2997159957885742</c:v>
                </c:pt>
                <c:pt idx="942">
                  <c:v>8.5997371673583984</c:v>
                </c:pt>
                <c:pt idx="943">
                  <c:v>5.99981689453125</c:v>
                </c:pt>
                <c:pt idx="944">
                  <c:v>10.699673652648926</c:v>
                </c:pt>
                <c:pt idx="945">
                  <c:v>7.5997681617736816</c:v>
                </c:pt>
                <c:pt idx="946">
                  <c:v>8.6997346878051758</c:v>
                </c:pt>
                <c:pt idx="947">
                  <c:v>8.8997278213500977</c:v>
                </c:pt>
                <c:pt idx="948">
                  <c:v>7.2997770309448242</c:v>
                </c:pt>
                <c:pt idx="949">
                  <c:v>8.7997312545776367</c:v>
                </c:pt>
                <c:pt idx="950">
                  <c:v>9.4997100830078125</c:v>
                </c:pt>
                <c:pt idx="951">
                  <c:v>8.999725341796875</c:v>
                </c:pt>
                <c:pt idx="952">
                  <c:v>8.1997499465942383</c:v>
                </c:pt>
                <c:pt idx="953">
                  <c:v>10.899666786193848</c:v>
                </c:pt>
                <c:pt idx="954">
                  <c:v>8.1997499465942383</c:v>
                </c:pt>
                <c:pt idx="955">
                  <c:v>9.5997066497802734</c:v>
                </c:pt>
                <c:pt idx="956">
                  <c:v>11.199658393859863</c:v>
                </c:pt>
                <c:pt idx="957">
                  <c:v>10.39968204498291</c:v>
                </c:pt>
                <c:pt idx="958">
                  <c:v>9.99969482421875</c:v>
                </c:pt>
                <c:pt idx="959">
                  <c:v>9.99969482421875</c:v>
                </c:pt>
                <c:pt idx="960">
                  <c:v>10.499679565429687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03904"/>
        <c:axId val="146003512"/>
      </c:lineChart>
      <c:catAx>
        <c:axId val="146002728"/>
        <c:scaling>
          <c:orientation val="minMax"/>
        </c:scaling>
        <c:delete val="0"/>
        <c:axPos val="b"/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3120"/>
        <c:crosses val="autoZero"/>
        <c:auto val="0"/>
        <c:lblAlgn val="ctr"/>
        <c:lblOffset val="100"/>
        <c:tickLblSkip val="60"/>
        <c:tickMarkSkip val="15"/>
        <c:noMultiLvlLbl val="0"/>
      </c:catAx>
      <c:valAx>
        <c:axId val="14600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2728"/>
        <c:crosses val="autoZero"/>
        <c:crossBetween val="between"/>
      </c:valAx>
      <c:valAx>
        <c:axId val="1460035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MPH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3904"/>
        <c:crosses val="max"/>
        <c:crossBetween val="between"/>
      </c:valAx>
      <c:dateAx>
        <c:axId val="146003904"/>
        <c:scaling>
          <c:orientation val="minMax"/>
        </c:scaling>
        <c:delete val="1"/>
        <c:axPos val="b"/>
        <c:numFmt formatCode="dd\-mmm\-yy\ hh:mm:ss" sourceLinked="1"/>
        <c:majorTickMark val="out"/>
        <c:minorTickMark val="none"/>
        <c:tickLblPos val="nextTo"/>
        <c:crossAx val="14600351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2"/>
          <c:order val="2"/>
          <c:tx>
            <c:strRef>
              <c:f>'No outage'!$D$5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'No outage'!$A$6:$A$20</c:f>
              <c:numCache>
                <c:formatCode>dd\-mmm\-yy\ hh:mm:ss</c:formatCode>
                <c:ptCount val="15"/>
                <c:pt idx="0">
                  <c:v>43054.25</c:v>
                </c:pt>
                <c:pt idx="1">
                  <c:v>43054.291666666664</c:v>
                </c:pt>
                <c:pt idx="2">
                  <c:v>43054.333333333336</c:v>
                </c:pt>
                <c:pt idx="3">
                  <c:v>43054.375</c:v>
                </c:pt>
                <c:pt idx="4">
                  <c:v>43054.416666666664</c:v>
                </c:pt>
                <c:pt idx="5">
                  <c:v>43054.458333333336</c:v>
                </c:pt>
                <c:pt idx="6">
                  <c:v>43054.5</c:v>
                </c:pt>
                <c:pt idx="7">
                  <c:v>43054.541666666664</c:v>
                </c:pt>
                <c:pt idx="8">
                  <c:v>43054.583333333336</c:v>
                </c:pt>
                <c:pt idx="9">
                  <c:v>43054.625</c:v>
                </c:pt>
                <c:pt idx="10">
                  <c:v>43054.666666666664</c:v>
                </c:pt>
                <c:pt idx="11">
                  <c:v>43054.708333333336</c:v>
                </c:pt>
                <c:pt idx="12">
                  <c:v>43054.75</c:v>
                </c:pt>
                <c:pt idx="13">
                  <c:v>43054.791666666664</c:v>
                </c:pt>
                <c:pt idx="14">
                  <c:v>43054.833333333336</c:v>
                </c:pt>
              </c:numCache>
            </c:numRef>
          </c:cat>
          <c:val>
            <c:numRef>
              <c:f>'No outage'!$D$6:$D$20</c:f>
              <c:numCache>
                <c:formatCode>0.00</c:formatCode>
                <c:ptCount val="15"/>
                <c:pt idx="0">
                  <c:v>0</c:v>
                </c:pt>
                <c:pt idx="1">
                  <c:v>0.96174290977935828</c:v>
                </c:pt>
                <c:pt idx="2">
                  <c:v>0.77111538656159406</c:v>
                </c:pt>
                <c:pt idx="3">
                  <c:v>2.2221544964445962E-5</c:v>
                </c:pt>
                <c:pt idx="4">
                  <c:v>0</c:v>
                </c:pt>
                <c:pt idx="5">
                  <c:v>0</c:v>
                </c:pt>
                <c:pt idx="6">
                  <c:v>4.8466134024328653</c:v>
                </c:pt>
                <c:pt idx="7">
                  <c:v>32.056100855726335</c:v>
                </c:pt>
                <c:pt idx="8">
                  <c:v>12.516124123467339</c:v>
                </c:pt>
                <c:pt idx="9">
                  <c:v>35.10825774722629</c:v>
                </c:pt>
                <c:pt idx="10">
                  <c:v>28.034773273997835</c:v>
                </c:pt>
                <c:pt idx="11">
                  <c:v>3.8820038856835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'No outage'!$E$5</c:f>
              <c:strCache>
                <c:ptCount val="1"/>
                <c:pt idx="0">
                  <c:v>Error</c:v>
                </c:pt>
              </c:strCache>
            </c:strRef>
          </c:tx>
          <c:spPr>
            <a:pattFill prst="pct20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'No outage'!$A$6:$A$20</c:f>
              <c:numCache>
                <c:formatCode>dd\-mmm\-yy\ hh:mm:ss</c:formatCode>
                <c:ptCount val="15"/>
                <c:pt idx="0">
                  <c:v>43054.25</c:v>
                </c:pt>
                <c:pt idx="1">
                  <c:v>43054.291666666664</c:v>
                </c:pt>
                <c:pt idx="2">
                  <c:v>43054.333333333336</c:v>
                </c:pt>
                <c:pt idx="3">
                  <c:v>43054.375</c:v>
                </c:pt>
                <c:pt idx="4">
                  <c:v>43054.416666666664</c:v>
                </c:pt>
                <c:pt idx="5">
                  <c:v>43054.458333333336</c:v>
                </c:pt>
                <c:pt idx="6">
                  <c:v>43054.5</c:v>
                </c:pt>
                <c:pt idx="7">
                  <c:v>43054.541666666664</c:v>
                </c:pt>
                <c:pt idx="8">
                  <c:v>43054.583333333336</c:v>
                </c:pt>
                <c:pt idx="9">
                  <c:v>43054.625</c:v>
                </c:pt>
                <c:pt idx="10">
                  <c:v>43054.666666666664</c:v>
                </c:pt>
                <c:pt idx="11">
                  <c:v>43054.708333333336</c:v>
                </c:pt>
                <c:pt idx="12">
                  <c:v>43054.75</c:v>
                </c:pt>
                <c:pt idx="13">
                  <c:v>43054.791666666664</c:v>
                </c:pt>
                <c:pt idx="14">
                  <c:v>43054.833333333336</c:v>
                </c:pt>
              </c:numCache>
            </c:numRef>
          </c:cat>
          <c:val>
            <c:numRef>
              <c:f>'No outage'!$E$6:$E$20</c:f>
              <c:numCache>
                <c:formatCode>General</c:formatCode>
                <c:ptCount val="15"/>
                <c:pt idx="0">
                  <c:v>0</c:v>
                </c:pt>
                <c:pt idx="1">
                  <c:v>0.23825709022064168</c:v>
                </c:pt>
                <c:pt idx="2">
                  <c:v>15.928884613438406</c:v>
                </c:pt>
                <c:pt idx="3">
                  <c:v>32.599977778455035</c:v>
                </c:pt>
                <c:pt idx="4">
                  <c:v>36.200000000000003</c:v>
                </c:pt>
                <c:pt idx="5">
                  <c:v>35.5</c:v>
                </c:pt>
                <c:pt idx="6">
                  <c:v>29.753386597567136</c:v>
                </c:pt>
                <c:pt idx="7">
                  <c:v>3.4438991442736651</c:v>
                </c:pt>
                <c:pt idx="8">
                  <c:v>24.083875876532662</c:v>
                </c:pt>
                <c:pt idx="9">
                  <c:v>-1.9082577472262869</c:v>
                </c:pt>
                <c:pt idx="10">
                  <c:v>0.16522672600216382</c:v>
                </c:pt>
                <c:pt idx="11">
                  <c:v>1.7996114316499945E-2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05080"/>
        <c:axId val="146005472"/>
      </c:areaChart>
      <c:lineChart>
        <c:grouping val="standard"/>
        <c:varyColors val="0"/>
        <c:ser>
          <c:idx val="0"/>
          <c:order val="0"/>
          <c:tx>
            <c:strRef>
              <c:f>'No outage'!$B$5</c:f>
              <c:strCache>
                <c:ptCount val="1"/>
                <c:pt idx="0">
                  <c:v>MW Average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'No outage'!$A$6:$A$20</c:f>
              <c:numCache>
                <c:formatCode>dd\-mmm\-yy\ hh:mm:ss</c:formatCode>
                <c:ptCount val="15"/>
                <c:pt idx="0">
                  <c:v>43054.25</c:v>
                </c:pt>
                <c:pt idx="1">
                  <c:v>43054.291666666664</c:v>
                </c:pt>
                <c:pt idx="2">
                  <c:v>43054.333333333336</c:v>
                </c:pt>
                <c:pt idx="3">
                  <c:v>43054.375</c:v>
                </c:pt>
                <c:pt idx="4">
                  <c:v>43054.416666666664</c:v>
                </c:pt>
                <c:pt idx="5">
                  <c:v>43054.458333333336</c:v>
                </c:pt>
                <c:pt idx="6">
                  <c:v>43054.5</c:v>
                </c:pt>
                <c:pt idx="7">
                  <c:v>43054.541666666664</c:v>
                </c:pt>
                <c:pt idx="8">
                  <c:v>43054.583333333336</c:v>
                </c:pt>
                <c:pt idx="9">
                  <c:v>43054.625</c:v>
                </c:pt>
                <c:pt idx="10">
                  <c:v>43054.666666666664</c:v>
                </c:pt>
                <c:pt idx="11">
                  <c:v>43054.708333333336</c:v>
                </c:pt>
                <c:pt idx="12">
                  <c:v>43054.75</c:v>
                </c:pt>
                <c:pt idx="13">
                  <c:v>43054.791666666664</c:v>
                </c:pt>
                <c:pt idx="14">
                  <c:v>43054.833333333336</c:v>
                </c:pt>
              </c:numCache>
            </c:numRef>
          </c:cat>
          <c:val>
            <c:numRef>
              <c:f>'No outage'!$B$6:$B$20</c:f>
              <c:numCache>
                <c:formatCode>General</c:formatCode>
                <c:ptCount val="15"/>
                <c:pt idx="0">
                  <c:v>0</c:v>
                </c:pt>
                <c:pt idx="1">
                  <c:v>0.96174290977935828</c:v>
                </c:pt>
                <c:pt idx="2">
                  <c:v>0.77111538656159406</c:v>
                </c:pt>
                <c:pt idx="3">
                  <c:v>2.2221544964445962E-5</c:v>
                </c:pt>
                <c:pt idx="4">
                  <c:v>0</c:v>
                </c:pt>
                <c:pt idx="5">
                  <c:v>0</c:v>
                </c:pt>
                <c:pt idx="6">
                  <c:v>4.8466134024328653</c:v>
                </c:pt>
                <c:pt idx="7">
                  <c:v>32.056100855726335</c:v>
                </c:pt>
                <c:pt idx="8">
                  <c:v>12.516124123467339</c:v>
                </c:pt>
                <c:pt idx="9">
                  <c:v>35.10825774722629</c:v>
                </c:pt>
                <c:pt idx="10">
                  <c:v>28.034773273997835</c:v>
                </c:pt>
                <c:pt idx="11">
                  <c:v>3.8820038856835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 outage'!$C$5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'No outage'!$A$6:$A$20</c:f>
              <c:numCache>
                <c:formatCode>dd\-mmm\-yy\ hh:mm:ss</c:formatCode>
                <c:ptCount val="15"/>
                <c:pt idx="0">
                  <c:v>43054.25</c:v>
                </c:pt>
                <c:pt idx="1">
                  <c:v>43054.291666666664</c:v>
                </c:pt>
                <c:pt idx="2">
                  <c:v>43054.333333333336</c:v>
                </c:pt>
                <c:pt idx="3">
                  <c:v>43054.375</c:v>
                </c:pt>
                <c:pt idx="4">
                  <c:v>43054.416666666664</c:v>
                </c:pt>
                <c:pt idx="5">
                  <c:v>43054.458333333336</c:v>
                </c:pt>
                <c:pt idx="6">
                  <c:v>43054.5</c:v>
                </c:pt>
                <c:pt idx="7">
                  <c:v>43054.541666666664</c:v>
                </c:pt>
                <c:pt idx="8">
                  <c:v>43054.583333333336</c:v>
                </c:pt>
                <c:pt idx="9">
                  <c:v>43054.625</c:v>
                </c:pt>
                <c:pt idx="10">
                  <c:v>43054.666666666664</c:v>
                </c:pt>
                <c:pt idx="11">
                  <c:v>43054.708333333336</c:v>
                </c:pt>
                <c:pt idx="12">
                  <c:v>43054.75</c:v>
                </c:pt>
                <c:pt idx="13">
                  <c:v>43054.791666666664</c:v>
                </c:pt>
                <c:pt idx="14">
                  <c:v>43054.833333333336</c:v>
                </c:pt>
              </c:numCache>
            </c:numRef>
          </c:cat>
          <c:val>
            <c:numRef>
              <c:f>'No outage'!$C$6:$C$20</c:f>
              <c:numCache>
                <c:formatCode>General</c:formatCode>
                <c:ptCount val="15"/>
                <c:pt idx="0">
                  <c:v>0</c:v>
                </c:pt>
                <c:pt idx="1">
                  <c:v>1.2</c:v>
                </c:pt>
                <c:pt idx="2">
                  <c:v>16.7</c:v>
                </c:pt>
                <c:pt idx="3">
                  <c:v>32.6</c:v>
                </c:pt>
                <c:pt idx="4">
                  <c:v>36.200000000000003</c:v>
                </c:pt>
                <c:pt idx="5">
                  <c:v>35.5</c:v>
                </c:pt>
                <c:pt idx="6">
                  <c:v>34.6</c:v>
                </c:pt>
                <c:pt idx="7">
                  <c:v>35.5</c:v>
                </c:pt>
                <c:pt idx="8">
                  <c:v>36.6</c:v>
                </c:pt>
                <c:pt idx="9">
                  <c:v>33.200000000000003</c:v>
                </c:pt>
                <c:pt idx="10">
                  <c:v>28.2</c:v>
                </c:pt>
                <c:pt idx="11">
                  <c:v>3.9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05080"/>
        <c:axId val="146005472"/>
      </c:lineChart>
      <c:catAx>
        <c:axId val="146005080"/>
        <c:scaling>
          <c:orientation val="minMax"/>
        </c:scaling>
        <c:delete val="0"/>
        <c:axPos val="b"/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5472"/>
        <c:crosses val="autoZero"/>
        <c:auto val="0"/>
        <c:lblAlgn val="ctr"/>
        <c:lblOffset val="100"/>
        <c:noMultiLvlLbl val="0"/>
      </c:catAx>
      <c:valAx>
        <c:axId val="14600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5"/>
          <c:order val="5"/>
          <c:tx>
            <c:strRef>
              <c:f>Sheet1!$G$6</c:f>
              <c:strCache>
                <c:ptCount val="1"/>
                <c:pt idx="0">
                  <c:v>BP 2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Sheet1!$A$7:$A$727</c:f>
              <c:numCache>
                <c:formatCode>dd\-mmm\-yy\ hh:mm:ss</c:formatCode>
                <c:ptCount val="721"/>
                <c:pt idx="0">
                  <c:v>43013.958333333336</c:v>
                </c:pt>
                <c:pt idx="1">
                  <c:v>43013.958449074074</c:v>
                </c:pt>
                <c:pt idx="2">
                  <c:v>43013.958564814813</c:v>
                </c:pt>
                <c:pt idx="3">
                  <c:v>43013.958680555559</c:v>
                </c:pt>
                <c:pt idx="4">
                  <c:v>43013.958796296298</c:v>
                </c:pt>
                <c:pt idx="5">
                  <c:v>43013.958912037036</c:v>
                </c:pt>
                <c:pt idx="6">
                  <c:v>43013.959027777775</c:v>
                </c:pt>
                <c:pt idx="7">
                  <c:v>43013.959143518521</c:v>
                </c:pt>
                <c:pt idx="8">
                  <c:v>43013.95925925926</c:v>
                </c:pt>
                <c:pt idx="9">
                  <c:v>43013.959374999999</c:v>
                </c:pt>
                <c:pt idx="10">
                  <c:v>43013.959490740737</c:v>
                </c:pt>
                <c:pt idx="11">
                  <c:v>43013.959606481483</c:v>
                </c:pt>
                <c:pt idx="12">
                  <c:v>43013.959722222222</c:v>
                </c:pt>
                <c:pt idx="13">
                  <c:v>43013.959837962961</c:v>
                </c:pt>
                <c:pt idx="14">
                  <c:v>43013.959953703707</c:v>
                </c:pt>
                <c:pt idx="15">
                  <c:v>43013.960069444445</c:v>
                </c:pt>
                <c:pt idx="16">
                  <c:v>43013.960185185184</c:v>
                </c:pt>
                <c:pt idx="17">
                  <c:v>43013.960300925923</c:v>
                </c:pt>
                <c:pt idx="18">
                  <c:v>43013.960416666669</c:v>
                </c:pt>
                <c:pt idx="19">
                  <c:v>43013.960532407407</c:v>
                </c:pt>
                <c:pt idx="20">
                  <c:v>43013.960648148146</c:v>
                </c:pt>
                <c:pt idx="21">
                  <c:v>43013.960763888892</c:v>
                </c:pt>
                <c:pt idx="22">
                  <c:v>43013.960879629631</c:v>
                </c:pt>
                <c:pt idx="23">
                  <c:v>43013.960995370369</c:v>
                </c:pt>
                <c:pt idx="24">
                  <c:v>43013.961111111108</c:v>
                </c:pt>
                <c:pt idx="25">
                  <c:v>43013.961226851854</c:v>
                </c:pt>
                <c:pt idx="26">
                  <c:v>43013.961342592593</c:v>
                </c:pt>
                <c:pt idx="27">
                  <c:v>43013.961458333331</c:v>
                </c:pt>
                <c:pt idx="28">
                  <c:v>43013.961574074077</c:v>
                </c:pt>
                <c:pt idx="29">
                  <c:v>43013.961689814816</c:v>
                </c:pt>
                <c:pt idx="30">
                  <c:v>43013.961805555555</c:v>
                </c:pt>
                <c:pt idx="31">
                  <c:v>43013.961921296293</c:v>
                </c:pt>
                <c:pt idx="32">
                  <c:v>43013.962037037039</c:v>
                </c:pt>
                <c:pt idx="33">
                  <c:v>43013.962152777778</c:v>
                </c:pt>
                <c:pt idx="34">
                  <c:v>43013.962268518517</c:v>
                </c:pt>
                <c:pt idx="35">
                  <c:v>43013.962384259263</c:v>
                </c:pt>
                <c:pt idx="36">
                  <c:v>43013.962500000001</c:v>
                </c:pt>
                <c:pt idx="37">
                  <c:v>43013.96261574074</c:v>
                </c:pt>
                <c:pt idx="38">
                  <c:v>43013.962731481479</c:v>
                </c:pt>
                <c:pt idx="39">
                  <c:v>43013.962847222225</c:v>
                </c:pt>
                <c:pt idx="40">
                  <c:v>43013.962962962964</c:v>
                </c:pt>
                <c:pt idx="41">
                  <c:v>43013.963078703702</c:v>
                </c:pt>
                <c:pt idx="42">
                  <c:v>43013.963194444441</c:v>
                </c:pt>
                <c:pt idx="43">
                  <c:v>43013.963310185187</c:v>
                </c:pt>
                <c:pt idx="44">
                  <c:v>43013.963425925926</c:v>
                </c:pt>
                <c:pt idx="45">
                  <c:v>43013.963541666664</c:v>
                </c:pt>
                <c:pt idx="46">
                  <c:v>43013.96365740741</c:v>
                </c:pt>
                <c:pt idx="47">
                  <c:v>43013.963773148149</c:v>
                </c:pt>
                <c:pt idx="48">
                  <c:v>43013.963888888888</c:v>
                </c:pt>
                <c:pt idx="49">
                  <c:v>43013.964004629626</c:v>
                </c:pt>
                <c:pt idx="50">
                  <c:v>43013.964120370372</c:v>
                </c:pt>
                <c:pt idx="51">
                  <c:v>43013.964236111111</c:v>
                </c:pt>
                <c:pt idx="52">
                  <c:v>43013.96435185185</c:v>
                </c:pt>
                <c:pt idx="53">
                  <c:v>43013.964467592596</c:v>
                </c:pt>
                <c:pt idx="54">
                  <c:v>43013.964583333334</c:v>
                </c:pt>
                <c:pt idx="55">
                  <c:v>43013.964699074073</c:v>
                </c:pt>
                <c:pt idx="56">
                  <c:v>43013.964814814812</c:v>
                </c:pt>
                <c:pt idx="57">
                  <c:v>43013.964930555558</c:v>
                </c:pt>
                <c:pt idx="58">
                  <c:v>43013.965046296296</c:v>
                </c:pt>
                <c:pt idx="59">
                  <c:v>43013.965162037035</c:v>
                </c:pt>
                <c:pt idx="60">
                  <c:v>43013.965277777781</c:v>
                </c:pt>
                <c:pt idx="61">
                  <c:v>43013.96539351852</c:v>
                </c:pt>
                <c:pt idx="62">
                  <c:v>43013.965509259258</c:v>
                </c:pt>
                <c:pt idx="63">
                  <c:v>43013.965624999997</c:v>
                </c:pt>
                <c:pt idx="64">
                  <c:v>43013.965740740743</c:v>
                </c:pt>
                <c:pt idx="65">
                  <c:v>43013.965856481482</c:v>
                </c:pt>
                <c:pt idx="66">
                  <c:v>43013.96597222222</c:v>
                </c:pt>
                <c:pt idx="67">
                  <c:v>43013.966087962966</c:v>
                </c:pt>
                <c:pt idx="68">
                  <c:v>43013.966203703705</c:v>
                </c:pt>
                <c:pt idx="69">
                  <c:v>43013.966319444444</c:v>
                </c:pt>
                <c:pt idx="70">
                  <c:v>43013.966435185182</c:v>
                </c:pt>
                <c:pt idx="71">
                  <c:v>43013.966550925928</c:v>
                </c:pt>
                <c:pt idx="72">
                  <c:v>43013.966666666667</c:v>
                </c:pt>
                <c:pt idx="73">
                  <c:v>43013.966782407406</c:v>
                </c:pt>
                <c:pt idx="74">
                  <c:v>43013.966898148145</c:v>
                </c:pt>
                <c:pt idx="75">
                  <c:v>43013.967013888891</c:v>
                </c:pt>
                <c:pt idx="76">
                  <c:v>43013.967129629629</c:v>
                </c:pt>
                <c:pt idx="77">
                  <c:v>43013.967245370368</c:v>
                </c:pt>
                <c:pt idx="78">
                  <c:v>43013.967361111114</c:v>
                </c:pt>
                <c:pt idx="79">
                  <c:v>43013.967476851853</c:v>
                </c:pt>
                <c:pt idx="80">
                  <c:v>43013.967592592591</c:v>
                </c:pt>
                <c:pt idx="81">
                  <c:v>43013.96770833333</c:v>
                </c:pt>
                <c:pt idx="82">
                  <c:v>43013.967824074076</c:v>
                </c:pt>
                <c:pt idx="83">
                  <c:v>43013.967939814815</c:v>
                </c:pt>
                <c:pt idx="84">
                  <c:v>43013.968055555553</c:v>
                </c:pt>
                <c:pt idx="85">
                  <c:v>43013.968171296299</c:v>
                </c:pt>
                <c:pt idx="86">
                  <c:v>43013.968287037038</c:v>
                </c:pt>
                <c:pt idx="87">
                  <c:v>43013.968402777777</c:v>
                </c:pt>
                <c:pt idx="88">
                  <c:v>43013.968518518515</c:v>
                </c:pt>
                <c:pt idx="89">
                  <c:v>43013.968634259261</c:v>
                </c:pt>
                <c:pt idx="90">
                  <c:v>43013.96875</c:v>
                </c:pt>
                <c:pt idx="91">
                  <c:v>43013.968865740739</c:v>
                </c:pt>
                <c:pt idx="92">
                  <c:v>43013.968981481485</c:v>
                </c:pt>
                <c:pt idx="93">
                  <c:v>43013.969097222223</c:v>
                </c:pt>
                <c:pt idx="94">
                  <c:v>43013.969212962962</c:v>
                </c:pt>
                <c:pt idx="95">
                  <c:v>43013.969328703701</c:v>
                </c:pt>
                <c:pt idx="96">
                  <c:v>43013.969444444447</c:v>
                </c:pt>
                <c:pt idx="97">
                  <c:v>43013.969560185185</c:v>
                </c:pt>
                <c:pt idx="98">
                  <c:v>43013.969675925924</c:v>
                </c:pt>
                <c:pt idx="99">
                  <c:v>43013.96979166667</c:v>
                </c:pt>
                <c:pt idx="100">
                  <c:v>43013.969907407409</c:v>
                </c:pt>
                <c:pt idx="101">
                  <c:v>43013.970023148147</c:v>
                </c:pt>
                <c:pt idx="102">
                  <c:v>43013.970138888886</c:v>
                </c:pt>
                <c:pt idx="103">
                  <c:v>43013.970254629632</c:v>
                </c:pt>
                <c:pt idx="104">
                  <c:v>43013.970370370371</c:v>
                </c:pt>
                <c:pt idx="105">
                  <c:v>43013.970486111109</c:v>
                </c:pt>
                <c:pt idx="106">
                  <c:v>43013.970601851855</c:v>
                </c:pt>
                <c:pt idx="107">
                  <c:v>43013.970717592594</c:v>
                </c:pt>
                <c:pt idx="108">
                  <c:v>43013.970833333333</c:v>
                </c:pt>
                <c:pt idx="109">
                  <c:v>43013.970949074072</c:v>
                </c:pt>
                <c:pt idx="110">
                  <c:v>43013.971064814818</c:v>
                </c:pt>
                <c:pt idx="111">
                  <c:v>43013.971180555556</c:v>
                </c:pt>
                <c:pt idx="112">
                  <c:v>43013.971296296295</c:v>
                </c:pt>
                <c:pt idx="113">
                  <c:v>43013.971412037034</c:v>
                </c:pt>
                <c:pt idx="114">
                  <c:v>43013.97152777778</c:v>
                </c:pt>
                <c:pt idx="115">
                  <c:v>43013.971643518518</c:v>
                </c:pt>
                <c:pt idx="116">
                  <c:v>43013.971759259257</c:v>
                </c:pt>
                <c:pt idx="117">
                  <c:v>43013.971875000003</c:v>
                </c:pt>
                <c:pt idx="118">
                  <c:v>43013.971990740742</c:v>
                </c:pt>
                <c:pt idx="119">
                  <c:v>43013.97210648148</c:v>
                </c:pt>
                <c:pt idx="120">
                  <c:v>43013.972222222219</c:v>
                </c:pt>
                <c:pt idx="121">
                  <c:v>43013.972337962965</c:v>
                </c:pt>
                <c:pt idx="122">
                  <c:v>43013.972453703704</c:v>
                </c:pt>
                <c:pt idx="123">
                  <c:v>43013.972569444442</c:v>
                </c:pt>
                <c:pt idx="124">
                  <c:v>43013.972685185188</c:v>
                </c:pt>
                <c:pt idx="125">
                  <c:v>43013.972800925927</c:v>
                </c:pt>
                <c:pt idx="126">
                  <c:v>43013.972916666666</c:v>
                </c:pt>
                <c:pt idx="127">
                  <c:v>43013.973032407404</c:v>
                </c:pt>
                <c:pt idx="128">
                  <c:v>43013.97314814815</c:v>
                </c:pt>
                <c:pt idx="129">
                  <c:v>43013.973263888889</c:v>
                </c:pt>
                <c:pt idx="130">
                  <c:v>43013.973379629628</c:v>
                </c:pt>
                <c:pt idx="131">
                  <c:v>43013.973495370374</c:v>
                </c:pt>
                <c:pt idx="132">
                  <c:v>43013.973611111112</c:v>
                </c:pt>
                <c:pt idx="133">
                  <c:v>43013.973726851851</c:v>
                </c:pt>
                <c:pt idx="134">
                  <c:v>43013.97384259259</c:v>
                </c:pt>
                <c:pt idx="135">
                  <c:v>43013.973958333336</c:v>
                </c:pt>
                <c:pt idx="136">
                  <c:v>43013.974074074074</c:v>
                </c:pt>
                <c:pt idx="137">
                  <c:v>43013.974189814813</c:v>
                </c:pt>
                <c:pt idx="138">
                  <c:v>43013.974305555559</c:v>
                </c:pt>
                <c:pt idx="139">
                  <c:v>43013.974421296298</c:v>
                </c:pt>
                <c:pt idx="140">
                  <c:v>43013.974537037036</c:v>
                </c:pt>
                <c:pt idx="141">
                  <c:v>43013.974652777775</c:v>
                </c:pt>
                <c:pt idx="142">
                  <c:v>43013.974768518521</c:v>
                </c:pt>
                <c:pt idx="143">
                  <c:v>43013.97488425926</c:v>
                </c:pt>
                <c:pt idx="144">
                  <c:v>43013.974999999999</c:v>
                </c:pt>
                <c:pt idx="145">
                  <c:v>43013.975115740737</c:v>
                </c:pt>
                <c:pt idx="146">
                  <c:v>43013.975231481483</c:v>
                </c:pt>
                <c:pt idx="147">
                  <c:v>43013.975347222222</c:v>
                </c:pt>
                <c:pt idx="148">
                  <c:v>43013.975462962961</c:v>
                </c:pt>
                <c:pt idx="149">
                  <c:v>43013.975578703707</c:v>
                </c:pt>
                <c:pt idx="150">
                  <c:v>43013.975694444445</c:v>
                </c:pt>
                <c:pt idx="151">
                  <c:v>43013.975810185184</c:v>
                </c:pt>
                <c:pt idx="152">
                  <c:v>43013.975925925923</c:v>
                </c:pt>
                <c:pt idx="153">
                  <c:v>43013.976041666669</c:v>
                </c:pt>
                <c:pt idx="154">
                  <c:v>43013.976157407407</c:v>
                </c:pt>
                <c:pt idx="155">
                  <c:v>43013.976273148146</c:v>
                </c:pt>
                <c:pt idx="156">
                  <c:v>43013.976388888892</c:v>
                </c:pt>
                <c:pt idx="157">
                  <c:v>43013.976504629631</c:v>
                </c:pt>
                <c:pt idx="158">
                  <c:v>43013.976620370369</c:v>
                </c:pt>
                <c:pt idx="159">
                  <c:v>43013.976736111108</c:v>
                </c:pt>
                <c:pt idx="160">
                  <c:v>43013.976851851854</c:v>
                </c:pt>
                <c:pt idx="161">
                  <c:v>43013.976967592593</c:v>
                </c:pt>
                <c:pt idx="162">
                  <c:v>43013.977083333331</c:v>
                </c:pt>
                <c:pt idx="163">
                  <c:v>43013.977199074077</c:v>
                </c:pt>
                <c:pt idx="164">
                  <c:v>43013.977314814816</c:v>
                </c:pt>
                <c:pt idx="165">
                  <c:v>43013.977430555555</c:v>
                </c:pt>
                <c:pt idx="166">
                  <c:v>43013.977546296293</c:v>
                </c:pt>
                <c:pt idx="167">
                  <c:v>43013.977662037039</c:v>
                </c:pt>
                <c:pt idx="168">
                  <c:v>43013.977777777778</c:v>
                </c:pt>
                <c:pt idx="169">
                  <c:v>43013.977893518517</c:v>
                </c:pt>
                <c:pt idx="170">
                  <c:v>43013.978009259263</c:v>
                </c:pt>
                <c:pt idx="171">
                  <c:v>43013.978125000001</c:v>
                </c:pt>
                <c:pt idx="172">
                  <c:v>43013.97824074074</c:v>
                </c:pt>
                <c:pt idx="173">
                  <c:v>43013.978356481479</c:v>
                </c:pt>
                <c:pt idx="174">
                  <c:v>43013.978472222225</c:v>
                </c:pt>
                <c:pt idx="175">
                  <c:v>43013.978587962964</c:v>
                </c:pt>
                <c:pt idx="176">
                  <c:v>43013.978703703702</c:v>
                </c:pt>
                <c:pt idx="177">
                  <c:v>43013.978819444441</c:v>
                </c:pt>
                <c:pt idx="178">
                  <c:v>43013.978935185187</c:v>
                </c:pt>
                <c:pt idx="179">
                  <c:v>43013.979050925926</c:v>
                </c:pt>
                <c:pt idx="180">
                  <c:v>43013.979166666664</c:v>
                </c:pt>
                <c:pt idx="181">
                  <c:v>43013.97928240741</c:v>
                </c:pt>
                <c:pt idx="182">
                  <c:v>43013.979398148149</c:v>
                </c:pt>
                <c:pt idx="183">
                  <c:v>43013.979513888888</c:v>
                </c:pt>
                <c:pt idx="184">
                  <c:v>43013.979629629626</c:v>
                </c:pt>
                <c:pt idx="185">
                  <c:v>43013.979745370372</c:v>
                </c:pt>
                <c:pt idx="186">
                  <c:v>43013.979861111111</c:v>
                </c:pt>
                <c:pt idx="187">
                  <c:v>43013.97997685185</c:v>
                </c:pt>
                <c:pt idx="188">
                  <c:v>43013.980092592596</c:v>
                </c:pt>
                <c:pt idx="189">
                  <c:v>43013.980208333334</c:v>
                </c:pt>
                <c:pt idx="190">
                  <c:v>43013.980324074073</c:v>
                </c:pt>
                <c:pt idx="191">
                  <c:v>43013.980439814812</c:v>
                </c:pt>
                <c:pt idx="192">
                  <c:v>43013.980555555558</c:v>
                </c:pt>
                <c:pt idx="193">
                  <c:v>43013.980671296296</c:v>
                </c:pt>
                <c:pt idx="194">
                  <c:v>43013.980787037035</c:v>
                </c:pt>
                <c:pt idx="195">
                  <c:v>43013.980902777781</c:v>
                </c:pt>
                <c:pt idx="196">
                  <c:v>43013.98101851852</c:v>
                </c:pt>
                <c:pt idx="197">
                  <c:v>43013.981134259258</c:v>
                </c:pt>
                <c:pt idx="198">
                  <c:v>43013.981249999997</c:v>
                </c:pt>
                <c:pt idx="199">
                  <c:v>43013.981365740743</c:v>
                </c:pt>
                <c:pt idx="200">
                  <c:v>43013.981481481482</c:v>
                </c:pt>
                <c:pt idx="201">
                  <c:v>43013.98159722222</c:v>
                </c:pt>
                <c:pt idx="202">
                  <c:v>43013.981712962966</c:v>
                </c:pt>
                <c:pt idx="203">
                  <c:v>43013.981828703705</c:v>
                </c:pt>
                <c:pt idx="204">
                  <c:v>43013.981944444444</c:v>
                </c:pt>
                <c:pt idx="205">
                  <c:v>43013.982060185182</c:v>
                </c:pt>
                <c:pt idx="206">
                  <c:v>43013.982175925928</c:v>
                </c:pt>
                <c:pt idx="207">
                  <c:v>43013.982291666667</c:v>
                </c:pt>
                <c:pt idx="208">
                  <c:v>43013.982407407406</c:v>
                </c:pt>
                <c:pt idx="209">
                  <c:v>43013.982523148145</c:v>
                </c:pt>
                <c:pt idx="210">
                  <c:v>43013.982638888891</c:v>
                </c:pt>
                <c:pt idx="211">
                  <c:v>43013.982754629629</c:v>
                </c:pt>
                <c:pt idx="212">
                  <c:v>43013.982870370368</c:v>
                </c:pt>
                <c:pt idx="213">
                  <c:v>43013.982986111114</c:v>
                </c:pt>
                <c:pt idx="214">
                  <c:v>43013.983101851853</c:v>
                </c:pt>
                <c:pt idx="215">
                  <c:v>43013.983217592591</c:v>
                </c:pt>
                <c:pt idx="216">
                  <c:v>43013.98333333333</c:v>
                </c:pt>
                <c:pt idx="217">
                  <c:v>43013.983449074076</c:v>
                </c:pt>
                <c:pt idx="218">
                  <c:v>43013.983564814815</c:v>
                </c:pt>
                <c:pt idx="219">
                  <c:v>43013.983680555553</c:v>
                </c:pt>
                <c:pt idx="220">
                  <c:v>43013.983796296299</c:v>
                </c:pt>
                <c:pt idx="221">
                  <c:v>43013.983912037038</c:v>
                </c:pt>
                <c:pt idx="222">
                  <c:v>43013.984027777777</c:v>
                </c:pt>
                <c:pt idx="223">
                  <c:v>43013.984143518515</c:v>
                </c:pt>
                <c:pt idx="224">
                  <c:v>43013.984259259261</c:v>
                </c:pt>
                <c:pt idx="225">
                  <c:v>43013.984375</c:v>
                </c:pt>
                <c:pt idx="226">
                  <c:v>43013.984490740739</c:v>
                </c:pt>
                <c:pt idx="227">
                  <c:v>43013.984606481485</c:v>
                </c:pt>
                <c:pt idx="228">
                  <c:v>43013.984722222223</c:v>
                </c:pt>
                <c:pt idx="229">
                  <c:v>43013.984837962962</c:v>
                </c:pt>
                <c:pt idx="230">
                  <c:v>43013.984953703701</c:v>
                </c:pt>
                <c:pt idx="231">
                  <c:v>43013.985069444447</c:v>
                </c:pt>
                <c:pt idx="232">
                  <c:v>43013.985185185185</c:v>
                </c:pt>
                <c:pt idx="233">
                  <c:v>43013.985300925924</c:v>
                </c:pt>
                <c:pt idx="234">
                  <c:v>43013.98541666667</c:v>
                </c:pt>
                <c:pt idx="235">
                  <c:v>43013.985532407409</c:v>
                </c:pt>
                <c:pt idx="236">
                  <c:v>43013.985648148147</c:v>
                </c:pt>
                <c:pt idx="237">
                  <c:v>43013.985763888886</c:v>
                </c:pt>
                <c:pt idx="238">
                  <c:v>43013.985879629632</c:v>
                </c:pt>
                <c:pt idx="239">
                  <c:v>43013.985995370371</c:v>
                </c:pt>
                <c:pt idx="240">
                  <c:v>43013.986111111109</c:v>
                </c:pt>
                <c:pt idx="241">
                  <c:v>43013.986226851855</c:v>
                </c:pt>
                <c:pt idx="242">
                  <c:v>43013.986342592594</c:v>
                </c:pt>
                <c:pt idx="243">
                  <c:v>43013.986458333333</c:v>
                </c:pt>
                <c:pt idx="244">
                  <c:v>43013.986574074072</c:v>
                </c:pt>
                <c:pt idx="245">
                  <c:v>43013.986689814818</c:v>
                </c:pt>
                <c:pt idx="246">
                  <c:v>43013.986805555556</c:v>
                </c:pt>
                <c:pt idx="247">
                  <c:v>43013.986921296295</c:v>
                </c:pt>
                <c:pt idx="248">
                  <c:v>43013.987037037034</c:v>
                </c:pt>
                <c:pt idx="249">
                  <c:v>43013.98715277778</c:v>
                </c:pt>
                <c:pt idx="250">
                  <c:v>43013.987268518518</c:v>
                </c:pt>
                <c:pt idx="251">
                  <c:v>43013.987384259257</c:v>
                </c:pt>
                <c:pt idx="252">
                  <c:v>43013.987500000003</c:v>
                </c:pt>
                <c:pt idx="253">
                  <c:v>43013.987615740742</c:v>
                </c:pt>
                <c:pt idx="254">
                  <c:v>43013.98773148148</c:v>
                </c:pt>
                <c:pt idx="255">
                  <c:v>43013.987847222219</c:v>
                </c:pt>
                <c:pt idx="256">
                  <c:v>43013.987962962965</c:v>
                </c:pt>
                <c:pt idx="257">
                  <c:v>43013.988078703704</c:v>
                </c:pt>
                <c:pt idx="258">
                  <c:v>43013.988194444442</c:v>
                </c:pt>
                <c:pt idx="259">
                  <c:v>43013.988310185188</c:v>
                </c:pt>
                <c:pt idx="260">
                  <c:v>43013.988425925927</c:v>
                </c:pt>
                <c:pt idx="261">
                  <c:v>43013.988541666666</c:v>
                </c:pt>
                <c:pt idx="262">
                  <c:v>43013.988657407404</c:v>
                </c:pt>
                <c:pt idx="263">
                  <c:v>43013.98877314815</c:v>
                </c:pt>
                <c:pt idx="264">
                  <c:v>43013.988888888889</c:v>
                </c:pt>
                <c:pt idx="265">
                  <c:v>43013.989004629628</c:v>
                </c:pt>
                <c:pt idx="266">
                  <c:v>43013.989120370374</c:v>
                </c:pt>
                <c:pt idx="267">
                  <c:v>43013.989236111112</c:v>
                </c:pt>
                <c:pt idx="268">
                  <c:v>43013.989351851851</c:v>
                </c:pt>
                <c:pt idx="269">
                  <c:v>43013.98946759259</c:v>
                </c:pt>
                <c:pt idx="270">
                  <c:v>43013.989583333336</c:v>
                </c:pt>
                <c:pt idx="271">
                  <c:v>43013.989699074074</c:v>
                </c:pt>
                <c:pt idx="272">
                  <c:v>43013.989814814813</c:v>
                </c:pt>
                <c:pt idx="273">
                  <c:v>43013.989930555559</c:v>
                </c:pt>
                <c:pt idx="274">
                  <c:v>43013.990046296298</c:v>
                </c:pt>
                <c:pt idx="275">
                  <c:v>43013.990162037036</c:v>
                </c:pt>
                <c:pt idx="276">
                  <c:v>43013.990277777775</c:v>
                </c:pt>
                <c:pt idx="277">
                  <c:v>43013.990393518521</c:v>
                </c:pt>
                <c:pt idx="278">
                  <c:v>43013.99050925926</c:v>
                </c:pt>
                <c:pt idx="279">
                  <c:v>43013.990624999999</c:v>
                </c:pt>
                <c:pt idx="280">
                  <c:v>43013.990740740737</c:v>
                </c:pt>
                <c:pt idx="281">
                  <c:v>43013.990856481483</c:v>
                </c:pt>
                <c:pt idx="282">
                  <c:v>43013.990972222222</c:v>
                </c:pt>
                <c:pt idx="283">
                  <c:v>43013.991087962961</c:v>
                </c:pt>
                <c:pt idx="284">
                  <c:v>43013.991203703707</c:v>
                </c:pt>
                <c:pt idx="285">
                  <c:v>43013.991319444445</c:v>
                </c:pt>
                <c:pt idx="286">
                  <c:v>43013.991435185184</c:v>
                </c:pt>
                <c:pt idx="287">
                  <c:v>43013.991550925923</c:v>
                </c:pt>
                <c:pt idx="288">
                  <c:v>43013.991666666669</c:v>
                </c:pt>
                <c:pt idx="289">
                  <c:v>43013.991782407407</c:v>
                </c:pt>
                <c:pt idx="290">
                  <c:v>43013.991898148146</c:v>
                </c:pt>
                <c:pt idx="291">
                  <c:v>43013.992013888892</c:v>
                </c:pt>
                <c:pt idx="292">
                  <c:v>43013.992129629631</c:v>
                </c:pt>
                <c:pt idx="293">
                  <c:v>43013.992245370369</c:v>
                </c:pt>
                <c:pt idx="294">
                  <c:v>43013.992361111108</c:v>
                </c:pt>
                <c:pt idx="295">
                  <c:v>43013.992476851854</c:v>
                </c:pt>
                <c:pt idx="296">
                  <c:v>43013.992592592593</c:v>
                </c:pt>
                <c:pt idx="297">
                  <c:v>43013.992708333331</c:v>
                </c:pt>
                <c:pt idx="298">
                  <c:v>43013.992824074077</c:v>
                </c:pt>
                <c:pt idx="299">
                  <c:v>43013.992939814816</c:v>
                </c:pt>
                <c:pt idx="300">
                  <c:v>43013.993055555555</c:v>
                </c:pt>
                <c:pt idx="301">
                  <c:v>43013.993171296293</c:v>
                </c:pt>
                <c:pt idx="302">
                  <c:v>43013.993287037039</c:v>
                </c:pt>
                <c:pt idx="303">
                  <c:v>43013.993402777778</c:v>
                </c:pt>
                <c:pt idx="304">
                  <c:v>43013.993518518517</c:v>
                </c:pt>
                <c:pt idx="305">
                  <c:v>43013.993634259263</c:v>
                </c:pt>
                <c:pt idx="306">
                  <c:v>43013.993750000001</c:v>
                </c:pt>
                <c:pt idx="307">
                  <c:v>43013.99386574074</c:v>
                </c:pt>
                <c:pt idx="308">
                  <c:v>43013.993981481479</c:v>
                </c:pt>
                <c:pt idx="309">
                  <c:v>43013.994097222225</c:v>
                </c:pt>
                <c:pt idx="310">
                  <c:v>43013.994212962964</c:v>
                </c:pt>
                <c:pt idx="311">
                  <c:v>43013.994328703702</c:v>
                </c:pt>
                <c:pt idx="312">
                  <c:v>43013.994444444441</c:v>
                </c:pt>
                <c:pt idx="313">
                  <c:v>43013.994560185187</c:v>
                </c:pt>
                <c:pt idx="314">
                  <c:v>43013.994675925926</c:v>
                </c:pt>
                <c:pt idx="315">
                  <c:v>43013.994791666664</c:v>
                </c:pt>
                <c:pt idx="316">
                  <c:v>43013.99490740741</c:v>
                </c:pt>
                <c:pt idx="317">
                  <c:v>43013.995023148149</c:v>
                </c:pt>
                <c:pt idx="318">
                  <c:v>43013.995138888888</c:v>
                </c:pt>
                <c:pt idx="319">
                  <c:v>43013.995254629626</c:v>
                </c:pt>
                <c:pt idx="320">
                  <c:v>43013.995370370372</c:v>
                </c:pt>
                <c:pt idx="321">
                  <c:v>43013.995486111111</c:v>
                </c:pt>
                <c:pt idx="322">
                  <c:v>43013.99560185185</c:v>
                </c:pt>
                <c:pt idx="323">
                  <c:v>43013.995717592596</c:v>
                </c:pt>
                <c:pt idx="324">
                  <c:v>43013.995833333334</c:v>
                </c:pt>
                <c:pt idx="325">
                  <c:v>43013.995949074073</c:v>
                </c:pt>
                <c:pt idx="326">
                  <c:v>43013.996064814812</c:v>
                </c:pt>
                <c:pt idx="327">
                  <c:v>43013.996180555558</c:v>
                </c:pt>
                <c:pt idx="328">
                  <c:v>43013.996296296296</c:v>
                </c:pt>
                <c:pt idx="329">
                  <c:v>43013.996412037035</c:v>
                </c:pt>
                <c:pt idx="330">
                  <c:v>43013.996527777781</c:v>
                </c:pt>
                <c:pt idx="331">
                  <c:v>43013.99664351852</c:v>
                </c:pt>
                <c:pt idx="332">
                  <c:v>43013.996759259258</c:v>
                </c:pt>
                <c:pt idx="333">
                  <c:v>43013.996874999997</c:v>
                </c:pt>
                <c:pt idx="334">
                  <c:v>43013.996990740743</c:v>
                </c:pt>
                <c:pt idx="335">
                  <c:v>43013.997106481482</c:v>
                </c:pt>
                <c:pt idx="336">
                  <c:v>43013.99722222222</c:v>
                </c:pt>
                <c:pt idx="337">
                  <c:v>43013.997337962966</c:v>
                </c:pt>
                <c:pt idx="338">
                  <c:v>43013.997453703705</c:v>
                </c:pt>
                <c:pt idx="339">
                  <c:v>43013.997569444444</c:v>
                </c:pt>
                <c:pt idx="340">
                  <c:v>43013.997685185182</c:v>
                </c:pt>
                <c:pt idx="341">
                  <c:v>43013.997800925928</c:v>
                </c:pt>
                <c:pt idx="342">
                  <c:v>43013.997916666667</c:v>
                </c:pt>
                <c:pt idx="343">
                  <c:v>43013.998032407406</c:v>
                </c:pt>
                <c:pt idx="344">
                  <c:v>43013.998148148145</c:v>
                </c:pt>
                <c:pt idx="345">
                  <c:v>43013.998263888891</c:v>
                </c:pt>
                <c:pt idx="346">
                  <c:v>43013.998379629629</c:v>
                </c:pt>
                <c:pt idx="347">
                  <c:v>43013.998495370368</c:v>
                </c:pt>
                <c:pt idx="348">
                  <c:v>43013.998611111114</c:v>
                </c:pt>
                <c:pt idx="349">
                  <c:v>43013.998726851853</c:v>
                </c:pt>
                <c:pt idx="350">
                  <c:v>43013.998842592591</c:v>
                </c:pt>
                <c:pt idx="351">
                  <c:v>43013.99895833333</c:v>
                </c:pt>
                <c:pt idx="352">
                  <c:v>43013.999074074076</c:v>
                </c:pt>
                <c:pt idx="353">
                  <c:v>43013.999189814815</c:v>
                </c:pt>
                <c:pt idx="354">
                  <c:v>43013.999305555553</c:v>
                </c:pt>
                <c:pt idx="355">
                  <c:v>43013.999421296299</c:v>
                </c:pt>
                <c:pt idx="356">
                  <c:v>43013.999537037038</c:v>
                </c:pt>
                <c:pt idx="357">
                  <c:v>43013.999652777777</c:v>
                </c:pt>
                <c:pt idx="358">
                  <c:v>43013.999768518515</c:v>
                </c:pt>
                <c:pt idx="359">
                  <c:v>43013.999884259261</c:v>
                </c:pt>
                <c:pt idx="360">
                  <c:v>43014</c:v>
                </c:pt>
                <c:pt idx="361">
                  <c:v>43014.000115740739</c:v>
                </c:pt>
                <c:pt idx="362">
                  <c:v>43014.000231481485</c:v>
                </c:pt>
                <c:pt idx="363">
                  <c:v>43014.000347222223</c:v>
                </c:pt>
                <c:pt idx="364">
                  <c:v>43014.000462962962</c:v>
                </c:pt>
                <c:pt idx="365">
                  <c:v>43014.000578703701</c:v>
                </c:pt>
                <c:pt idx="366">
                  <c:v>43014.000694444447</c:v>
                </c:pt>
                <c:pt idx="367">
                  <c:v>43014.000810185185</c:v>
                </c:pt>
                <c:pt idx="368">
                  <c:v>43014.000925925924</c:v>
                </c:pt>
                <c:pt idx="369">
                  <c:v>43014.00104166667</c:v>
                </c:pt>
                <c:pt idx="370">
                  <c:v>43014.001157407409</c:v>
                </c:pt>
                <c:pt idx="371">
                  <c:v>43014.001273148147</c:v>
                </c:pt>
                <c:pt idx="372">
                  <c:v>43014.001388888886</c:v>
                </c:pt>
                <c:pt idx="373">
                  <c:v>43014.001504629632</c:v>
                </c:pt>
                <c:pt idx="374">
                  <c:v>43014.001620370371</c:v>
                </c:pt>
                <c:pt idx="375">
                  <c:v>43014.001736111109</c:v>
                </c:pt>
                <c:pt idx="376">
                  <c:v>43014.001851851855</c:v>
                </c:pt>
                <c:pt idx="377">
                  <c:v>43014.001967592594</c:v>
                </c:pt>
                <c:pt idx="378">
                  <c:v>43014.002083333333</c:v>
                </c:pt>
                <c:pt idx="379">
                  <c:v>43014.002199074072</c:v>
                </c:pt>
                <c:pt idx="380">
                  <c:v>43014.002314814818</c:v>
                </c:pt>
                <c:pt idx="381">
                  <c:v>43014.002430555556</c:v>
                </c:pt>
                <c:pt idx="382">
                  <c:v>43014.002546296295</c:v>
                </c:pt>
                <c:pt idx="383">
                  <c:v>43014.002662037034</c:v>
                </c:pt>
                <c:pt idx="384">
                  <c:v>43014.00277777778</c:v>
                </c:pt>
                <c:pt idx="385">
                  <c:v>43014.002893518518</c:v>
                </c:pt>
                <c:pt idx="386">
                  <c:v>43014.003009259257</c:v>
                </c:pt>
                <c:pt idx="387">
                  <c:v>43014.003125000003</c:v>
                </c:pt>
                <c:pt idx="388">
                  <c:v>43014.003240740742</c:v>
                </c:pt>
                <c:pt idx="389">
                  <c:v>43014.00335648148</c:v>
                </c:pt>
                <c:pt idx="390">
                  <c:v>43014.003472222219</c:v>
                </c:pt>
                <c:pt idx="391">
                  <c:v>43014.003587962965</c:v>
                </c:pt>
                <c:pt idx="392">
                  <c:v>43014.003703703704</c:v>
                </c:pt>
                <c:pt idx="393">
                  <c:v>43014.003819444442</c:v>
                </c:pt>
                <c:pt idx="394">
                  <c:v>43014.003935185188</c:v>
                </c:pt>
                <c:pt idx="395">
                  <c:v>43014.004050925927</c:v>
                </c:pt>
                <c:pt idx="396">
                  <c:v>43014.004166666666</c:v>
                </c:pt>
                <c:pt idx="397">
                  <c:v>43014.004282407404</c:v>
                </c:pt>
                <c:pt idx="398">
                  <c:v>43014.00439814815</c:v>
                </c:pt>
                <c:pt idx="399">
                  <c:v>43014.004513888889</c:v>
                </c:pt>
                <c:pt idx="400">
                  <c:v>43014.004629629628</c:v>
                </c:pt>
                <c:pt idx="401">
                  <c:v>43014.004745370374</c:v>
                </c:pt>
                <c:pt idx="402">
                  <c:v>43014.004861111112</c:v>
                </c:pt>
                <c:pt idx="403">
                  <c:v>43014.004976851851</c:v>
                </c:pt>
                <c:pt idx="404">
                  <c:v>43014.00509259259</c:v>
                </c:pt>
                <c:pt idx="405">
                  <c:v>43014.005208333336</c:v>
                </c:pt>
                <c:pt idx="406">
                  <c:v>43014.005324074074</c:v>
                </c:pt>
                <c:pt idx="407">
                  <c:v>43014.005439814813</c:v>
                </c:pt>
                <c:pt idx="408">
                  <c:v>43014.005555555559</c:v>
                </c:pt>
                <c:pt idx="409">
                  <c:v>43014.005671296298</c:v>
                </c:pt>
                <c:pt idx="410">
                  <c:v>43014.005787037036</c:v>
                </c:pt>
                <c:pt idx="411">
                  <c:v>43014.005902777775</c:v>
                </c:pt>
                <c:pt idx="412">
                  <c:v>43014.006018518521</c:v>
                </c:pt>
                <c:pt idx="413">
                  <c:v>43014.00613425926</c:v>
                </c:pt>
                <c:pt idx="414">
                  <c:v>43014.006249999999</c:v>
                </c:pt>
                <c:pt idx="415">
                  <c:v>43014.006365740737</c:v>
                </c:pt>
                <c:pt idx="416">
                  <c:v>43014.006481481483</c:v>
                </c:pt>
                <c:pt idx="417">
                  <c:v>43014.006597222222</c:v>
                </c:pt>
                <c:pt idx="418">
                  <c:v>43014.006712962961</c:v>
                </c:pt>
                <c:pt idx="419">
                  <c:v>43014.006828703707</c:v>
                </c:pt>
                <c:pt idx="420">
                  <c:v>43014.006944444445</c:v>
                </c:pt>
                <c:pt idx="421">
                  <c:v>43014.007060185184</c:v>
                </c:pt>
                <c:pt idx="422">
                  <c:v>43014.007175925923</c:v>
                </c:pt>
                <c:pt idx="423">
                  <c:v>43014.007291666669</c:v>
                </c:pt>
                <c:pt idx="424">
                  <c:v>43014.007407407407</c:v>
                </c:pt>
                <c:pt idx="425">
                  <c:v>43014.007523148146</c:v>
                </c:pt>
                <c:pt idx="426">
                  <c:v>43014.007638888892</c:v>
                </c:pt>
                <c:pt idx="427">
                  <c:v>43014.007754629631</c:v>
                </c:pt>
                <c:pt idx="428">
                  <c:v>43014.007870370369</c:v>
                </c:pt>
                <c:pt idx="429">
                  <c:v>43014.007986111108</c:v>
                </c:pt>
                <c:pt idx="430">
                  <c:v>43014.008101851854</c:v>
                </c:pt>
                <c:pt idx="431">
                  <c:v>43014.008217592593</c:v>
                </c:pt>
                <c:pt idx="432">
                  <c:v>43014.008333333331</c:v>
                </c:pt>
                <c:pt idx="433">
                  <c:v>43014.008449074077</c:v>
                </c:pt>
                <c:pt idx="434">
                  <c:v>43014.008564814816</c:v>
                </c:pt>
                <c:pt idx="435">
                  <c:v>43014.008680555555</c:v>
                </c:pt>
                <c:pt idx="436">
                  <c:v>43014.008796296293</c:v>
                </c:pt>
                <c:pt idx="437">
                  <c:v>43014.008912037039</c:v>
                </c:pt>
                <c:pt idx="438">
                  <c:v>43014.009027777778</c:v>
                </c:pt>
                <c:pt idx="439">
                  <c:v>43014.009143518517</c:v>
                </c:pt>
                <c:pt idx="440">
                  <c:v>43014.009259259263</c:v>
                </c:pt>
                <c:pt idx="441">
                  <c:v>43014.009375000001</c:v>
                </c:pt>
                <c:pt idx="442">
                  <c:v>43014.00949074074</c:v>
                </c:pt>
                <c:pt idx="443">
                  <c:v>43014.009606481479</c:v>
                </c:pt>
                <c:pt idx="444">
                  <c:v>43014.009722222225</c:v>
                </c:pt>
                <c:pt idx="445">
                  <c:v>43014.009837962964</c:v>
                </c:pt>
                <c:pt idx="446">
                  <c:v>43014.009953703702</c:v>
                </c:pt>
                <c:pt idx="447">
                  <c:v>43014.010069444441</c:v>
                </c:pt>
                <c:pt idx="448">
                  <c:v>43014.010185185187</c:v>
                </c:pt>
                <c:pt idx="449">
                  <c:v>43014.010300925926</c:v>
                </c:pt>
                <c:pt idx="450">
                  <c:v>43014.010416666664</c:v>
                </c:pt>
                <c:pt idx="451">
                  <c:v>43014.01053240741</c:v>
                </c:pt>
                <c:pt idx="452">
                  <c:v>43014.010648148149</c:v>
                </c:pt>
                <c:pt idx="453">
                  <c:v>43014.010763888888</c:v>
                </c:pt>
                <c:pt idx="454">
                  <c:v>43014.010879629626</c:v>
                </c:pt>
                <c:pt idx="455">
                  <c:v>43014.010995370372</c:v>
                </c:pt>
                <c:pt idx="456">
                  <c:v>43014.011111111111</c:v>
                </c:pt>
                <c:pt idx="457">
                  <c:v>43014.01122685185</c:v>
                </c:pt>
                <c:pt idx="458">
                  <c:v>43014.011342592596</c:v>
                </c:pt>
                <c:pt idx="459">
                  <c:v>43014.011458333334</c:v>
                </c:pt>
                <c:pt idx="460">
                  <c:v>43014.011574074073</c:v>
                </c:pt>
                <c:pt idx="461">
                  <c:v>43014.011689814812</c:v>
                </c:pt>
                <c:pt idx="462">
                  <c:v>43014.011805555558</c:v>
                </c:pt>
                <c:pt idx="463">
                  <c:v>43014.011921296296</c:v>
                </c:pt>
                <c:pt idx="464">
                  <c:v>43014.012037037035</c:v>
                </c:pt>
                <c:pt idx="465">
                  <c:v>43014.012152777781</c:v>
                </c:pt>
                <c:pt idx="466">
                  <c:v>43014.01226851852</c:v>
                </c:pt>
                <c:pt idx="467">
                  <c:v>43014.012384259258</c:v>
                </c:pt>
                <c:pt idx="468">
                  <c:v>43014.012499999997</c:v>
                </c:pt>
                <c:pt idx="469">
                  <c:v>43014.012615740743</c:v>
                </c:pt>
                <c:pt idx="470">
                  <c:v>43014.012731481482</c:v>
                </c:pt>
                <c:pt idx="471">
                  <c:v>43014.01284722222</c:v>
                </c:pt>
                <c:pt idx="472">
                  <c:v>43014.012962962966</c:v>
                </c:pt>
                <c:pt idx="473">
                  <c:v>43014.013078703705</c:v>
                </c:pt>
                <c:pt idx="474">
                  <c:v>43014.013194444444</c:v>
                </c:pt>
                <c:pt idx="475">
                  <c:v>43014.013310185182</c:v>
                </c:pt>
                <c:pt idx="476">
                  <c:v>43014.013425925928</c:v>
                </c:pt>
                <c:pt idx="477">
                  <c:v>43014.013541666667</c:v>
                </c:pt>
                <c:pt idx="478">
                  <c:v>43014.013657407406</c:v>
                </c:pt>
                <c:pt idx="479">
                  <c:v>43014.013773148145</c:v>
                </c:pt>
                <c:pt idx="480">
                  <c:v>43014.013888888891</c:v>
                </c:pt>
                <c:pt idx="481">
                  <c:v>43014.014004629629</c:v>
                </c:pt>
                <c:pt idx="482">
                  <c:v>43014.014120370368</c:v>
                </c:pt>
                <c:pt idx="483">
                  <c:v>43014.014236111114</c:v>
                </c:pt>
                <c:pt idx="484">
                  <c:v>43014.014351851853</c:v>
                </c:pt>
                <c:pt idx="485">
                  <c:v>43014.014467592591</c:v>
                </c:pt>
                <c:pt idx="486">
                  <c:v>43014.01458333333</c:v>
                </c:pt>
                <c:pt idx="487">
                  <c:v>43014.014699074076</c:v>
                </c:pt>
                <c:pt idx="488">
                  <c:v>43014.014814814815</c:v>
                </c:pt>
                <c:pt idx="489">
                  <c:v>43014.014930555553</c:v>
                </c:pt>
                <c:pt idx="490">
                  <c:v>43014.015046296299</c:v>
                </c:pt>
                <c:pt idx="491">
                  <c:v>43014.015162037038</c:v>
                </c:pt>
                <c:pt idx="492">
                  <c:v>43014.015277777777</c:v>
                </c:pt>
                <c:pt idx="493">
                  <c:v>43014.015393518515</c:v>
                </c:pt>
                <c:pt idx="494">
                  <c:v>43014.015509259261</c:v>
                </c:pt>
                <c:pt idx="495">
                  <c:v>43014.015625</c:v>
                </c:pt>
                <c:pt idx="496">
                  <c:v>43014.015740740739</c:v>
                </c:pt>
                <c:pt idx="497">
                  <c:v>43014.015856481485</c:v>
                </c:pt>
                <c:pt idx="498">
                  <c:v>43014.015972222223</c:v>
                </c:pt>
                <c:pt idx="499">
                  <c:v>43014.016087962962</c:v>
                </c:pt>
                <c:pt idx="500">
                  <c:v>43014.016203703701</c:v>
                </c:pt>
                <c:pt idx="501">
                  <c:v>43014.016319444447</c:v>
                </c:pt>
                <c:pt idx="502">
                  <c:v>43014.016435185185</c:v>
                </c:pt>
                <c:pt idx="503">
                  <c:v>43014.016550925924</c:v>
                </c:pt>
                <c:pt idx="504">
                  <c:v>43014.01666666667</c:v>
                </c:pt>
                <c:pt idx="505">
                  <c:v>43014.016782407409</c:v>
                </c:pt>
                <c:pt idx="506">
                  <c:v>43014.016898148147</c:v>
                </c:pt>
                <c:pt idx="507">
                  <c:v>43014.017013888886</c:v>
                </c:pt>
                <c:pt idx="508">
                  <c:v>43014.017129629632</c:v>
                </c:pt>
                <c:pt idx="509">
                  <c:v>43014.017245370371</c:v>
                </c:pt>
                <c:pt idx="510">
                  <c:v>43014.017361111109</c:v>
                </c:pt>
                <c:pt idx="511">
                  <c:v>43014.017476851855</c:v>
                </c:pt>
                <c:pt idx="512">
                  <c:v>43014.017592592594</c:v>
                </c:pt>
                <c:pt idx="513">
                  <c:v>43014.017708333333</c:v>
                </c:pt>
                <c:pt idx="514">
                  <c:v>43014.017824074072</c:v>
                </c:pt>
                <c:pt idx="515">
                  <c:v>43014.017939814818</c:v>
                </c:pt>
                <c:pt idx="516">
                  <c:v>43014.018055555556</c:v>
                </c:pt>
                <c:pt idx="517">
                  <c:v>43014.018171296295</c:v>
                </c:pt>
                <c:pt idx="518">
                  <c:v>43014.018287037034</c:v>
                </c:pt>
                <c:pt idx="519">
                  <c:v>43014.01840277778</c:v>
                </c:pt>
                <c:pt idx="520">
                  <c:v>43014.018518518518</c:v>
                </c:pt>
                <c:pt idx="521">
                  <c:v>43014.018634259257</c:v>
                </c:pt>
                <c:pt idx="522">
                  <c:v>43014.018750000003</c:v>
                </c:pt>
                <c:pt idx="523">
                  <c:v>43014.018865740742</c:v>
                </c:pt>
                <c:pt idx="524">
                  <c:v>43014.01898148148</c:v>
                </c:pt>
                <c:pt idx="525">
                  <c:v>43014.019097222219</c:v>
                </c:pt>
                <c:pt idx="526">
                  <c:v>43014.019212962965</c:v>
                </c:pt>
                <c:pt idx="527">
                  <c:v>43014.019328703704</c:v>
                </c:pt>
                <c:pt idx="528">
                  <c:v>43014.019444444442</c:v>
                </c:pt>
                <c:pt idx="529">
                  <c:v>43014.019560185188</c:v>
                </c:pt>
                <c:pt idx="530">
                  <c:v>43014.019675925927</c:v>
                </c:pt>
                <c:pt idx="531">
                  <c:v>43014.019791666666</c:v>
                </c:pt>
                <c:pt idx="532">
                  <c:v>43014.019907407404</c:v>
                </c:pt>
                <c:pt idx="533">
                  <c:v>43014.02002314815</c:v>
                </c:pt>
                <c:pt idx="534">
                  <c:v>43014.020138888889</c:v>
                </c:pt>
                <c:pt idx="535">
                  <c:v>43014.020254629628</c:v>
                </c:pt>
                <c:pt idx="536">
                  <c:v>43014.020370370374</c:v>
                </c:pt>
                <c:pt idx="537">
                  <c:v>43014.020486111112</c:v>
                </c:pt>
                <c:pt idx="538">
                  <c:v>43014.020601851851</c:v>
                </c:pt>
                <c:pt idx="539">
                  <c:v>43014.02071759259</c:v>
                </c:pt>
                <c:pt idx="540">
                  <c:v>43014.020833333336</c:v>
                </c:pt>
                <c:pt idx="541">
                  <c:v>43014.020949074074</c:v>
                </c:pt>
                <c:pt idx="542">
                  <c:v>43014.021064814813</c:v>
                </c:pt>
                <c:pt idx="543">
                  <c:v>43014.021180555559</c:v>
                </c:pt>
                <c:pt idx="544">
                  <c:v>43014.021296296298</c:v>
                </c:pt>
                <c:pt idx="545">
                  <c:v>43014.021412037036</c:v>
                </c:pt>
                <c:pt idx="546">
                  <c:v>43014.021527777775</c:v>
                </c:pt>
                <c:pt idx="547">
                  <c:v>43014.021643518521</c:v>
                </c:pt>
                <c:pt idx="548">
                  <c:v>43014.02175925926</c:v>
                </c:pt>
                <c:pt idx="549">
                  <c:v>43014.021874999999</c:v>
                </c:pt>
                <c:pt idx="550">
                  <c:v>43014.021990740737</c:v>
                </c:pt>
                <c:pt idx="551">
                  <c:v>43014.022106481483</c:v>
                </c:pt>
                <c:pt idx="552">
                  <c:v>43014.022222222222</c:v>
                </c:pt>
                <c:pt idx="553">
                  <c:v>43014.022337962961</c:v>
                </c:pt>
                <c:pt idx="554">
                  <c:v>43014.022453703707</c:v>
                </c:pt>
                <c:pt idx="555">
                  <c:v>43014.022569444445</c:v>
                </c:pt>
                <c:pt idx="556">
                  <c:v>43014.022685185184</c:v>
                </c:pt>
                <c:pt idx="557">
                  <c:v>43014.022800925923</c:v>
                </c:pt>
                <c:pt idx="558">
                  <c:v>43014.022916666669</c:v>
                </c:pt>
                <c:pt idx="559">
                  <c:v>43014.023032407407</c:v>
                </c:pt>
                <c:pt idx="560">
                  <c:v>43014.023148148146</c:v>
                </c:pt>
                <c:pt idx="561">
                  <c:v>43014.023263888892</c:v>
                </c:pt>
                <c:pt idx="562">
                  <c:v>43014.023379629631</c:v>
                </c:pt>
                <c:pt idx="563">
                  <c:v>43014.023495370369</c:v>
                </c:pt>
                <c:pt idx="564">
                  <c:v>43014.023611111108</c:v>
                </c:pt>
                <c:pt idx="565">
                  <c:v>43014.023726851854</c:v>
                </c:pt>
                <c:pt idx="566">
                  <c:v>43014.023842592593</c:v>
                </c:pt>
                <c:pt idx="567">
                  <c:v>43014.023958333331</c:v>
                </c:pt>
                <c:pt idx="568">
                  <c:v>43014.024074074077</c:v>
                </c:pt>
                <c:pt idx="569">
                  <c:v>43014.024189814816</c:v>
                </c:pt>
                <c:pt idx="570">
                  <c:v>43014.024305555555</c:v>
                </c:pt>
                <c:pt idx="571">
                  <c:v>43014.024421296293</c:v>
                </c:pt>
                <c:pt idx="572">
                  <c:v>43014.024537037039</c:v>
                </c:pt>
                <c:pt idx="573">
                  <c:v>43014.024652777778</c:v>
                </c:pt>
                <c:pt idx="574">
                  <c:v>43014.024768518517</c:v>
                </c:pt>
                <c:pt idx="575">
                  <c:v>43014.024884259263</c:v>
                </c:pt>
                <c:pt idx="576">
                  <c:v>43014.025000000001</c:v>
                </c:pt>
                <c:pt idx="577">
                  <c:v>43014.02511574074</c:v>
                </c:pt>
                <c:pt idx="578">
                  <c:v>43014.025231481479</c:v>
                </c:pt>
                <c:pt idx="579">
                  <c:v>43014.025347222225</c:v>
                </c:pt>
                <c:pt idx="580">
                  <c:v>43014.025462962964</c:v>
                </c:pt>
                <c:pt idx="581">
                  <c:v>43014.025578703702</c:v>
                </c:pt>
                <c:pt idx="582">
                  <c:v>43014.025694444441</c:v>
                </c:pt>
                <c:pt idx="583">
                  <c:v>43014.025810185187</c:v>
                </c:pt>
                <c:pt idx="584">
                  <c:v>43014.025925925926</c:v>
                </c:pt>
                <c:pt idx="585">
                  <c:v>43014.026041666664</c:v>
                </c:pt>
                <c:pt idx="586">
                  <c:v>43014.02615740741</c:v>
                </c:pt>
                <c:pt idx="587">
                  <c:v>43014.026273148149</c:v>
                </c:pt>
                <c:pt idx="588">
                  <c:v>43014.026388888888</c:v>
                </c:pt>
                <c:pt idx="589">
                  <c:v>43014.026504629626</c:v>
                </c:pt>
                <c:pt idx="590">
                  <c:v>43014.026620370372</c:v>
                </c:pt>
                <c:pt idx="591">
                  <c:v>43014.026736111111</c:v>
                </c:pt>
                <c:pt idx="592">
                  <c:v>43014.02685185185</c:v>
                </c:pt>
                <c:pt idx="593">
                  <c:v>43014.026967592596</c:v>
                </c:pt>
                <c:pt idx="594">
                  <c:v>43014.027083333334</c:v>
                </c:pt>
                <c:pt idx="595">
                  <c:v>43014.027199074073</c:v>
                </c:pt>
                <c:pt idx="596">
                  <c:v>43014.027314814812</c:v>
                </c:pt>
                <c:pt idx="597">
                  <c:v>43014.027430555558</c:v>
                </c:pt>
                <c:pt idx="598">
                  <c:v>43014.027546296296</c:v>
                </c:pt>
                <c:pt idx="599">
                  <c:v>43014.027662037035</c:v>
                </c:pt>
                <c:pt idx="600">
                  <c:v>43014.027777777781</c:v>
                </c:pt>
                <c:pt idx="601">
                  <c:v>43014.02789351852</c:v>
                </c:pt>
                <c:pt idx="602">
                  <c:v>43014.028009259258</c:v>
                </c:pt>
                <c:pt idx="603">
                  <c:v>43014.028124999997</c:v>
                </c:pt>
                <c:pt idx="604">
                  <c:v>43014.028240740743</c:v>
                </c:pt>
                <c:pt idx="605">
                  <c:v>43014.028356481482</c:v>
                </c:pt>
                <c:pt idx="606">
                  <c:v>43014.02847222222</c:v>
                </c:pt>
                <c:pt idx="607">
                  <c:v>43014.028587962966</c:v>
                </c:pt>
                <c:pt idx="608">
                  <c:v>43014.028703703705</c:v>
                </c:pt>
                <c:pt idx="609">
                  <c:v>43014.028819444444</c:v>
                </c:pt>
                <c:pt idx="610">
                  <c:v>43014.028935185182</c:v>
                </c:pt>
                <c:pt idx="611">
                  <c:v>43014.029050925928</c:v>
                </c:pt>
                <c:pt idx="612">
                  <c:v>43014.029166666667</c:v>
                </c:pt>
                <c:pt idx="613">
                  <c:v>43014.029282407406</c:v>
                </c:pt>
                <c:pt idx="614">
                  <c:v>43014.029398148145</c:v>
                </c:pt>
                <c:pt idx="615">
                  <c:v>43014.029513888891</c:v>
                </c:pt>
                <c:pt idx="616">
                  <c:v>43014.029629629629</c:v>
                </c:pt>
                <c:pt idx="617">
                  <c:v>43014.029745370368</c:v>
                </c:pt>
                <c:pt idx="618">
                  <c:v>43014.029861111114</c:v>
                </c:pt>
                <c:pt idx="619">
                  <c:v>43014.029976851853</c:v>
                </c:pt>
                <c:pt idx="620">
                  <c:v>43014.030092592591</c:v>
                </c:pt>
                <c:pt idx="621">
                  <c:v>43014.03020833333</c:v>
                </c:pt>
                <c:pt idx="622">
                  <c:v>43014.030324074076</c:v>
                </c:pt>
                <c:pt idx="623">
                  <c:v>43014.030439814815</c:v>
                </c:pt>
                <c:pt idx="624">
                  <c:v>43014.030555555553</c:v>
                </c:pt>
                <c:pt idx="625">
                  <c:v>43014.030671296299</c:v>
                </c:pt>
                <c:pt idx="626">
                  <c:v>43014.030787037038</c:v>
                </c:pt>
                <c:pt idx="627">
                  <c:v>43014.030902777777</c:v>
                </c:pt>
                <c:pt idx="628">
                  <c:v>43014.031018518515</c:v>
                </c:pt>
                <c:pt idx="629">
                  <c:v>43014.031134259261</c:v>
                </c:pt>
                <c:pt idx="630">
                  <c:v>43014.03125</c:v>
                </c:pt>
                <c:pt idx="631">
                  <c:v>43014.031365740739</c:v>
                </c:pt>
                <c:pt idx="632">
                  <c:v>43014.031481481485</c:v>
                </c:pt>
                <c:pt idx="633">
                  <c:v>43014.031597222223</c:v>
                </c:pt>
                <c:pt idx="634">
                  <c:v>43014.031712962962</c:v>
                </c:pt>
                <c:pt idx="635">
                  <c:v>43014.031828703701</c:v>
                </c:pt>
                <c:pt idx="636">
                  <c:v>43014.031944444447</c:v>
                </c:pt>
                <c:pt idx="637">
                  <c:v>43014.032060185185</c:v>
                </c:pt>
                <c:pt idx="638">
                  <c:v>43014.032175925924</c:v>
                </c:pt>
                <c:pt idx="639">
                  <c:v>43014.03229166667</c:v>
                </c:pt>
                <c:pt idx="640">
                  <c:v>43014.032407407409</c:v>
                </c:pt>
                <c:pt idx="641">
                  <c:v>43014.032523148147</c:v>
                </c:pt>
                <c:pt idx="642">
                  <c:v>43014.032638888886</c:v>
                </c:pt>
                <c:pt idx="643">
                  <c:v>43014.032754629632</c:v>
                </c:pt>
                <c:pt idx="644">
                  <c:v>43014.032870370371</c:v>
                </c:pt>
                <c:pt idx="645">
                  <c:v>43014.032986111109</c:v>
                </c:pt>
                <c:pt idx="646">
                  <c:v>43014.033101851855</c:v>
                </c:pt>
                <c:pt idx="647">
                  <c:v>43014.033217592594</c:v>
                </c:pt>
                <c:pt idx="648">
                  <c:v>43014.033333333333</c:v>
                </c:pt>
                <c:pt idx="649">
                  <c:v>43014.033449074072</c:v>
                </c:pt>
                <c:pt idx="650">
                  <c:v>43014.033564814818</c:v>
                </c:pt>
                <c:pt idx="651">
                  <c:v>43014.033680555556</c:v>
                </c:pt>
                <c:pt idx="652">
                  <c:v>43014.033796296295</c:v>
                </c:pt>
                <c:pt idx="653">
                  <c:v>43014.033912037034</c:v>
                </c:pt>
                <c:pt idx="654">
                  <c:v>43014.03402777778</c:v>
                </c:pt>
                <c:pt idx="655">
                  <c:v>43014.034143518518</c:v>
                </c:pt>
                <c:pt idx="656">
                  <c:v>43014.034259259257</c:v>
                </c:pt>
                <c:pt idx="657">
                  <c:v>43014.034375000003</c:v>
                </c:pt>
                <c:pt idx="658">
                  <c:v>43014.034490740742</c:v>
                </c:pt>
                <c:pt idx="659">
                  <c:v>43014.03460648148</c:v>
                </c:pt>
                <c:pt idx="660">
                  <c:v>43014.034722222219</c:v>
                </c:pt>
                <c:pt idx="661">
                  <c:v>43014.034837962965</c:v>
                </c:pt>
                <c:pt idx="662">
                  <c:v>43014.034953703704</c:v>
                </c:pt>
                <c:pt idx="663">
                  <c:v>43014.035069444442</c:v>
                </c:pt>
                <c:pt idx="664">
                  <c:v>43014.035185185188</c:v>
                </c:pt>
                <c:pt idx="665">
                  <c:v>43014.035300925927</c:v>
                </c:pt>
                <c:pt idx="666">
                  <c:v>43014.035416666666</c:v>
                </c:pt>
                <c:pt idx="667">
                  <c:v>43014.035532407404</c:v>
                </c:pt>
                <c:pt idx="668">
                  <c:v>43014.03564814815</c:v>
                </c:pt>
                <c:pt idx="669">
                  <c:v>43014.035763888889</c:v>
                </c:pt>
                <c:pt idx="670">
                  <c:v>43014.035879629628</c:v>
                </c:pt>
                <c:pt idx="671">
                  <c:v>43014.035995370374</c:v>
                </c:pt>
                <c:pt idx="672">
                  <c:v>43014.036111111112</c:v>
                </c:pt>
                <c:pt idx="673">
                  <c:v>43014.036226851851</c:v>
                </c:pt>
                <c:pt idx="674">
                  <c:v>43014.03634259259</c:v>
                </c:pt>
                <c:pt idx="675">
                  <c:v>43014.036458333336</c:v>
                </c:pt>
                <c:pt idx="676">
                  <c:v>43014.036574074074</c:v>
                </c:pt>
                <c:pt idx="677">
                  <c:v>43014.036689814813</c:v>
                </c:pt>
                <c:pt idx="678">
                  <c:v>43014.036805555559</c:v>
                </c:pt>
                <c:pt idx="679">
                  <c:v>43014.036921296298</c:v>
                </c:pt>
                <c:pt idx="680">
                  <c:v>43014.037037037036</c:v>
                </c:pt>
                <c:pt idx="681">
                  <c:v>43014.037152777775</c:v>
                </c:pt>
                <c:pt idx="682">
                  <c:v>43014.037268518521</c:v>
                </c:pt>
                <c:pt idx="683">
                  <c:v>43014.03738425926</c:v>
                </c:pt>
                <c:pt idx="684">
                  <c:v>43014.037499999999</c:v>
                </c:pt>
                <c:pt idx="685">
                  <c:v>43014.037615740737</c:v>
                </c:pt>
                <c:pt idx="686">
                  <c:v>43014.037731481483</c:v>
                </c:pt>
                <c:pt idx="687">
                  <c:v>43014.037847222222</c:v>
                </c:pt>
                <c:pt idx="688">
                  <c:v>43014.037962962961</c:v>
                </c:pt>
                <c:pt idx="689">
                  <c:v>43014.038078703707</c:v>
                </c:pt>
                <c:pt idx="690">
                  <c:v>43014.038194444445</c:v>
                </c:pt>
                <c:pt idx="691">
                  <c:v>43014.038310185184</c:v>
                </c:pt>
                <c:pt idx="692">
                  <c:v>43014.038425925923</c:v>
                </c:pt>
                <c:pt idx="693">
                  <c:v>43014.038541666669</c:v>
                </c:pt>
                <c:pt idx="694">
                  <c:v>43014.038657407407</c:v>
                </c:pt>
                <c:pt idx="695">
                  <c:v>43014.038773148146</c:v>
                </c:pt>
                <c:pt idx="696">
                  <c:v>43014.038888888892</c:v>
                </c:pt>
                <c:pt idx="697">
                  <c:v>43014.039004629631</c:v>
                </c:pt>
                <c:pt idx="698">
                  <c:v>43014.039120370369</c:v>
                </c:pt>
                <c:pt idx="699">
                  <c:v>43014.039236111108</c:v>
                </c:pt>
                <c:pt idx="700">
                  <c:v>43014.039351851854</c:v>
                </c:pt>
                <c:pt idx="701">
                  <c:v>43014.039467592593</c:v>
                </c:pt>
                <c:pt idx="702">
                  <c:v>43014.039583333331</c:v>
                </c:pt>
                <c:pt idx="703">
                  <c:v>43014.039699074077</c:v>
                </c:pt>
                <c:pt idx="704">
                  <c:v>43014.039814814816</c:v>
                </c:pt>
                <c:pt idx="705">
                  <c:v>43014.039930555555</c:v>
                </c:pt>
                <c:pt idx="706">
                  <c:v>43014.040046296293</c:v>
                </c:pt>
                <c:pt idx="707">
                  <c:v>43014.040162037039</c:v>
                </c:pt>
                <c:pt idx="708">
                  <c:v>43014.040277777778</c:v>
                </c:pt>
                <c:pt idx="709">
                  <c:v>43014.040393518517</c:v>
                </c:pt>
                <c:pt idx="710">
                  <c:v>43014.040509259263</c:v>
                </c:pt>
                <c:pt idx="711">
                  <c:v>43014.040625000001</c:v>
                </c:pt>
                <c:pt idx="712">
                  <c:v>43014.04074074074</c:v>
                </c:pt>
                <c:pt idx="713">
                  <c:v>43014.040856481479</c:v>
                </c:pt>
                <c:pt idx="714">
                  <c:v>43014.040972222225</c:v>
                </c:pt>
                <c:pt idx="715">
                  <c:v>43014.041087962964</c:v>
                </c:pt>
                <c:pt idx="716">
                  <c:v>43014.041203703702</c:v>
                </c:pt>
                <c:pt idx="717">
                  <c:v>43014.041319444441</c:v>
                </c:pt>
                <c:pt idx="718">
                  <c:v>43014.041435185187</c:v>
                </c:pt>
                <c:pt idx="719">
                  <c:v>43014.041550925926</c:v>
                </c:pt>
                <c:pt idx="720">
                  <c:v>43014.041666666664</c:v>
                </c:pt>
              </c:numCache>
            </c:numRef>
          </c:cat>
          <c:val>
            <c:numRef>
              <c:f>Sheet1!$G$7:$G$727</c:f>
              <c:numCache>
                <c:formatCode>General</c:formatCode>
                <c:ptCount val="721"/>
                <c:pt idx="0">
                  <c:v>43.299999237060547</c:v>
                </c:pt>
                <c:pt idx="1">
                  <c:v>43.299999237060547</c:v>
                </c:pt>
                <c:pt idx="2">
                  <c:v>42.5</c:v>
                </c:pt>
                <c:pt idx="3">
                  <c:v>42.5</c:v>
                </c:pt>
                <c:pt idx="4">
                  <c:v>42.5</c:v>
                </c:pt>
                <c:pt idx="5">
                  <c:v>42.5</c:v>
                </c:pt>
                <c:pt idx="6">
                  <c:v>42.5</c:v>
                </c:pt>
                <c:pt idx="7">
                  <c:v>42.5</c:v>
                </c:pt>
                <c:pt idx="8">
                  <c:v>42.5</c:v>
                </c:pt>
                <c:pt idx="9">
                  <c:v>42.5</c:v>
                </c:pt>
                <c:pt idx="10">
                  <c:v>42.5</c:v>
                </c:pt>
                <c:pt idx="11">
                  <c:v>42.5</c:v>
                </c:pt>
                <c:pt idx="12">
                  <c:v>42.5</c:v>
                </c:pt>
                <c:pt idx="13">
                  <c:v>42.5</c:v>
                </c:pt>
                <c:pt idx="14">
                  <c:v>42.5</c:v>
                </c:pt>
                <c:pt idx="15">
                  <c:v>42.5</c:v>
                </c:pt>
                <c:pt idx="16">
                  <c:v>42.5</c:v>
                </c:pt>
                <c:pt idx="17">
                  <c:v>42.5</c:v>
                </c:pt>
                <c:pt idx="18">
                  <c:v>42.5</c:v>
                </c:pt>
                <c:pt idx="19">
                  <c:v>42.5</c:v>
                </c:pt>
                <c:pt idx="20">
                  <c:v>42.5</c:v>
                </c:pt>
                <c:pt idx="21">
                  <c:v>42.5</c:v>
                </c:pt>
                <c:pt idx="22">
                  <c:v>42.5</c:v>
                </c:pt>
                <c:pt idx="23">
                  <c:v>42.5</c:v>
                </c:pt>
                <c:pt idx="24">
                  <c:v>42.5</c:v>
                </c:pt>
                <c:pt idx="25">
                  <c:v>42.5</c:v>
                </c:pt>
                <c:pt idx="26">
                  <c:v>42.5</c:v>
                </c:pt>
                <c:pt idx="27">
                  <c:v>42.5</c:v>
                </c:pt>
                <c:pt idx="28">
                  <c:v>42.5</c:v>
                </c:pt>
                <c:pt idx="29">
                  <c:v>42.5</c:v>
                </c:pt>
                <c:pt idx="30">
                  <c:v>42.5</c:v>
                </c:pt>
                <c:pt idx="31">
                  <c:v>41.5</c:v>
                </c:pt>
                <c:pt idx="32">
                  <c:v>41.5</c:v>
                </c:pt>
                <c:pt idx="33">
                  <c:v>41.5</c:v>
                </c:pt>
                <c:pt idx="34">
                  <c:v>41.5</c:v>
                </c:pt>
                <c:pt idx="35">
                  <c:v>41.5</c:v>
                </c:pt>
                <c:pt idx="36">
                  <c:v>41.5</c:v>
                </c:pt>
                <c:pt idx="37">
                  <c:v>41.5</c:v>
                </c:pt>
                <c:pt idx="38">
                  <c:v>41.5</c:v>
                </c:pt>
                <c:pt idx="39">
                  <c:v>41.5</c:v>
                </c:pt>
                <c:pt idx="40">
                  <c:v>41.5</c:v>
                </c:pt>
                <c:pt idx="41">
                  <c:v>41.5</c:v>
                </c:pt>
                <c:pt idx="42">
                  <c:v>41.5</c:v>
                </c:pt>
                <c:pt idx="43">
                  <c:v>41.5</c:v>
                </c:pt>
                <c:pt idx="44">
                  <c:v>41.5</c:v>
                </c:pt>
                <c:pt idx="45">
                  <c:v>41.5</c:v>
                </c:pt>
                <c:pt idx="46">
                  <c:v>41.5</c:v>
                </c:pt>
                <c:pt idx="47">
                  <c:v>41.5</c:v>
                </c:pt>
                <c:pt idx="48">
                  <c:v>41.5</c:v>
                </c:pt>
                <c:pt idx="49">
                  <c:v>41.5</c:v>
                </c:pt>
                <c:pt idx="50">
                  <c:v>41.5</c:v>
                </c:pt>
                <c:pt idx="51">
                  <c:v>41.5</c:v>
                </c:pt>
                <c:pt idx="52">
                  <c:v>41.5</c:v>
                </c:pt>
                <c:pt idx="53">
                  <c:v>41.5</c:v>
                </c:pt>
                <c:pt idx="54">
                  <c:v>41.5</c:v>
                </c:pt>
                <c:pt idx="55">
                  <c:v>41.5</c:v>
                </c:pt>
                <c:pt idx="56">
                  <c:v>41.5</c:v>
                </c:pt>
                <c:pt idx="57">
                  <c:v>41.5</c:v>
                </c:pt>
                <c:pt idx="58">
                  <c:v>41.5</c:v>
                </c:pt>
                <c:pt idx="59">
                  <c:v>41.5</c:v>
                </c:pt>
                <c:pt idx="60">
                  <c:v>41.5</c:v>
                </c:pt>
                <c:pt idx="61">
                  <c:v>41.5</c:v>
                </c:pt>
                <c:pt idx="62">
                  <c:v>39.599998474121094</c:v>
                </c:pt>
                <c:pt idx="63">
                  <c:v>39.599998474121094</c:v>
                </c:pt>
                <c:pt idx="64">
                  <c:v>39.599998474121094</c:v>
                </c:pt>
                <c:pt idx="65">
                  <c:v>39.599998474121094</c:v>
                </c:pt>
                <c:pt idx="66">
                  <c:v>39.599998474121094</c:v>
                </c:pt>
                <c:pt idx="67">
                  <c:v>39.599998474121094</c:v>
                </c:pt>
                <c:pt idx="68">
                  <c:v>39.599998474121094</c:v>
                </c:pt>
                <c:pt idx="69">
                  <c:v>39.599998474121094</c:v>
                </c:pt>
                <c:pt idx="70">
                  <c:v>39.599998474121094</c:v>
                </c:pt>
                <c:pt idx="71">
                  <c:v>39.599998474121094</c:v>
                </c:pt>
                <c:pt idx="72">
                  <c:v>39.599998474121094</c:v>
                </c:pt>
                <c:pt idx="73">
                  <c:v>39.599998474121094</c:v>
                </c:pt>
                <c:pt idx="74">
                  <c:v>39.599998474121094</c:v>
                </c:pt>
                <c:pt idx="75">
                  <c:v>39.599998474121094</c:v>
                </c:pt>
                <c:pt idx="76">
                  <c:v>39.599998474121094</c:v>
                </c:pt>
                <c:pt idx="77">
                  <c:v>39.599998474121094</c:v>
                </c:pt>
                <c:pt idx="78">
                  <c:v>39.599998474121094</c:v>
                </c:pt>
                <c:pt idx="79">
                  <c:v>39.599998474121094</c:v>
                </c:pt>
                <c:pt idx="80">
                  <c:v>39.599998474121094</c:v>
                </c:pt>
                <c:pt idx="81">
                  <c:v>39.599998474121094</c:v>
                </c:pt>
                <c:pt idx="82">
                  <c:v>39.599998474121094</c:v>
                </c:pt>
                <c:pt idx="83">
                  <c:v>39.599998474121094</c:v>
                </c:pt>
                <c:pt idx="84">
                  <c:v>39.599998474121094</c:v>
                </c:pt>
                <c:pt idx="85">
                  <c:v>39.599998474121094</c:v>
                </c:pt>
                <c:pt idx="86">
                  <c:v>39.599998474121094</c:v>
                </c:pt>
                <c:pt idx="87">
                  <c:v>39.599998474121094</c:v>
                </c:pt>
                <c:pt idx="88">
                  <c:v>39.599998474121094</c:v>
                </c:pt>
                <c:pt idx="89">
                  <c:v>39.599998474121094</c:v>
                </c:pt>
                <c:pt idx="90">
                  <c:v>39.599998474121094</c:v>
                </c:pt>
                <c:pt idx="91">
                  <c:v>39.599998474121094</c:v>
                </c:pt>
                <c:pt idx="92">
                  <c:v>39.5</c:v>
                </c:pt>
                <c:pt idx="93">
                  <c:v>39.5</c:v>
                </c:pt>
                <c:pt idx="94">
                  <c:v>39.5</c:v>
                </c:pt>
                <c:pt idx="95">
                  <c:v>39.5</c:v>
                </c:pt>
                <c:pt idx="96">
                  <c:v>39.5</c:v>
                </c:pt>
                <c:pt idx="97">
                  <c:v>39.5</c:v>
                </c:pt>
                <c:pt idx="98">
                  <c:v>39.5</c:v>
                </c:pt>
                <c:pt idx="99">
                  <c:v>39.5</c:v>
                </c:pt>
                <c:pt idx="100">
                  <c:v>39.5</c:v>
                </c:pt>
                <c:pt idx="101">
                  <c:v>39.5</c:v>
                </c:pt>
                <c:pt idx="102">
                  <c:v>39.5</c:v>
                </c:pt>
                <c:pt idx="103">
                  <c:v>39.5</c:v>
                </c:pt>
                <c:pt idx="104">
                  <c:v>39.5</c:v>
                </c:pt>
                <c:pt idx="105">
                  <c:v>39.5</c:v>
                </c:pt>
                <c:pt idx="106">
                  <c:v>39.5</c:v>
                </c:pt>
                <c:pt idx="107">
                  <c:v>39.5</c:v>
                </c:pt>
                <c:pt idx="108">
                  <c:v>39.5</c:v>
                </c:pt>
                <c:pt idx="109">
                  <c:v>39.5</c:v>
                </c:pt>
                <c:pt idx="110">
                  <c:v>39.5</c:v>
                </c:pt>
                <c:pt idx="111">
                  <c:v>39.5</c:v>
                </c:pt>
                <c:pt idx="112">
                  <c:v>39.5</c:v>
                </c:pt>
                <c:pt idx="113">
                  <c:v>39.5</c:v>
                </c:pt>
                <c:pt idx="114">
                  <c:v>39.5</c:v>
                </c:pt>
                <c:pt idx="115">
                  <c:v>39.5</c:v>
                </c:pt>
                <c:pt idx="116">
                  <c:v>39.5</c:v>
                </c:pt>
                <c:pt idx="117">
                  <c:v>39.5</c:v>
                </c:pt>
                <c:pt idx="118">
                  <c:v>39.5</c:v>
                </c:pt>
                <c:pt idx="119">
                  <c:v>39.5</c:v>
                </c:pt>
                <c:pt idx="120">
                  <c:v>39.5</c:v>
                </c:pt>
                <c:pt idx="121">
                  <c:v>39.5</c:v>
                </c:pt>
                <c:pt idx="122">
                  <c:v>41.700000762939453</c:v>
                </c:pt>
                <c:pt idx="123">
                  <c:v>41.700000762939453</c:v>
                </c:pt>
                <c:pt idx="124">
                  <c:v>41.700000762939453</c:v>
                </c:pt>
                <c:pt idx="125">
                  <c:v>41.700000762939453</c:v>
                </c:pt>
                <c:pt idx="126">
                  <c:v>41.700000762939453</c:v>
                </c:pt>
                <c:pt idx="127">
                  <c:v>41.700000762939453</c:v>
                </c:pt>
                <c:pt idx="128">
                  <c:v>41.700000762939453</c:v>
                </c:pt>
                <c:pt idx="129">
                  <c:v>41.700000762939453</c:v>
                </c:pt>
                <c:pt idx="130">
                  <c:v>41.700000762939453</c:v>
                </c:pt>
                <c:pt idx="131">
                  <c:v>41.700000762939453</c:v>
                </c:pt>
                <c:pt idx="132">
                  <c:v>41.700000762939453</c:v>
                </c:pt>
                <c:pt idx="133">
                  <c:v>41.700000762939453</c:v>
                </c:pt>
                <c:pt idx="134">
                  <c:v>41.700000762939453</c:v>
                </c:pt>
                <c:pt idx="135">
                  <c:v>41.700000762939453</c:v>
                </c:pt>
                <c:pt idx="136">
                  <c:v>41.700000762939453</c:v>
                </c:pt>
                <c:pt idx="137">
                  <c:v>41.700000762939453</c:v>
                </c:pt>
                <c:pt idx="138">
                  <c:v>41.700000762939453</c:v>
                </c:pt>
                <c:pt idx="139">
                  <c:v>41.700000762939453</c:v>
                </c:pt>
                <c:pt idx="140">
                  <c:v>41.700000762939453</c:v>
                </c:pt>
                <c:pt idx="141">
                  <c:v>41.700000762939453</c:v>
                </c:pt>
                <c:pt idx="142">
                  <c:v>41.700000762939453</c:v>
                </c:pt>
                <c:pt idx="143">
                  <c:v>41.700000762939453</c:v>
                </c:pt>
                <c:pt idx="144">
                  <c:v>41.700000762939453</c:v>
                </c:pt>
                <c:pt idx="145">
                  <c:v>41.700000762939453</c:v>
                </c:pt>
                <c:pt idx="146">
                  <c:v>41.700000762939453</c:v>
                </c:pt>
                <c:pt idx="147">
                  <c:v>41.700000762939453</c:v>
                </c:pt>
                <c:pt idx="148">
                  <c:v>41.700000762939453</c:v>
                </c:pt>
                <c:pt idx="149">
                  <c:v>41.700000762939453</c:v>
                </c:pt>
                <c:pt idx="150">
                  <c:v>41.700000762939453</c:v>
                </c:pt>
                <c:pt idx="151">
                  <c:v>41.700000762939453</c:v>
                </c:pt>
                <c:pt idx="152">
                  <c:v>40.200000762939453</c:v>
                </c:pt>
                <c:pt idx="153">
                  <c:v>40.200000762939453</c:v>
                </c:pt>
                <c:pt idx="154">
                  <c:v>40.200000762939453</c:v>
                </c:pt>
                <c:pt idx="155">
                  <c:v>40.200000762939453</c:v>
                </c:pt>
                <c:pt idx="156">
                  <c:v>40.200000762939453</c:v>
                </c:pt>
                <c:pt idx="157">
                  <c:v>40.200000762939453</c:v>
                </c:pt>
                <c:pt idx="158">
                  <c:v>40.200000762939453</c:v>
                </c:pt>
                <c:pt idx="159">
                  <c:v>40.200000762939453</c:v>
                </c:pt>
                <c:pt idx="160">
                  <c:v>40.200000762939453</c:v>
                </c:pt>
                <c:pt idx="161">
                  <c:v>40.200000762939453</c:v>
                </c:pt>
                <c:pt idx="162">
                  <c:v>40.200000762939453</c:v>
                </c:pt>
                <c:pt idx="163">
                  <c:v>40.200000762939453</c:v>
                </c:pt>
                <c:pt idx="164">
                  <c:v>40.200000762939453</c:v>
                </c:pt>
                <c:pt idx="165">
                  <c:v>40.200000762939453</c:v>
                </c:pt>
                <c:pt idx="166">
                  <c:v>40.200000762939453</c:v>
                </c:pt>
                <c:pt idx="167">
                  <c:v>40.200000762939453</c:v>
                </c:pt>
                <c:pt idx="168">
                  <c:v>40.200000762939453</c:v>
                </c:pt>
                <c:pt idx="169">
                  <c:v>40.200000762939453</c:v>
                </c:pt>
                <c:pt idx="170">
                  <c:v>40.200000762939453</c:v>
                </c:pt>
                <c:pt idx="171">
                  <c:v>40.200000762939453</c:v>
                </c:pt>
                <c:pt idx="172">
                  <c:v>40.200000762939453</c:v>
                </c:pt>
                <c:pt idx="173">
                  <c:v>40.200000762939453</c:v>
                </c:pt>
                <c:pt idx="174">
                  <c:v>40.200000762939453</c:v>
                </c:pt>
                <c:pt idx="175">
                  <c:v>40.200000762939453</c:v>
                </c:pt>
                <c:pt idx="176">
                  <c:v>40.200000762939453</c:v>
                </c:pt>
                <c:pt idx="177">
                  <c:v>40.200000762939453</c:v>
                </c:pt>
                <c:pt idx="178">
                  <c:v>40.200000762939453</c:v>
                </c:pt>
                <c:pt idx="179">
                  <c:v>40.200000762939453</c:v>
                </c:pt>
                <c:pt idx="180">
                  <c:v>40.200000762939453</c:v>
                </c:pt>
                <c:pt idx="181">
                  <c:v>40.200000762939453</c:v>
                </c:pt>
                <c:pt idx="182">
                  <c:v>42.799999237060547</c:v>
                </c:pt>
                <c:pt idx="183">
                  <c:v>42.799999237060547</c:v>
                </c:pt>
                <c:pt idx="184">
                  <c:v>42.799999237060547</c:v>
                </c:pt>
                <c:pt idx="185">
                  <c:v>42.799999237060547</c:v>
                </c:pt>
                <c:pt idx="186">
                  <c:v>42.799999237060547</c:v>
                </c:pt>
                <c:pt idx="187">
                  <c:v>42.799999237060547</c:v>
                </c:pt>
                <c:pt idx="188">
                  <c:v>42.799999237060547</c:v>
                </c:pt>
                <c:pt idx="189">
                  <c:v>42.799999237060547</c:v>
                </c:pt>
                <c:pt idx="190">
                  <c:v>42.799999237060547</c:v>
                </c:pt>
                <c:pt idx="191">
                  <c:v>42.799999237060547</c:v>
                </c:pt>
                <c:pt idx="192">
                  <c:v>42.799999237060547</c:v>
                </c:pt>
                <c:pt idx="193">
                  <c:v>42.799999237060547</c:v>
                </c:pt>
                <c:pt idx="194">
                  <c:v>42.799999237060547</c:v>
                </c:pt>
                <c:pt idx="195">
                  <c:v>42.799999237060547</c:v>
                </c:pt>
                <c:pt idx="196">
                  <c:v>42.799999237060547</c:v>
                </c:pt>
                <c:pt idx="197">
                  <c:v>42.799999237060547</c:v>
                </c:pt>
                <c:pt idx="198">
                  <c:v>42.799999237060547</c:v>
                </c:pt>
                <c:pt idx="199">
                  <c:v>42.799999237060547</c:v>
                </c:pt>
                <c:pt idx="200">
                  <c:v>42.799999237060547</c:v>
                </c:pt>
                <c:pt idx="201">
                  <c:v>42.799999237060547</c:v>
                </c:pt>
                <c:pt idx="202">
                  <c:v>42.799999237060547</c:v>
                </c:pt>
                <c:pt idx="203">
                  <c:v>42.799999237060547</c:v>
                </c:pt>
                <c:pt idx="204">
                  <c:v>42.799999237060547</c:v>
                </c:pt>
                <c:pt idx="205">
                  <c:v>42.799999237060547</c:v>
                </c:pt>
                <c:pt idx="206">
                  <c:v>42.799999237060547</c:v>
                </c:pt>
                <c:pt idx="207">
                  <c:v>42.799999237060547</c:v>
                </c:pt>
                <c:pt idx="208">
                  <c:v>42.799999237060547</c:v>
                </c:pt>
                <c:pt idx="209">
                  <c:v>42.799999237060547</c:v>
                </c:pt>
                <c:pt idx="210">
                  <c:v>42.799999237060547</c:v>
                </c:pt>
                <c:pt idx="211">
                  <c:v>42.799999237060547</c:v>
                </c:pt>
                <c:pt idx="212">
                  <c:v>47.299999237060547</c:v>
                </c:pt>
                <c:pt idx="213">
                  <c:v>47.299999237060547</c:v>
                </c:pt>
                <c:pt idx="214">
                  <c:v>47.299999237060547</c:v>
                </c:pt>
                <c:pt idx="215">
                  <c:v>47.299999237060547</c:v>
                </c:pt>
                <c:pt idx="216">
                  <c:v>47.299999237060547</c:v>
                </c:pt>
                <c:pt idx="217">
                  <c:v>47.299999237060547</c:v>
                </c:pt>
                <c:pt idx="218">
                  <c:v>47.299999237060547</c:v>
                </c:pt>
                <c:pt idx="219">
                  <c:v>47.299999237060547</c:v>
                </c:pt>
                <c:pt idx="220">
                  <c:v>47.299999237060547</c:v>
                </c:pt>
                <c:pt idx="221">
                  <c:v>47.299999237060547</c:v>
                </c:pt>
                <c:pt idx="222">
                  <c:v>47.299999237060547</c:v>
                </c:pt>
                <c:pt idx="223">
                  <c:v>47.299999237060547</c:v>
                </c:pt>
                <c:pt idx="224">
                  <c:v>47.299999237060547</c:v>
                </c:pt>
                <c:pt idx="225">
                  <c:v>47.299999237060547</c:v>
                </c:pt>
                <c:pt idx="226">
                  <c:v>47.299999237060547</c:v>
                </c:pt>
                <c:pt idx="227">
                  <c:v>47.299999237060547</c:v>
                </c:pt>
                <c:pt idx="228">
                  <c:v>47.299999237060547</c:v>
                </c:pt>
                <c:pt idx="229">
                  <c:v>47.299999237060547</c:v>
                </c:pt>
                <c:pt idx="230">
                  <c:v>47.299999237060547</c:v>
                </c:pt>
                <c:pt idx="231">
                  <c:v>47.299999237060547</c:v>
                </c:pt>
                <c:pt idx="232">
                  <c:v>47.299999237060547</c:v>
                </c:pt>
                <c:pt idx="233">
                  <c:v>47.299999237060547</c:v>
                </c:pt>
                <c:pt idx="234">
                  <c:v>47.299999237060547</c:v>
                </c:pt>
                <c:pt idx="235">
                  <c:v>47.299999237060547</c:v>
                </c:pt>
                <c:pt idx="236">
                  <c:v>47.299999237060547</c:v>
                </c:pt>
                <c:pt idx="237">
                  <c:v>47.299999237060547</c:v>
                </c:pt>
                <c:pt idx="238">
                  <c:v>47.299999237060547</c:v>
                </c:pt>
                <c:pt idx="239">
                  <c:v>47.299999237060547</c:v>
                </c:pt>
                <c:pt idx="240">
                  <c:v>47.299999237060547</c:v>
                </c:pt>
                <c:pt idx="241">
                  <c:v>47.299999237060547</c:v>
                </c:pt>
                <c:pt idx="242">
                  <c:v>46.700000762939453</c:v>
                </c:pt>
                <c:pt idx="243">
                  <c:v>46.700000762939453</c:v>
                </c:pt>
                <c:pt idx="244">
                  <c:v>46.700000762939453</c:v>
                </c:pt>
                <c:pt idx="245">
                  <c:v>46.700000762939453</c:v>
                </c:pt>
                <c:pt idx="246">
                  <c:v>46.700000762939453</c:v>
                </c:pt>
                <c:pt idx="247">
                  <c:v>46.700000762939453</c:v>
                </c:pt>
                <c:pt idx="248">
                  <c:v>46.700000762939453</c:v>
                </c:pt>
                <c:pt idx="249">
                  <c:v>46.700000762939453</c:v>
                </c:pt>
                <c:pt idx="250">
                  <c:v>46.700000762939453</c:v>
                </c:pt>
                <c:pt idx="251">
                  <c:v>46.700000762939453</c:v>
                </c:pt>
                <c:pt idx="252">
                  <c:v>46.700000762939453</c:v>
                </c:pt>
                <c:pt idx="253">
                  <c:v>46.700000762939453</c:v>
                </c:pt>
                <c:pt idx="254">
                  <c:v>46.700000762939453</c:v>
                </c:pt>
                <c:pt idx="255">
                  <c:v>46.700000762939453</c:v>
                </c:pt>
                <c:pt idx="256">
                  <c:v>46.700000762939453</c:v>
                </c:pt>
                <c:pt idx="257">
                  <c:v>46.700000762939453</c:v>
                </c:pt>
                <c:pt idx="258">
                  <c:v>46.700000762939453</c:v>
                </c:pt>
                <c:pt idx="259">
                  <c:v>46.700000762939453</c:v>
                </c:pt>
                <c:pt idx="260">
                  <c:v>46.700000762939453</c:v>
                </c:pt>
                <c:pt idx="261">
                  <c:v>46.700000762939453</c:v>
                </c:pt>
                <c:pt idx="262">
                  <c:v>46.700000762939453</c:v>
                </c:pt>
                <c:pt idx="263">
                  <c:v>46.700000762939453</c:v>
                </c:pt>
                <c:pt idx="264">
                  <c:v>46.700000762939453</c:v>
                </c:pt>
                <c:pt idx="265">
                  <c:v>46.700000762939453</c:v>
                </c:pt>
                <c:pt idx="266">
                  <c:v>46.700000762939453</c:v>
                </c:pt>
                <c:pt idx="267">
                  <c:v>46.700000762939453</c:v>
                </c:pt>
                <c:pt idx="268">
                  <c:v>46.700000762939453</c:v>
                </c:pt>
                <c:pt idx="269">
                  <c:v>46.700000762939453</c:v>
                </c:pt>
                <c:pt idx="270">
                  <c:v>46.700000762939453</c:v>
                </c:pt>
                <c:pt idx="271">
                  <c:v>46.700000762939453</c:v>
                </c:pt>
                <c:pt idx="272">
                  <c:v>46.599998474121094</c:v>
                </c:pt>
                <c:pt idx="273">
                  <c:v>46.599998474121094</c:v>
                </c:pt>
                <c:pt idx="274">
                  <c:v>46.599998474121094</c:v>
                </c:pt>
                <c:pt idx="275">
                  <c:v>46.599998474121094</c:v>
                </c:pt>
                <c:pt idx="276">
                  <c:v>46.599998474121094</c:v>
                </c:pt>
                <c:pt idx="277">
                  <c:v>46.599998474121094</c:v>
                </c:pt>
                <c:pt idx="278">
                  <c:v>46.599998474121094</c:v>
                </c:pt>
                <c:pt idx="279">
                  <c:v>46.599998474121094</c:v>
                </c:pt>
                <c:pt idx="280">
                  <c:v>46.599998474121094</c:v>
                </c:pt>
                <c:pt idx="281">
                  <c:v>46.599998474121094</c:v>
                </c:pt>
                <c:pt idx="282">
                  <c:v>46.599998474121094</c:v>
                </c:pt>
                <c:pt idx="283">
                  <c:v>46.599998474121094</c:v>
                </c:pt>
                <c:pt idx="284">
                  <c:v>46.599998474121094</c:v>
                </c:pt>
                <c:pt idx="285">
                  <c:v>46.599998474121094</c:v>
                </c:pt>
                <c:pt idx="286">
                  <c:v>46.599998474121094</c:v>
                </c:pt>
                <c:pt idx="287">
                  <c:v>46.599998474121094</c:v>
                </c:pt>
                <c:pt idx="288">
                  <c:v>46.599998474121094</c:v>
                </c:pt>
                <c:pt idx="289">
                  <c:v>46.599998474121094</c:v>
                </c:pt>
                <c:pt idx="290">
                  <c:v>46.599998474121094</c:v>
                </c:pt>
                <c:pt idx="291">
                  <c:v>46.599998474121094</c:v>
                </c:pt>
                <c:pt idx="292">
                  <c:v>46.599998474121094</c:v>
                </c:pt>
                <c:pt idx="293">
                  <c:v>46.599998474121094</c:v>
                </c:pt>
                <c:pt idx="294">
                  <c:v>46.599998474121094</c:v>
                </c:pt>
                <c:pt idx="295">
                  <c:v>46.599998474121094</c:v>
                </c:pt>
                <c:pt idx="296">
                  <c:v>46.599998474121094</c:v>
                </c:pt>
                <c:pt idx="297">
                  <c:v>46.599998474121094</c:v>
                </c:pt>
                <c:pt idx="298">
                  <c:v>46.599998474121094</c:v>
                </c:pt>
                <c:pt idx="299">
                  <c:v>46.599998474121094</c:v>
                </c:pt>
                <c:pt idx="300">
                  <c:v>46.599998474121094</c:v>
                </c:pt>
                <c:pt idx="301">
                  <c:v>46.599998474121094</c:v>
                </c:pt>
                <c:pt idx="302">
                  <c:v>43.400001525878906</c:v>
                </c:pt>
                <c:pt idx="303">
                  <c:v>43.400001525878906</c:v>
                </c:pt>
                <c:pt idx="304">
                  <c:v>43.400001525878906</c:v>
                </c:pt>
                <c:pt idx="305">
                  <c:v>43.400001525878906</c:v>
                </c:pt>
                <c:pt idx="306">
                  <c:v>43.400001525878906</c:v>
                </c:pt>
                <c:pt idx="307">
                  <c:v>43.400001525878906</c:v>
                </c:pt>
                <c:pt idx="308">
                  <c:v>43.400001525878906</c:v>
                </c:pt>
                <c:pt idx="309">
                  <c:v>43.400001525878906</c:v>
                </c:pt>
                <c:pt idx="310">
                  <c:v>43.400001525878906</c:v>
                </c:pt>
                <c:pt idx="311">
                  <c:v>43.400001525878906</c:v>
                </c:pt>
                <c:pt idx="312">
                  <c:v>43.400001525878906</c:v>
                </c:pt>
                <c:pt idx="313">
                  <c:v>43.400001525878906</c:v>
                </c:pt>
                <c:pt idx="314">
                  <c:v>43.400001525878906</c:v>
                </c:pt>
                <c:pt idx="315">
                  <c:v>43.400001525878906</c:v>
                </c:pt>
                <c:pt idx="316">
                  <c:v>43.400001525878906</c:v>
                </c:pt>
                <c:pt idx="317">
                  <c:v>43.400001525878906</c:v>
                </c:pt>
                <c:pt idx="318">
                  <c:v>43.400001525878906</c:v>
                </c:pt>
                <c:pt idx="319">
                  <c:v>43.400001525878906</c:v>
                </c:pt>
                <c:pt idx="320">
                  <c:v>43.400001525878906</c:v>
                </c:pt>
                <c:pt idx="321">
                  <c:v>43.400001525878906</c:v>
                </c:pt>
                <c:pt idx="322">
                  <c:v>43.400001525878906</c:v>
                </c:pt>
                <c:pt idx="323">
                  <c:v>43.400001525878906</c:v>
                </c:pt>
                <c:pt idx="324">
                  <c:v>43.400001525878906</c:v>
                </c:pt>
                <c:pt idx="325">
                  <c:v>43.400001525878906</c:v>
                </c:pt>
                <c:pt idx="326">
                  <c:v>43.400001525878906</c:v>
                </c:pt>
                <c:pt idx="327">
                  <c:v>43.400001525878906</c:v>
                </c:pt>
                <c:pt idx="328">
                  <c:v>43.400001525878906</c:v>
                </c:pt>
                <c:pt idx="329">
                  <c:v>43.400001525878906</c:v>
                </c:pt>
                <c:pt idx="330">
                  <c:v>43.400001525878906</c:v>
                </c:pt>
                <c:pt idx="331">
                  <c:v>43.400001525878906</c:v>
                </c:pt>
                <c:pt idx="332">
                  <c:v>41.200000762939453</c:v>
                </c:pt>
                <c:pt idx="333">
                  <c:v>41.200000762939453</c:v>
                </c:pt>
                <c:pt idx="334">
                  <c:v>41.200000762939453</c:v>
                </c:pt>
                <c:pt idx="335">
                  <c:v>41.200000762939453</c:v>
                </c:pt>
                <c:pt idx="336">
                  <c:v>41.200000762939453</c:v>
                </c:pt>
                <c:pt idx="337">
                  <c:v>41.200000762939453</c:v>
                </c:pt>
                <c:pt idx="338">
                  <c:v>41.200000762939453</c:v>
                </c:pt>
                <c:pt idx="339">
                  <c:v>41.200000762939453</c:v>
                </c:pt>
                <c:pt idx="340">
                  <c:v>41.200000762939453</c:v>
                </c:pt>
                <c:pt idx="341">
                  <c:v>41.200000762939453</c:v>
                </c:pt>
                <c:pt idx="342">
                  <c:v>41.200000762939453</c:v>
                </c:pt>
                <c:pt idx="343">
                  <c:v>41.200000762939453</c:v>
                </c:pt>
                <c:pt idx="344">
                  <c:v>41.200000762939453</c:v>
                </c:pt>
                <c:pt idx="345">
                  <c:v>41.200000762939453</c:v>
                </c:pt>
                <c:pt idx="346">
                  <c:v>41.200000762939453</c:v>
                </c:pt>
                <c:pt idx="347">
                  <c:v>41.200000762939453</c:v>
                </c:pt>
                <c:pt idx="348">
                  <c:v>41.200000762939453</c:v>
                </c:pt>
                <c:pt idx="349">
                  <c:v>41.200000762939453</c:v>
                </c:pt>
                <c:pt idx="350">
                  <c:v>41.200000762939453</c:v>
                </c:pt>
                <c:pt idx="351">
                  <c:v>41.200000762939453</c:v>
                </c:pt>
                <c:pt idx="352">
                  <c:v>41.200000762939453</c:v>
                </c:pt>
                <c:pt idx="353">
                  <c:v>41.200000762939453</c:v>
                </c:pt>
                <c:pt idx="354">
                  <c:v>41.200000762939453</c:v>
                </c:pt>
                <c:pt idx="355">
                  <c:v>41.200000762939453</c:v>
                </c:pt>
                <c:pt idx="356">
                  <c:v>41.200000762939453</c:v>
                </c:pt>
                <c:pt idx="357">
                  <c:v>41.200000762939453</c:v>
                </c:pt>
                <c:pt idx="358">
                  <c:v>41.200000762939453</c:v>
                </c:pt>
                <c:pt idx="359">
                  <c:v>41.200000762939453</c:v>
                </c:pt>
                <c:pt idx="360">
                  <c:v>41.200000762939453</c:v>
                </c:pt>
                <c:pt idx="361">
                  <c:v>41.200000762939453</c:v>
                </c:pt>
                <c:pt idx="362">
                  <c:v>41.200000762939453</c:v>
                </c:pt>
                <c:pt idx="363">
                  <c:v>37.799999237060547</c:v>
                </c:pt>
                <c:pt idx="364">
                  <c:v>37.799999237060547</c:v>
                </c:pt>
                <c:pt idx="365">
                  <c:v>37.799999237060547</c:v>
                </c:pt>
                <c:pt idx="366">
                  <c:v>37.799999237060547</c:v>
                </c:pt>
                <c:pt idx="367">
                  <c:v>37.799999237060547</c:v>
                </c:pt>
                <c:pt idx="368">
                  <c:v>37.799999237060547</c:v>
                </c:pt>
                <c:pt idx="369">
                  <c:v>37.799999237060547</c:v>
                </c:pt>
                <c:pt idx="370">
                  <c:v>37.799999237060547</c:v>
                </c:pt>
                <c:pt idx="371">
                  <c:v>37.799999237060547</c:v>
                </c:pt>
                <c:pt idx="372">
                  <c:v>37.799999237060547</c:v>
                </c:pt>
                <c:pt idx="373">
                  <c:v>37.799999237060547</c:v>
                </c:pt>
                <c:pt idx="374">
                  <c:v>37.799999237060547</c:v>
                </c:pt>
                <c:pt idx="375">
                  <c:v>37.799999237060547</c:v>
                </c:pt>
                <c:pt idx="376">
                  <c:v>37.799999237060547</c:v>
                </c:pt>
                <c:pt idx="377">
                  <c:v>37.799999237060547</c:v>
                </c:pt>
                <c:pt idx="378">
                  <c:v>37.799999237060547</c:v>
                </c:pt>
                <c:pt idx="379">
                  <c:v>37.799999237060547</c:v>
                </c:pt>
                <c:pt idx="380">
                  <c:v>37.799999237060547</c:v>
                </c:pt>
                <c:pt idx="381">
                  <c:v>37.799999237060547</c:v>
                </c:pt>
                <c:pt idx="382">
                  <c:v>37.799999237060547</c:v>
                </c:pt>
                <c:pt idx="383">
                  <c:v>37.799999237060547</c:v>
                </c:pt>
                <c:pt idx="384">
                  <c:v>37.799999237060547</c:v>
                </c:pt>
                <c:pt idx="385">
                  <c:v>37.799999237060547</c:v>
                </c:pt>
                <c:pt idx="386">
                  <c:v>37.799999237060547</c:v>
                </c:pt>
                <c:pt idx="387">
                  <c:v>37.799999237060547</c:v>
                </c:pt>
                <c:pt idx="388">
                  <c:v>37.799999237060547</c:v>
                </c:pt>
                <c:pt idx="389">
                  <c:v>37.799999237060547</c:v>
                </c:pt>
                <c:pt idx="390">
                  <c:v>37.799999237060547</c:v>
                </c:pt>
                <c:pt idx="391">
                  <c:v>37.799999237060547</c:v>
                </c:pt>
                <c:pt idx="392">
                  <c:v>29.600000381469727</c:v>
                </c:pt>
                <c:pt idx="393">
                  <c:v>29.600000381469727</c:v>
                </c:pt>
                <c:pt idx="394">
                  <c:v>29.600000381469727</c:v>
                </c:pt>
                <c:pt idx="395">
                  <c:v>29.600000381469727</c:v>
                </c:pt>
                <c:pt idx="396">
                  <c:v>29.600000381469727</c:v>
                </c:pt>
                <c:pt idx="397">
                  <c:v>29.600000381469727</c:v>
                </c:pt>
                <c:pt idx="398">
                  <c:v>29.600000381469727</c:v>
                </c:pt>
                <c:pt idx="399">
                  <c:v>29.600000381469727</c:v>
                </c:pt>
                <c:pt idx="400">
                  <c:v>29.600000381469727</c:v>
                </c:pt>
                <c:pt idx="401">
                  <c:v>29.600000381469727</c:v>
                </c:pt>
                <c:pt idx="402">
                  <c:v>29.600000381469727</c:v>
                </c:pt>
                <c:pt idx="403">
                  <c:v>29.600000381469727</c:v>
                </c:pt>
                <c:pt idx="404">
                  <c:v>29.600000381469727</c:v>
                </c:pt>
                <c:pt idx="405">
                  <c:v>29.600000381469727</c:v>
                </c:pt>
                <c:pt idx="406">
                  <c:v>29.600000381469727</c:v>
                </c:pt>
                <c:pt idx="407">
                  <c:v>29.600000381469727</c:v>
                </c:pt>
                <c:pt idx="408">
                  <c:v>29.600000381469727</c:v>
                </c:pt>
                <c:pt idx="409">
                  <c:v>29.600000381469727</c:v>
                </c:pt>
                <c:pt idx="410">
                  <c:v>29.600000381469727</c:v>
                </c:pt>
                <c:pt idx="411">
                  <c:v>29.600000381469727</c:v>
                </c:pt>
                <c:pt idx="412">
                  <c:v>29.600000381469727</c:v>
                </c:pt>
                <c:pt idx="413">
                  <c:v>29.600000381469727</c:v>
                </c:pt>
                <c:pt idx="414">
                  <c:v>29.600000381469727</c:v>
                </c:pt>
                <c:pt idx="415">
                  <c:v>29.600000381469727</c:v>
                </c:pt>
                <c:pt idx="416">
                  <c:v>29.600000381469727</c:v>
                </c:pt>
                <c:pt idx="417">
                  <c:v>29.600000381469727</c:v>
                </c:pt>
                <c:pt idx="418">
                  <c:v>29.600000381469727</c:v>
                </c:pt>
                <c:pt idx="419">
                  <c:v>29.600000381469727</c:v>
                </c:pt>
                <c:pt idx="420">
                  <c:v>29.600000381469727</c:v>
                </c:pt>
                <c:pt idx="421">
                  <c:v>29.600000381469727</c:v>
                </c:pt>
                <c:pt idx="422">
                  <c:v>29.600000381469727</c:v>
                </c:pt>
                <c:pt idx="423">
                  <c:v>29.600000381469727</c:v>
                </c:pt>
                <c:pt idx="424">
                  <c:v>29.600000381469727</c:v>
                </c:pt>
                <c:pt idx="425">
                  <c:v>29.600000381469727</c:v>
                </c:pt>
                <c:pt idx="426">
                  <c:v>29.600000381469727</c:v>
                </c:pt>
                <c:pt idx="427">
                  <c:v>29.600000381469727</c:v>
                </c:pt>
                <c:pt idx="428">
                  <c:v>29.600000381469727</c:v>
                </c:pt>
                <c:pt idx="429">
                  <c:v>29.600000381469727</c:v>
                </c:pt>
                <c:pt idx="430">
                  <c:v>29.600000381469727</c:v>
                </c:pt>
                <c:pt idx="431">
                  <c:v>29.600000381469727</c:v>
                </c:pt>
                <c:pt idx="432">
                  <c:v>29.600000381469727</c:v>
                </c:pt>
                <c:pt idx="433">
                  <c:v>29.600000381469727</c:v>
                </c:pt>
                <c:pt idx="434">
                  <c:v>29.600000381469727</c:v>
                </c:pt>
                <c:pt idx="435">
                  <c:v>29.600000381469727</c:v>
                </c:pt>
                <c:pt idx="436">
                  <c:v>29.600000381469727</c:v>
                </c:pt>
                <c:pt idx="437">
                  <c:v>29.600000381469727</c:v>
                </c:pt>
                <c:pt idx="438">
                  <c:v>29.600000381469727</c:v>
                </c:pt>
                <c:pt idx="439">
                  <c:v>29.600000381469727</c:v>
                </c:pt>
                <c:pt idx="440">
                  <c:v>29.600000381469727</c:v>
                </c:pt>
                <c:pt idx="441">
                  <c:v>29.600000381469727</c:v>
                </c:pt>
                <c:pt idx="442">
                  <c:v>29.600000381469727</c:v>
                </c:pt>
                <c:pt idx="443">
                  <c:v>29.600000381469727</c:v>
                </c:pt>
                <c:pt idx="444">
                  <c:v>29.600000381469727</c:v>
                </c:pt>
                <c:pt idx="445">
                  <c:v>29.600000381469727</c:v>
                </c:pt>
                <c:pt idx="446">
                  <c:v>29.600000381469727</c:v>
                </c:pt>
                <c:pt idx="447">
                  <c:v>29.600000381469727</c:v>
                </c:pt>
                <c:pt idx="448">
                  <c:v>29.600000381469727</c:v>
                </c:pt>
                <c:pt idx="449">
                  <c:v>29.600000381469727</c:v>
                </c:pt>
                <c:pt idx="450">
                  <c:v>29.600000381469727</c:v>
                </c:pt>
                <c:pt idx="451">
                  <c:v>29.600000381469727</c:v>
                </c:pt>
                <c:pt idx="452">
                  <c:v>27.899999618530273</c:v>
                </c:pt>
                <c:pt idx="453">
                  <c:v>27.899999618530273</c:v>
                </c:pt>
                <c:pt idx="454">
                  <c:v>27.899999618530273</c:v>
                </c:pt>
                <c:pt idx="455">
                  <c:v>27.899999618530273</c:v>
                </c:pt>
                <c:pt idx="456">
                  <c:v>27.899999618530273</c:v>
                </c:pt>
                <c:pt idx="457">
                  <c:v>27.899999618530273</c:v>
                </c:pt>
                <c:pt idx="458">
                  <c:v>27.899999618530273</c:v>
                </c:pt>
                <c:pt idx="459">
                  <c:v>27.899999618530273</c:v>
                </c:pt>
                <c:pt idx="460">
                  <c:v>27.899999618530273</c:v>
                </c:pt>
                <c:pt idx="461">
                  <c:v>27.899999618530273</c:v>
                </c:pt>
                <c:pt idx="462">
                  <c:v>27.899999618530273</c:v>
                </c:pt>
                <c:pt idx="463">
                  <c:v>27.899999618530273</c:v>
                </c:pt>
                <c:pt idx="464">
                  <c:v>27.899999618530273</c:v>
                </c:pt>
                <c:pt idx="465">
                  <c:v>27.899999618530273</c:v>
                </c:pt>
                <c:pt idx="466">
                  <c:v>27.899999618530273</c:v>
                </c:pt>
                <c:pt idx="467">
                  <c:v>27.899999618530273</c:v>
                </c:pt>
                <c:pt idx="468">
                  <c:v>27.899999618530273</c:v>
                </c:pt>
                <c:pt idx="469">
                  <c:v>27.899999618530273</c:v>
                </c:pt>
                <c:pt idx="470">
                  <c:v>27.899999618530273</c:v>
                </c:pt>
                <c:pt idx="471">
                  <c:v>27.899999618530273</c:v>
                </c:pt>
                <c:pt idx="472">
                  <c:v>27.899999618530273</c:v>
                </c:pt>
                <c:pt idx="473">
                  <c:v>27.899999618530273</c:v>
                </c:pt>
                <c:pt idx="474">
                  <c:v>27.899999618530273</c:v>
                </c:pt>
                <c:pt idx="475">
                  <c:v>27.899999618530273</c:v>
                </c:pt>
                <c:pt idx="476">
                  <c:v>27.899999618530273</c:v>
                </c:pt>
                <c:pt idx="477">
                  <c:v>27.899999618530273</c:v>
                </c:pt>
                <c:pt idx="478">
                  <c:v>27.899999618530273</c:v>
                </c:pt>
                <c:pt idx="479">
                  <c:v>27.899999618530273</c:v>
                </c:pt>
                <c:pt idx="480">
                  <c:v>27.899999618530273</c:v>
                </c:pt>
                <c:pt idx="481">
                  <c:v>27.899999618530273</c:v>
                </c:pt>
                <c:pt idx="482">
                  <c:v>27.5</c:v>
                </c:pt>
                <c:pt idx="483">
                  <c:v>27.5</c:v>
                </c:pt>
                <c:pt idx="484">
                  <c:v>27.5</c:v>
                </c:pt>
                <c:pt idx="485">
                  <c:v>27.5</c:v>
                </c:pt>
                <c:pt idx="486">
                  <c:v>27.5</c:v>
                </c:pt>
                <c:pt idx="487">
                  <c:v>27.5</c:v>
                </c:pt>
                <c:pt idx="488">
                  <c:v>27.5</c:v>
                </c:pt>
                <c:pt idx="489">
                  <c:v>27.5</c:v>
                </c:pt>
                <c:pt idx="490">
                  <c:v>27.5</c:v>
                </c:pt>
                <c:pt idx="491">
                  <c:v>27.5</c:v>
                </c:pt>
                <c:pt idx="492">
                  <c:v>27.5</c:v>
                </c:pt>
                <c:pt idx="493">
                  <c:v>27.5</c:v>
                </c:pt>
                <c:pt idx="494">
                  <c:v>27.5</c:v>
                </c:pt>
                <c:pt idx="495">
                  <c:v>27.5</c:v>
                </c:pt>
                <c:pt idx="496">
                  <c:v>27.5</c:v>
                </c:pt>
                <c:pt idx="497">
                  <c:v>27.5</c:v>
                </c:pt>
                <c:pt idx="498">
                  <c:v>27.5</c:v>
                </c:pt>
                <c:pt idx="499">
                  <c:v>27.5</c:v>
                </c:pt>
                <c:pt idx="500">
                  <c:v>27.5</c:v>
                </c:pt>
                <c:pt idx="501">
                  <c:v>27.5</c:v>
                </c:pt>
                <c:pt idx="502">
                  <c:v>27.5</c:v>
                </c:pt>
                <c:pt idx="503">
                  <c:v>27.5</c:v>
                </c:pt>
                <c:pt idx="504">
                  <c:v>27.5</c:v>
                </c:pt>
                <c:pt idx="505">
                  <c:v>27.5</c:v>
                </c:pt>
                <c:pt idx="506">
                  <c:v>27.5</c:v>
                </c:pt>
                <c:pt idx="507">
                  <c:v>27.5</c:v>
                </c:pt>
                <c:pt idx="508">
                  <c:v>27.5</c:v>
                </c:pt>
                <c:pt idx="509">
                  <c:v>27.5</c:v>
                </c:pt>
                <c:pt idx="510">
                  <c:v>27.5</c:v>
                </c:pt>
                <c:pt idx="511">
                  <c:v>27.5</c:v>
                </c:pt>
                <c:pt idx="512">
                  <c:v>26.799999237060547</c:v>
                </c:pt>
                <c:pt idx="513">
                  <c:v>26.799999237060547</c:v>
                </c:pt>
                <c:pt idx="514">
                  <c:v>26.799999237060547</c:v>
                </c:pt>
                <c:pt idx="515">
                  <c:v>26.799999237060547</c:v>
                </c:pt>
                <c:pt idx="516">
                  <c:v>26.799999237060547</c:v>
                </c:pt>
                <c:pt idx="517">
                  <c:v>26.799999237060547</c:v>
                </c:pt>
                <c:pt idx="518">
                  <c:v>26.799999237060547</c:v>
                </c:pt>
                <c:pt idx="519">
                  <c:v>26.799999237060547</c:v>
                </c:pt>
                <c:pt idx="520">
                  <c:v>26.799999237060547</c:v>
                </c:pt>
                <c:pt idx="521">
                  <c:v>26.799999237060547</c:v>
                </c:pt>
                <c:pt idx="522">
                  <c:v>26.799999237060547</c:v>
                </c:pt>
                <c:pt idx="523">
                  <c:v>26.799999237060547</c:v>
                </c:pt>
                <c:pt idx="524">
                  <c:v>26.799999237060547</c:v>
                </c:pt>
                <c:pt idx="525">
                  <c:v>26.799999237060547</c:v>
                </c:pt>
                <c:pt idx="526">
                  <c:v>26.799999237060547</c:v>
                </c:pt>
                <c:pt idx="527">
                  <c:v>26.799999237060547</c:v>
                </c:pt>
                <c:pt idx="528">
                  <c:v>26.799999237060547</c:v>
                </c:pt>
                <c:pt idx="529">
                  <c:v>26.799999237060547</c:v>
                </c:pt>
                <c:pt idx="530">
                  <c:v>26.799999237060547</c:v>
                </c:pt>
                <c:pt idx="531">
                  <c:v>26.799999237060547</c:v>
                </c:pt>
                <c:pt idx="532">
                  <c:v>26.799999237060547</c:v>
                </c:pt>
                <c:pt idx="533">
                  <c:v>26.799999237060547</c:v>
                </c:pt>
                <c:pt idx="534">
                  <c:v>26.799999237060547</c:v>
                </c:pt>
                <c:pt idx="535">
                  <c:v>26.799999237060547</c:v>
                </c:pt>
                <c:pt idx="536">
                  <c:v>26.799999237060547</c:v>
                </c:pt>
                <c:pt idx="537">
                  <c:v>26.799999237060547</c:v>
                </c:pt>
                <c:pt idx="538">
                  <c:v>26.799999237060547</c:v>
                </c:pt>
                <c:pt idx="539">
                  <c:v>26.799999237060547</c:v>
                </c:pt>
                <c:pt idx="540">
                  <c:v>26.799999237060547</c:v>
                </c:pt>
                <c:pt idx="541">
                  <c:v>26.799999237060547</c:v>
                </c:pt>
                <c:pt idx="542">
                  <c:v>27.799999237060547</c:v>
                </c:pt>
                <c:pt idx="543">
                  <c:v>27.799999237060547</c:v>
                </c:pt>
                <c:pt idx="544">
                  <c:v>27.799999237060547</c:v>
                </c:pt>
                <c:pt idx="545">
                  <c:v>27.799999237060547</c:v>
                </c:pt>
                <c:pt idx="546">
                  <c:v>27.799999237060547</c:v>
                </c:pt>
                <c:pt idx="547">
                  <c:v>27.799999237060547</c:v>
                </c:pt>
                <c:pt idx="548">
                  <c:v>27.799999237060547</c:v>
                </c:pt>
                <c:pt idx="549">
                  <c:v>27.799999237060547</c:v>
                </c:pt>
                <c:pt idx="550">
                  <c:v>27.799999237060547</c:v>
                </c:pt>
                <c:pt idx="551">
                  <c:v>27.799999237060547</c:v>
                </c:pt>
                <c:pt idx="552">
                  <c:v>27.799999237060547</c:v>
                </c:pt>
                <c:pt idx="553">
                  <c:v>27.799999237060547</c:v>
                </c:pt>
                <c:pt idx="554">
                  <c:v>27.799999237060547</c:v>
                </c:pt>
                <c:pt idx="555">
                  <c:v>27.799999237060547</c:v>
                </c:pt>
                <c:pt idx="556">
                  <c:v>27.799999237060547</c:v>
                </c:pt>
                <c:pt idx="557">
                  <c:v>27.799999237060547</c:v>
                </c:pt>
                <c:pt idx="558">
                  <c:v>27.799999237060547</c:v>
                </c:pt>
                <c:pt idx="559">
                  <c:v>27.799999237060547</c:v>
                </c:pt>
                <c:pt idx="560">
                  <c:v>27.799999237060547</c:v>
                </c:pt>
                <c:pt idx="561">
                  <c:v>27.799999237060547</c:v>
                </c:pt>
                <c:pt idx="562">
                  <c:v>27.799999237060547</c:v>
                </c:pt>
                <c:pt idx="563">
                  <c:v>27.799999237060547</c:v>
                </c:pt>
                <c:pt idx="564">
                  <c:v>27.799999237060547</c:v>
                </c:pt>
                <c:pt idx="565">
                  <c:v>27.799999237060547</c:v>
                </c:pt>
                <c:pt idx="566">
                  <c:v>27.799999237060547</c:v>
                </c:pt>
                <c:pt idx="567">
                  <c:v>27.799999237060547</c:v>
                </c:pt>
                <c:pt idx="568">
                  <c:v>27.799999237060547</c:v>
                </c:pt>
                <c:pt idx="569">
                  <c:v>27.799999237060547</c:v>
                </c:pt>
                <c:pt idx="570">
                  <c:v>27.799999237060547</c:v>
                </c:pt>
                <c:pt idx="571">
                  <c:v>27.799999237060547</c:v>
                </c:pt>
                <c:pt idx="572">
                  <c:v>26.799999237060547</c:v>
                </c:pt>
                <c:pt idx="573">
                  <c:v>26.799999237060547</c:v>
                </c:pt>
                <c:pt idx="574">
                  <c:v>26.799999237060547</c:v>
                </c:pt>
                <c:pt idx="575">
                  <c:v>26.799999237060547</c:v>
                </c:pt>
                <c:pt idx="576">
                  <c:v>26.799999237060547</c:v>
                </c:pt>
                <c:pt idx="577">
                  <c:v>26.799999237060547</c:v>
                </c:pt>
                <c:pt idx="578">
                  <c:v>26.799999237060547</c:v>
                </c:pt>
                <c:pt idx="579">
                  <c:v>26.799999237060547</c:v>
                </c:pt>
                <c:pt idx="580">
                  <c:v>26.799999237060547</c:v>
                </c:pt>
                <c:pt idx="581">
                  <c:v>26.799999237060547</c:v>
                </c:pt>
                <c:pt idx="582">
                  <c:v>26.799999237060547</c:v>
                </c:pt>
                <c:pt idx="583">
                  <c:v>26.799999237060547</c:v>
                </c:pt>
                <c:pt idx="584">
                  <c:v>26.799999237060547</c:v>
                </c:pt>
                <c:pt idx="585">
                  <c:v>26.799999237060547</c:v>
                </c:pt>
                <c:pt idx="586">
                  <c:v>26.799999237060547</c:v>
                </c:pt>
                <c:pt idx="587">
                  <c:v>26.799999237060547</c:v>
                </c:pt>
                <c:pt idx="588">
                  <c:v>26.799999237060547</c:v>
                </c:pt>
                <c:pt idx="589">
                  <c:v>26.799999237060547</c:v>
                </c:pt>
                <c:pt idx="590">
                  <c:v>26.799999237060547</c:v>
                </c:pt>
                <c:pt idx="591">
                  <c:v>26.799999237060547</c:v>
                </c:pt>
                <c:pt idx="592">
                  <c:v>26.799999237060547</c:v>
                </c:pt>
                <c:pt idx="593">
                  <c:v>26.799999237060547</c:v>
                </c:pt>
                <c:pt idx="594">
                  <c:v>26.799999237060547</c:v>
                </c:pt>
                <c:pt idx="595">
                  <c:v>26.799999237060547</c:v>
                </c:pt>
                <c:pt idx="596">
                  <c:v>26.799999237060547</c:v>
                </c:pt>
                <c:pt idx="597">
                  <c:v>26.799999237060547</c:v>
                </c:pt>
                <c:pt idx="598">
                  <c:v>26.799999237060547</c:v>
                </c:pt>
                <c:pt idx="599">
                  <c:v>26.799999237060547</c:v>
                </c:pt>
                <c:pt idx="600">
                  <c:v>26.799999237060547</c:v>
                </c:pt>
                <c:pt idx="601">
                  <c:v>26.799999237060547</c:v>
                </c:pt>
                <c:pt idx="602">
                  <c:v>20</c:v>
                </c:pt>
                <c:pt idx="603">
                  <c:v>20</c:v>
                </c:pt>
                <c:pt idx="604">
                  <c:v>20</c:v>
                </c:pt>
                <c:pt idx="605">
                  <c:v>20</c:v>
                </c:pt>
                <c:pt idx="606">
                  <c:v>20</c:v>
                </c:pt>
                <c:pt idx="607">
                  <c:v>20</c:v>
                </c:pt>
                <c:pt idx="608">
                  <c:v>20</c:v>
                </c:pt>
                <c:pt idx="609">
                  <c:v>20</c:v>
                </c:pt>
                <c:pt idx="610">
                  <c:v>20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1.7000000476837158</c:v>
                </c:pt>
                <c:pt idx="633">
                  <c:v>1.7000000476837158</c:v>
                </c:pt>
                <c:pt idx="634">
                  <c:v>1.7000000476837158</c:v>
                </c:pt>
                <c:pt idx="635">
                  <c:v>1.7000000476837158</c:v>
                </c:pt>
                <c:pt idx="636">
                  <c:v>1.7000000476837158</c:v>
                </c:pt>
                <c:pt idx="637">
                  <c:v>1.7000000476837158</c:v>
                </c:pt>
                <c:pt idx="638">
                  <c:v>1.7000000476837158</c:v>
                </c:pt>
                <c:pt idx="639">
                  <c:v>1.7000000476837158</c:v>
                </c:pt>
                <c:pt idx="640">
                  <c:v>1.7000000476837158</c:v>
                </c:pt>
                <c:pt idx="641">
                  <c:v>1.7000000476837158</c:v>
                </c:pt>
                <c:pt idx="642">
                  <c:v>1.7000000476837158</c:v>
                </c:pt>
                <c:pt idx="643">
                  <c:v>1.7000000476837158</c:v>
                </c:pt>
                <c:pt idx="644">
                  <c:v>1.7000000476837158</c:v>
                </c:pt>
                <c:pt idx="645">
                  <c:v>1.7000000476837158</c:v>
                </c:pt>
                <c:pt idx="646">
                  <c:v>1.7000000476837158</c:v>
                </c:pt>
                <c:pt idx="647">
                  <c:v>1.7000000476837158</c:v>
                </c:pt>
                <c:pt idx="648">
                  <c:v>1.7000000476837158</c:v>
                </c:pt>
                <c:pt idx="649">
                  <c:v>1.7000000476837158</c:v>
                </c:pt>
                <c:pt idx="650">
                  <c:v>1.7000000476837158</c:v>
                </c:pt>
                <c:pt idx="651">
                  <c:v>1.7000000476837158</c:v>
                </c:pt>
                <c:pt idx="652">
                  <c:v>1.7000000476837158</c:v>
                </c:pt>
                <c:pt idx="653">
                  <c:v>1.7000000476837158</c:v>
                </c:pt>
                <c:pt idx="654">
                  <c:v>1.7000000476837158</c:v>
                </c:pt>
                <c:pt idx="655">
                  <c:v>1.7000000476837158</c:v>
                </c:pt>
                <c:pt idx="656">
                  <c:v>1.7000000476837158</c:v>
                </c:pt>
                <c:pt idx="657">
                  <c:v>1.7000000476837158</c:v>
                </c:pt>
                <c:pt idx="658">
                  <c:v>1.7000000476837158</c:v>
                </c:pt>
                <c:pt idx="659">
                  <c:v>1.7000000476837158</c:v>
                </c:pt>
                <c:pt idx="660">
                  <c:v>1.7000000476837158</c:v>
                </c:pt>
                <c:pt idx="661">
                  <c:v>1.7000000476837158</c:v>
                </c:pt>
                <c:pt idx="662">
                  <c:v>1.7000000476837158</c:v>
                </c:pt>
                <c:pt idx="663">
                  <c:v>1.7000000476837158</c:v>
                </c:pt>
                <c:pt idx="664">
                  <c:v>1.7000000476837158</c:v>
                </c:pt>
                <c:pt idx="665">
                  <c:v>1.7000000476837158</c:v>
                </c:pt>
                <c:pt idx="666">
                  <c:v>1.7000000476837158</c:v>
                </c:pt>
                <c:pt idx="667">
                  <c:v>1.7000000476837158</c:v>
                </c:pt>
                <c:pt idx="668">
                  <c:v>1.7000000476837158</c:v>
                </c:pt>
                <c:pt idx="669">
                  <c:v>1.7000000476837158</c:v>
                </c:pt>
                <c:pt idx="670">
                  <c:v>1.7000000476837158</c:v>
                </c:pt>
                <c:pt idx="671">
                  <c:v>1.7000000476837158</c:v>
                </c:pt>
                <c:pt idx="672">
                  <c:v>1.7000000476837158</c:v>
                </c:pt>
                <c:pt idx="673">
                  <c:v>1.7000000476837158</c:v>
                </c:pt>
                <c:pt idx="674">
                  <c:v>1.7000000476837158</c:v>
                </c:pt>
                <c:pt idx="675">
                  <c:v>1.7000000476837158</c:v>
                </c:pt>
                <c:pt idx="676">
                  <c:v>1.7000000476837158</c:v>
                </c:pt>
                <c:pt idx="677">
                  <c:v>1.7000000476837158</c:v>
                </c:pt>
                <c:pt idx="678">
                  <c:v>1.7000000476837158</c:v>
                </c:pt>
                <c:pt idx="679">
                  <c:v>1.7000000476837158</c:v>
                </c:pt>
                <c:pt idx="680">
                  <c:v>1.7000000476837158</c:v>
                </c:pt>
                <c:pt idx="681">
                  <c:v>1.7000000476837158</c:v>
                </c:pt>
                <c:pt idx="682">
                  <c:v>1.7000000476837158</c:v>
                </c:pt>
                <c:pt idx="683">
                  <c:v>1.7000000476837158</c:v>
                </c:pt>
                <c:pt idx="684">
                  <c:v>1.7000000476837158</c:v>
                </c:pt>
                <c:pt idx="685">
                  <c:v>1.7000000476837158</c:v>
                </c:pt>
                <c:pt idx="686">
                  <c:v>1.7000000476837158</c:v>
                </c:pt>
                <c:pt idx="687">
                  <c:v>1.7000000476837158</c:v>
                </c:pt>
                <c:pt idx="688">
                  <c:v>1.7000000476837158</c:v>
                </c:pt>
                <c:pt idx="689">
                  <c:v>1.7000000476837158</c:v>
                </c:pt>
                <c:pt idx="690">
                  <c:v>1.7000000476837158</c:v>
                </c:pt>
                <c:pt idx="691">
                  <c:v>1.7000000476837158</c:v>
                </c:pt>
                <c:pt idx="692">
                  <c:v>1.1000000238418579</c:v>
                </c:pt>
                <c:pt idx="693">
                  <c:v>1.1000000238418579</c:v>
                </c:pt>
                <c:pt idx="694">
                  <c:v>1.1000000238418579</c:v>
                </c:pt>
                <c:pt idx="695">
                  <c:v>1.1000000238418579</c:v>
                </c:pt>
                <c:pt idx="696">
                  <c:v>1.1000000238418579</c:v>
                </c:pt>
                <c:pt idx="697">
                  <c:v>1.1000000238418579</c:v>
                </c:pt>
                <c:pt idx="698">
                  <c:v>1.1000000238418579</c:v>
                </c:pt>
                <c:pt idx="699">
                  <c:v>1.1000000238418579</c:v>
                </c:pt>
                <c:pt idx="700">
                  <c:v>1.1000000238418579</c:v>
                </c:pt>
                <c:pt idx="701">
                  <c:v>1.1000000238418579</c:v>
                </c:pt>
                <c:pt idx="702">
                  <c:v>1.1000000238418579</c:v>
                </c:pt>
                <c:pt idx="703">
                  <c:v>1.1000000238418579</c:v>
                </c:pt>
                <c:pt idx="704">
                  <c:v>1.1000000238418579</c:v>
                </c:pt>
                <c:pt idx="705">
                  <c:v>1.1000000238418579</c:v>
                </c:pt>
                <c:pt idx="706">
                  <c:v>1.1000000238418579</c:v>
                </c:pt>
                <c:pt idx="707">
                  <c:v>1.1000000238418579</c:v>
                </c:pt>
                <c:pt idx="708">
                  <c:v>1.1000000238418579</c:v>
                </c:pt>
                <c:pt idx="709">
                  <c:v>1.1000000238418579</c:v>
                </c:pt>
                <c:pt idx="710">
                  <c:v>1.1000000238418579</c:v>
                </c:pt>
                <c:pt idx="711">
                  <c:v>1.1000000238418579</c:v>
                </c:pt>
                <c:pt idx="712">
                  <c:v>1.1000000238418579</c:v>
                </c:pt>
                <c:pt idx="713">
                  <c:v>1.1000000238418579</c:v>
                </c:pt>
                <c:pt idx="714">
                  <c:v>1.1000000238418579</c:v>
                </c:pt>
                <c:pt idx="715">
                  <c:v>1.1000000238418579</c:v>
                </c:pt>
                <c:pt idx="716">
                  <c:v>1.1000000238418579</c:v>
                </c:pt>
                <c:pt idx="717">
                  <c:v>1.1000000238418579</c:v>
                </c:pt>
                <c:pt idx="718">
                  <c:v>1.1000000238418579</c:v>
                </c:pt>
                <c:pt idx="719">
                  <c:v>1.1000000238418579</c:v>
                </c:pt>
                <c:pt idx="720">
                  <c:v>1.1000000238418579</c:v>
                </c:pt>
              </c:numCache>
            </c:numRef>
          </c:val>
        </c:ser>
        <c:ser>
          <c:idx val="7"/>
          <c:order val="7"/>
          <c:tx>
            <c:strRef>
              <c:f>Sheet1!$I$6</c:f>
              <c:strCache>
                <c:ptCount val="1"/>
                <c:pt idx="0">
                  <c:v>MW Over Basepoint</c:v>
                </c:pt>
              </c:strCache>
            </c:strRef>
          </c:tx>
          <c:spPr>
            <a:pattFill prst="pct10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Sheet1!$A$7:$A$727</c:f>
              <c:numCache>
                <c:formatCode>dd\-mmm\-yy\ hh:mm:ss</c:formatCode>
                <c:ptCount val="721"/>
                <c:pt idx="0">
                  <c:v>43013.958333333336</c:v>
                </c:pt>
                <c:pt idx="1">
                  <c:v>43013.958449074074</c:v>
                </c:pt>
                <c:pt idx="2">
                  <c:v>43013.958564814813</c:v>
                </c:pt>
                <c:pt idx="3">
                  <c:v>43013.958680555559</c:v>
                </c:pt>
                <c:pt idx="4">
                  <c:v>43013.958796296298</c:v>
                </c:pt>
                <c:pt idx="5">
                  <c:v>43013.958912037036</c:v>
                </c:pt>
                <c:pt idx="6">
                  <c:v>43013.959027777775</c:v>
                </c:pt>
                <c:pt idx="7">
                  <c:v>43013.959143518521</c:v>
                </c:pt>
                <c:pt idx="8">
                  <c:v>43013.95925925926</c:v>
                </c:pt>
                <c:pt idx="9">
                  <c:v>43013.959374999999</c:v>
                </c:pt>
                <c:pt idx="10">
                  <c:v>43013.959490740737</c:v>
                </c:pt>
                <c:pt idx="11">
                  <c:v>43013.959606481483</c:v>
                </c:pt>
                <c:pt idx="12">
                  <c:v>43013.959722222222</c:v>
                </c:pt>
                <c:pt idx="13">
                  <c:v>43013.959837962961</c:v>
                </c:pt>
                <c:pt idx="14">
                  <c:v>43013.959953703707</c:v>
                </c:pt>
                <c:pt idx="15">
                  <c:v>43013.960069444445</c:v>
                </c:pt>
                <c:pt idx="16">
                  <c:v>43013.960185185184</c:v>
                </c:pt>
                <c:pt idx="17">
                  <c:v>43013.960300925923</c:v>
                </c:pt>
                <c:pt idx="18">
                  <c:v>43013.960416666669</c:v>
                </c:pt>
                <c:pt idx="19">
                  <c:v>43013.960532407407</c:v>
                </c:pt>
                <c:pt idx="20">
                  <c:v>43013.960648148146</c:v>
                </c:pt>
                <c:pt idx="21">
                  <c:v>43013.960763888892</c:v>
                </c:pt>
                <c:pt idx="22">
                  <c:v>43013.960879629631</c:v>
                </c:pt>
                <c:pt idx="23">
                  <c:v>43013.960995370369</c:v>
                </c:pt>
                <c:pt idx="24">
                  <c:v>43013.961111111108</c:v>
                </c:pt>
                <c:pt idx="25">
                  <c:v>43013.961226851854</c:v>
                </c:pt>
                <c:pt idx="26">
                  <c:v>43013.961342592593</c:v>
                </c:pt>
                <c:pt idx="27">
                  <c:v>43013.961458333331</c:v>
                </c:pt>
                <c:pt idx="28">
                  <c:v>43013.961574074077</c:v>
                </c:pt>
                <c:pt idx="29">
                  <c:v>43013.961689814816</c:v>
                </c:pt>
                <c:pt idx="30">
                  <c:v>43013.961805555555</c:v>
                </c:pt>
                <c:pt idx="31">
                  <c:v>43013.961921296293</c:v>
                </c:pt>
                <c:pt idx="32">
                  <c:v>43013.962037037039</c:v>
                </c:pt>
                <c:pt idx="33">
                  <c:v>43013.962152777778</c:v>
                </c:pt>
                <c:pt idx="34">
                  <c:v>43013.962268518517</c:v>
                </c:pt>
                <c:pt idx="35">
                  <c:v>43013.962384259263</c:v>
                </c:pt>
                <c:pt idx="36">
                  <c:v>43013.962500000001</c:v>
                </c:pt>
                <c:pt idx="37">
                  <c:v>43013.96261574074</c:v>
                </c:pt>
                <c:pt idx="38">
                  <c:v>43013.962731481479</c:v>
                </c:pt>
                <c:pt idx="39">
                  <c:v>43013.962847222225</c:v>
                </c:pt>
                <c:pt idx="40">
                  <c:v>43013.962962962964</c:v>
                </c:pt>
                <c:pt idx="41">
                  <c:v>43013.963078703702</c:v>
                </c:pt>
                <c:pt idx="42">
                  <c:v>43013.963194444441</c:v>
                </c:pt>
                <c:pt idx="43">
                  <c:v>43013.963310185187</c:v>
                </c:pt>
                <c:pt idx="44">
                  <c:v>43013.963425925926</c:v>
                </c:pt>
                <c:pt idx="45">
                  <c:v>43013.963541666664</c:v>
                </c:pt>
                <c:pt idx="46">
                  <c:v>43013.96365740741</c:v>
                </c:pt>
                <c:pt idx="47">
                  <c:v>43013.963773148149</c:v>
                </c:pt>
                <c:pt idx="48">
                  <c:v>43013.963888888888</c:v>
                </c:pt>
                <c:pt idx="49">
                  <c:v>43013.964004629626</c:v>
                </c:pt>
                <c:pt idx="50">
                  <c:v>43013.964120370372</c:v>
                </c:pt>
                <c:pt idx="51">
                  <c:v>43013.964236111111</c:v>
                </c:pt>
                <c:pt idx="52">
                  <c:v>43013.96435185185</c:v>
                </c:pt>
                <c:pt idx="53">
                  <c:v>43013.964467592596</c:v>
                </c:pt>
                <c:pt idx="54">
                  <c:v>43013.964583333334</c:v>
                </c:pt>
                <c:pt idx="55">
                  <c:v>43013.964699074073</c:v>
                </c:pt>
                <c:pt idx="56">
                  <c:v>43013.964814814812</c:v>
                </c:pt>
                <c:pt idx="57">
                  <c:v>43013.964930555558</c:v>
                </c:pt>
                <c:pt idx="58">
                  <c:v>43013.965046296296</c:v>
                </c:pt>
                <c:pt idx="59">
                  <c:v>43013.965162037035</c:v>
                </c:pt>
                <c:pt idx="60">
                  <c:v>43013.965277777781</c:v>
                </c:pt>
                <c:pt idx="61">
                  <c:v>43013.96539351852</c:v>
                </c:pt>
                <c:pt idx="62">
                  <c:v>43013.965509259258</c:v>
                </c:pt>
                <c:pt idx="63">
                  <c:v>43013.965624999997</c:v>
                </c:pt>
                <c:pt idx="64">
                  <c:v>43013.965740740743</c:v>
                </c:pt>
                <c:pt idx="65">
                  <c:v>43013.965856481482</c:v>
                </c:pt>
                <c:pt idx="66">
                  <c:v>43013.96597222222</c:v>
                </c:pt>
                <c:pt idx="67">
                  <c:v>43013.966087962966</c:v>
                </c:pt>
                <c:pt idx="68">
                  <c:v>43013.966203703705</c:v>
                </c:pt>
                <c:pt idx="69">
                  <c:v>43013.966319444444</c:v>
                </c:pt>
                <c:pt idx="70">
                  <c:v>43013.966435185182</c:v>
                </c:pt>
                <c:pt idx="71">
                  <c:v>43013.966550925928</c:v>
                </c:pt>
                <c:pt idx="72">
                  <c:v>43013.966666666667</c:v>
                </c:pt>
                <c:pt idx="73">
                  <c:v>43013.966782407406</c:v>
                </c:pt>
                <c:pt idx="74">
                  <c:v>43013.966898148145</c:v>
                </c:pt>
                <c:pt idx="75">
                  <c:v>43013.967013888891</c:v>
                </c:pt>
                <c:pt idx="76">
                  <c:v>43013.967129629629</c:v>
                </c:pt>
                <c:pt idx="77">
                  <c:v>43013.967245370368</c:v>
                </c:pt>
                <c:pt idx="78">
                  <c:v>43013.967361111114</c:v>
                </c:pt>
                <c:pt idx="79">
                  <c:v>43013.967476851853</c:v>
                </c:pt>
                <c:pt idx="80">
                  <c:v>43013.967592592591</c:v>
                </c:pt>
                <c:pt idx="81">
                  <c:v>43013.96770833333</c:v>
                </c:pt>
                <c:pt idx="82">
                  <c:v>43013.967824074076</c:v>
                </c:pt>
                <c:pt idx="83">
                  <c:v>43013.967939814815</c:v>
                </c:pt>
                <c:pt idx="84">
                  <c:v>43013.968055555553</c:v>
                </c:pt>
                <c:pt idx="85">
                  <c:v>43013.968171296299</c:v>
                </c:pt>
                <c:pt idx="86">
                  <c:v>43013.968287037038</c:v>
                </c:pt>
                <c:pt idx="87">
                  <c:v>43013.968402777777</c:v>
                </c:pt>
                <c:pt idx="88">
                  <c:v>43013.968518518515</c:v>
                </c:pt>
                <c:pt idx="89">
                  <c:v>43013.968634259261</c:v>
                </c:pt>
                <c:pt idx="90">
                  <c:v>43013.96875</c:v>
                </c:pt>
                <c:pt idx="91">
                  <c:v>43013.968865740739</c:v>
                </c:pt>
                <c:pt idx="92">
                  <c:v>43013.968981481485</c:v>
                </c:pt>
                <c:pt idx="93">
                  <c:v>43013.969097222223</c:v>
                </c:pt>
                <c:pt idx="94">
                  <c:v>43013.969212962962</c:v>
                </c:pt>
                <c:pt idx="95">
                  <c:v>43013.969328703701</c:v>
                </c:pt>
                <c:pt idx="96">
                  <c:v>43013.969444444447</c:v>
                </c:pt>
                <c:pt idx="97">
                  <c:v>43013.969560185185</c:v>
                </c:pt>
                <c:pt idx="98">
                  <c:v>43013.969675925924</c:v>
                </c:pt>
                <c:pt idx="99">
                  <c:v>43013.96979166667</c:v>
                </c:pt>
                <c:pt idx="100">
                  <c:v>43013.969907407409</c:v>
                </c:pt>
                <c:pt idx="101">
                  <c:v>43013.970023148147</c:v>
                </c:pt>
                <c:pt idx="102">
                  <c:v>43013.970138888886</c:v>
                </c:pt>
                <c:pt idx="103">
                  <c:v>43013.970254629632</c:v>
                </c:pt>
                <c:pt idx="104">
                  <c:v>43013.970370370371</c:v>
                </c:pt>
                <c:pt idx="105">
                  <c:v>43013.970486111109</c:v>
                </c:pt>
                <c:pt idx="106">
                  <c:v>43013.970601851855</c:v>
                </c:pt>
                <c:pt idx="107">
                  <c:v>43013.970717592594</c:v>
                </c:pt>
                <c:pt idx="108">
                  <c:v>43013.970833333333</c:v>
                </c:pt>
                <c:pt idx="109">
                  <c:v>43013.970949074072</c:v>
                </c:pt>
                <c:pt idx="110">
                  <c:v>43013.971064814818</c:v>
                </c:pt>
                <c:pt idx="111">
                  <c:v>43013.971180555556</c:v>
                </c:pt>
                <c:pt idx="112">
                  <c:v>43013.971296296295</c:v>
                </c:pt>
                <c:pt idx="113">
                  <c:v>43013.971412037034</c:v>
                </c:pt>
                <c:pt idx="114">
                  <c:v>43013.97152777778</c:v>
                </c:pt>
                <c:pt idx="115">
                  <c:v>43013.971643518518</c:v>
                </c:pt>
                <c:pt idx="116">
                  <c:v>43013.971759259257</c:v>
                </c:pt>
                <c:pt idx="117">
                  <c:v>43013.971875000003</c:v>
                </c:pt>
                <c:pt idx="118">
                  <c:v>43013.971990740742</c:v>
                </c:pt>
                <c:pt idx="119">
                  <c:v>43013.97210648148</c:v>
                </c:pt>
                <c:pt idx="120">
                  <c:v>43013.972222222219</c:v>
                </c:pt>
                <c:pt idx="121">
                  <c:v>43013.972337962965</c:v>
                </c:pt>
                <c:pt idx="122">
                  <c:v>43013.972453703704</c:v>
                </c:pt>
                <c:pt idx="123">
                  <c:v>43013.972569444442</c:v>
                </c:pt>
                <c:pt idx="124">
                  <c:v>43013.972685185188</c:v>
                </c:pt>
                <c:pt idx="125">
                  <c:v>43013.972800925927</c:v>
                </c:pt>
                <c:pt idx="126">
                  <c:v>43013.972916666666</c:v>
                </c:pt>
                <c:pt idx="127">
                  <c:v>43013.973032407404</c:v>
                </c:pt>
                <c:pt idx="128">
                  <c:v>43013.97314814815</c:v>
                </c:pt>
                <c:pt idx="129">
                  <c:v>43013.973263888889</c:v>
                </c:pt>
                <c:pt idx="130">
                  <c:v>43013.973379629628</c:v>
                </c:pt>
                <c:pt idx="131">
                  <c:v>43013.973495370374</c:v>
                </c:pt>
                <c:pt idx="132">
                  <c:v>43013.973611111112</c:v>
                </c:pt>
                <c:pt idx="133">
                  <c:v>43013.973726851851</c:v>
                </c:pt>
                <c:pt idx="134">
                  <c:v>43013.97384259259</c:v>
                </c:pt>
                <c:pt idx="135">
                  <c:v>43013.973958333336</c:v>
                </c:pt>
                <c:pt idx="136">
                  <c:v>43013.974074074074</c:v>
                </c:pt>
                <c:pt idx="137">
                  <c:v>43013.974189814813</c:v>
                </c:pt>
                <c:pt idx="138">
                  <c:v>43013.974305555559</c:v>
                </c:pt>
                <c:pt idx="139">
                  <c:v>43013.974421296298</c:v>
                </c:pt>
                <c:pt idx="140">
                  <c:v>43013.974537037036</c:v>
                </c:pt>
                <c:pt idx="141">
                  <c:v>43013.974652777775</c:v>
                </c:pt>
                <c:pt idx="142">
                  <c:v>43013.974768518521</c:v>
                </c:pt>
                <c:pt idx="143">
                  <c:v>43013.97488425926</c:v>
                </c:pt>
                <c:pt idx="144">
                  <c:v>43013.974999999999</c:v>
                </c:pt>
                <c:pt idx="145">
                  <c:v>43013.975115740737</c:v>
                </c:pt>
                <c:pt idx="146">
                  <c:v>43013.975231481483</c:v>
                </c:pt>
                <c:pt idx="147">
                  <c:v>43013.975347222222</c:v>
                </c:pt>
                <c:pt idx="148">
                  <c:v>43013.975462962961</c:v>
                </c:pt>
                <c:pt idx="149">
                  <c:v>43013.975578703707</c:v>
                </c:pt>
                <c:pt idx="150">
                  <c:v>43013.975694444445</c:v>
                </c:pt>
                <c:pt idx="151">
                  <c:v>43013.975810185184</c:v>
                </c:pt>
                <c:pt idx="152">
                  <c:v>43013.975925925923</c:v>
                </c:pt>
                <c:pt idx="153">
                  <c:v>43013.976041666669</c:v>
                </c:pt>
                <c:pt idx="154">
                  <c:v>43013.976157407407</c:v>
                </c:pt>
                <c:pt idx="155">
                  <c:v>43013.976273148146</c:v>
                </c:pt>
                <c:pt idx="156">
                  <c:v>43013.976388888892</c:v>
                </c:pt>
                <c:pt idx="157">
                  <c:v>43013.976504629631</c:v>
                </c:pt>
                <c:pt idx="158">
                  <c:v>43013.976620370369</c:v>
                </c:pt>
                <c:pt idx="159">
                  <c:v>43013.976736111108</c:v>
                </c:pt>
                <c:pt idx="160">
                  <c:v>43013.976851851854</c:v>
                </c:pt>
                <c:pt idx="161">
                  <c:v>43013.976967592593</c:v>
                </c:pt>
                <c:pt idx="162">
                  <c:v>43013.977083333331</c:v>
                </c:pt>
                <c:pt idx="163">
                  <c:v>43013.977199074077</c:v>
                </c:pt>
                <c:pt idx="164">
                  <c:v>43013.977314814816</c:v>
                </c:pt>
                <c:pt idx="165">
                  <c:v>43013.977430555555</c:v>
                </c:pt>
                <c:pt idx="166">
                  <c:v>43013.977546296293</c:v>
                </c:pt>
                <c:pt idx="167">
                  <c:v>43013.977662037039</c:v>
                </c:pt>
                <c:pt idx="168">
                  <c:v>43013.977777777778</c:v>
                </c:pt>
                <c:pt idx="169">
                  <c:v>43013.977893518517</c:v>
                </c:pt>
                <c:pt idx="170">
                  <c:v>43013.978009259263</c:v>
                </c:pt>
                <c:pt idx="171">
                  <c:v>43013.978125000001</c:v>
                </c:pt>
                <c:pt idx="172">
                  <c:v>43013.97824074074</c:v>
                </c:pt>
                <c:pt idx="173">
                  <c:v>43013.978356481479</c:v>
                </c:pt>
                <c:pt idx="174">
                  <c:v>43013.978472222225</c:v>
                </c:pt>
                <c:pt idx="175">
                  <c:v>43013.978587962964</c:v>
                </c:pt>
                <c:pt idx="176">
                  <c:v>43013.978703703702</c:v>
                </c:pt>
                <c:pt idx="177">
                  <c:v>43013.978819444441</c:v>
                </c:pt>
                <c:pt idx="178">
                  <c:v>43013.978935185187</c:v>
                </c:pt>
                <c:pt idx="179">
                  <c:v>43013.979050925926</c:v>
                </c:pt>
                <c:pt idx="180">
                  <c:v>43013.979166666664</c:v>
                </c:pt>
                <c:pt idx="181">
                  <c:v>43013.97928240741</c:v>
                </c:pt>
                <c:pt idx="182">
                  <c:v>43013.979398148149</c:v>
                </c:pt>
                <c:pt idx="183">
                  <c:v>43013.979513888888</c:v>
                </c:pt>
                <c:pt idx="184">
                  <c:v>43013.979629629626</c:v>
                </c:pt>
                <c:pt idx="185">
                  <c:v>43013.979745370372</c:v>
                </c:pt>
                <c:pt idx="186">
                  <c:v>43013.979861111111</c:v>
                </c:pt>
                <c:pt idx="187">
                  <c:v>43013.97997685185</c:v>
                </c:pt>
                <c:pt idx="188">
                  <c:v>43013.980092592596</c:v>
                </c:pt>
                <c:pt idx="189">
                  <c:v>43013.980208333334</c:v>
                </c:pt>
                <c:pt idx="190">
                  <c:v>43013.980324074073</c:v>
                </c:pt>
                <c:pt idx="191">
                  <c:v>43013.980439814812</c:v>
                </c:pt>
                <c:pt idx="192">
                  <c:v>43013.980555555558</c:v>
                </c:pt>
                <c:pt idx="193">
                  <c:v>43013.980671296296</c:v>
                </c:pt>
                <c:pt idx="194">
                  <c:v>43013.980787037035</c:v>
                </c:pt>
                <c:pt idx="195">
                  <c:v>43013.980902777781</c:v>
                </c:pt>
                <c:pt idx="196">
                  <c:v>43013.98101851852</c:v>
                </c:pt>
                <c:pt idx="197">
                  <c:v>43013.981134259258</c:v>
                </c:pt>
                <c:pt idx="198">
                  <c:v>43013.981249999997</c:v>
                </c:pt>
                <c:pt idx="199">
                  <c:v>43013.981365740743</c:v>
                </c:pt>
                <c:pt idx="200">
                  <c:v>43013.981481481482</c:v>
                </c:pt>
                <c:pt idx="201">
                  <c:v>43013.98159722222</c:v>
                </c:pt>
                <c:pt idx="202">
                  <c:v>43013.981712962966</c:v>
                </c:pt>
                <c:pt idx="203">
                  <c:v>43013.981828703705</c:v>
                </c:pt>
                <c:pt idx="204">
                  <c:v>43013.981944444444</c:v>
                </c:pt>
                <c:pt idx="205">
                  <c:v>43013.982060185182</c:v>
                </c:pt>
                <c:pt idx="206">
                  <c:v>43013.982175925928</c:v>
                </c:pt>
                <c:pt idx="207">
                  <c:v>43013.982291666667</c:v>
                </c:pt>
                <c:pt idx="208">
                  <c:v>43013.982407407406</c:v>
                </c:pt>
                <c:pt idx="209">
                  <c:v>43013.982523148145</c:v>
                </c:pt>
                <c:pt idx="210">
                  <c:v>43013.982638888891</c:v>
                </c:pt>
                <c:pt idx="211">
                  <c:v>43013.982754629629</c:v>
                </c:pt>
                <c:pt idx="212">
                  <c:v>43013.982870370368</c:v>
                </c:pt>
                <c:pt idx="213">
                  <c:v>43013.982986111114</c:v>
                </c:pt>
                <c:pt idx="214">
                  <c:v>43013.983101851853</c:v>
                </c:pt>
                <c:pt idx="215">
                  <c:v>43013.983217592591</c:v>
                </c:pt>
                <c:pt idx="216">
                  <c:v>43013.98333333333</c:v>
                </c:pt>
                <c:pt idx="217">
                  <c:v>43013.983449074076</c:v>
                </c:pt>
                <c:pt idx="218">
                  <c:v>43013.983564814815</c:v>
                </c:pt>
                <c:pt idx="219">
                  <c:v>43013.983680555553</c:v>
                </c:pt>
                <c:pt idx="220">
                  <c:v>43013.983796296299</c:v>
                </c:pt>
                <c:pt idx="221">
                  <c:v>43013.983912037038</c:v>
                </c:pt>
                <c:pt idx="222">
                  <c:v>43013.984027777777</c:v>
                </c:pt>
                <c:pt idx="223">
                  <c:v>43013.984143518515</c:v>
                </c:pt>
                <c:pt idx="224">
                  <c:v>43013.984259259261</c:v>
                </c:pt>
                <c:pt idx="225">
                  <c:v>43013.984375</c:v>
                </c:pt>
                <c:pt idx="226">
                  <c:v>43013.984490740739</c:v>
                </c:pt>
                <c:pt idx="227">
                  <c:v>43013.984606481485</c:v>
                </c:pt>
                <c:pt idx="228">
                  <c:v>43013.984722222223</c:v>
                </c:pt>
                <c:pt idx="229">
                  <c:v>43013.984837962962</c:v>
                </c:pt>
                <c:pt idx="230">
                  <c:v>43013.984953703701</c:v>
                </c:pt>
                <c:pt idx="231">
                  <c:v>43013.985069444447</c:v>
                </c:pt>
                <c:pt idx="232">
                  <c:v>43013.985185185185</c:v>
                </c:pt>
                <c:pt idx="233">
                  <c:v>43013.985300925924</c:v>
                </c:pt>
                <c:pt idx="234">
                  <c:v>43013.98541666667</c:v>
                </c:pt>
                <c:pt idx="235">
                  <c:v>43013.985532407409</c:v>
                </c:pt>
                <c:pt idx="236">
                  <c:v>43013.985648148147</c:v>
                </c:pt>
                <c:pt idx="237">
                  <c:v>43013.985763888886</c:v>
                </c:pt>
                <c:pt idx="238">
                  <c:v>43013.985879629632</c:v>
                </c:pt>
                <c:pt idx="239">
                  <c:v>43013.985995370371</c:v>
                </c:pt>
                <c:pt idx="240">
                  <c:v>43013.986111111109</c:v>
                </c:pt>
                <c:pt idx="241">
                  <c:v>43013.986226851855</c:v>
                </c:pt>
                <c:pt idx="242">
                  <c:v>43013.986342592594</c:v>
                </c:pt>
                <c:pt idx="243">
                  <c:v>43013.986458333333</c:v>
                </c:pt>
                <c:pt idx="244">
                  <c:v>43013.986574074072</c:v>
                </c:pt>
                <c:pt idx="245">
                  <c:v>43013.986689814818</c:v>
                </c:pt>
                <c:pt idx="246">
                  <c:v>43013.986805555556</c:v>
                </c:pt>
                <c:pt idx="247">
                  <c:v>43013.986921296295</c:v>
                </c:pt>
                <c:pt idx="248">
                  <c:v>43013.987037037034</c:v>
                </c:pt>
                <c:pt idx="249">
                  <c:v>43013.98715277778</c:v>
                </c:pt>
                <c:pt idx="250">
                  <c:v>43013.987268518518</c:v>
                </c:pt>
                <c:pt idx="251">
                  <c:v>43013.987384259257</c:v>
                </c:pt>
                <c:pt idx="252">
                  <c:v>43013.987500000003</c:v>
                </c:pt>
                <c:pt idx="253">
                  <c:v>43013.987615740742</c:v>
                </c:pt>
                <c:pt idx="254">
                  <c:v>43013.98773148148</c:v>
                </c:pt>
                <c:pt idx="255">
                  <c:v>43013.987847222219</c:v>
                </c:pt>
                <c:pt idx="256">
                  <c:v>43013.987962962965</c:v>
                </c:pt>
                <c:pt idx="257">
                  <c:v>43013.988078703704</c:v>
                </c:pt>
                <c:pt idx="258">
                  <c:v>43013.988194444442</c:v>
                </c:pt>
                <c:pt idx="259">
                  <c:v>43013.988310185188</c:v>
                </c:pt>
                <c:pt idx="260">
                  <c:v>43013.988425925927</c:v>
                </c:pt>
                <c:pt idx="261">
                  <c:v>43013.988541666666</c:v>
                </c:pt>
                <c:pt idx="262">
                  <c:v>43013.988657407404</c:v>
                </c:pt>
                <c:pt idx="263">
                  <c:v>43013.98877314815</c:v>
                </c:pt>
                <c:pt idx="264">
                  <c:v>43013.988888888889</c:v>
                </c:pt>
                <c:pt idx="265">
                  <c:v>43013.989004629628</c:v>
                </c:pt>
                <c:pt idx="266">
                  <c:v>43013.989120370374</c:v>
                </c:pt>
                <c:pt idx="267">
                  <c:v>43013.989236111112</c:v>
                </c:pt>
                <c:pt idx="268">
                  <c:v>43013.989351851851</c:v>
                </c:pt>
                <c:pt idx="269">
                  <c:v>43013.98946759259</c:v>
                </c:pt>
                <c:pt idx="270">
                  <c:v>43013.989583333336</c:v>
                </c:pt>
                <c:pt idx="271">
                  <c:v>43013.989699074074</c:v>
                </c:pt>
                <c:pt idx="272">
                  <c:v>43013.989814814813</c:v>
                </c:pt>
                <c:pt idx="273">
                  <c:v>43013.989930555559</c:v>
                </c:pt>
                <c:pt idx="274">
                  <c:v>43013.990046296298</c:v>
                </c:pt>
                <c:pt idx="275">
                  <c:v>43013.990162037036</c:v>
                </c:pt>
                <c:pt idx="276">
                  <c:v>43013.990277777775</c:v>
                </c:pt>
                <c:pt idx="277">
                  <c:v>43013.990393518521</c:v>
                </c:pt>
                <c:pt idx="278">
                  <c:v>43013.99050925926</c:v>
                </c:pt>
                <c:pt idx="279">
                  <c:v>43013.990624999999</c:v>
                </c:pt>
                <c:pt idx="280">
                  <c:v>43013.990740740737</c:v>
                </c:pt>
                <c:pt idx="281">
                  <c:v>43013.990856481483</c:v>
                </c:pt>
                <c:pt idx="282">
                  <c:v>43013.990972222222</c:v>
                </c:pt>
                <c:pt idx="283">
                  <c:v>43013.991087962961</c:v>
                </c:pt>
                <c:pt idx="284">
                  <c:v>43013.991203703707</c:v>
                </c:pt>
                <c:pt idx="285">
                  <c:v>43013.991319444445</c:v>
                </c:pt>
                <c:pt idx="286">
                  <c:v>43013.991435185184</c:v>
                </c:pt>
                <c:pt idx="287">
                  <c:v>43013.991550925923</c:v>
                </c:pt>
                <c:pt idx="288">
                  <c:v>43013.991666666669</c:v>
                </c:pt>
                <c:pt idx="289">
                  <c:v>43013.991782407407</c:v>
                </c:pt>
                <c:pt idx="290">
                  <c:v>43013.991898148146</c:v>
                </c:pt>
                <c:pt idx="291">
                  <c:v>43013.992013888892</c:v>
                </c:pt>
                <c:pt idx="292">
                  <c:v>43013.992129629631</c:v>
                </c:pt>
                <c:pt idx="293">
                  <c:v>43013.992245370369</c:v>
                </c:pt>
                <c:pt idx="294">
                  <c:v>43013.992361111108</c:v>
                </c:pt>
                <c:pt idx="295">
                  <c:v>43013.992476851854</c:v>
                </c:pt>
                <c:pt idx="296">
                  <c:v>43013.992592592593</c:v>
                </c:pt>
                <c:pt idx="297">
                  <c:v>43013.992708333331</c:v>
                </c:pt>
                <c:pt idx="298">
                  <c:v>43013.992824074077</c:v>
                </c:pt>
                <c:pt idx="299">
                  <c:v>43013.992939814816</c:v>
                </c:pt>
                <c:pt idx="300">
                  <c:v>43013.993055555555</c:v>
                </c:pt>
                <c:pt idx="301">
                  <c:v>43013.993171296293</c:v>
                </c:pt>
                <c:pt idx="302">
                  <c:v>43013.993287037039</c:v>
                </c:pt>
                <c:pt idx="303">
                  <c:v>43013.993402777778</c:v>
                </c:pt>
                <c:pt idx="304">
                  <c:v>43013.993518518517</c:v>
                </c:pt>
                <c:pt idx="305">
                  <c:v>43013.993634259263</c:v>
                </c:pt>
                <c:pt idx="306">
                  <c:v>43013.993750000001</c:v>
                </c:pt>
                <c:pt idx="307">
                  <c:v>43013.99386574074</c:v>
                </c:pt>
                <c:pt idx="308">
                  <c:v>43013.993981481479</c:v>
                </c:pt>
                <c:pt idx="309">
                  <c:v>43013.994097222225</c:v>
                </c:pt>
                <c:pt idx="310">
                  <c:v>43013.994212962964</c:v>
                </c:pt>
                <c:pt idx="311">
                  <c:v>43013.994328703702</c:v>
                </c:pt>
                <c:pt idx="312">
                  <c:v>43013.994444444441</c:v>
                </c:pt>
                <c:pt idx="313">
                  <c:v>43013.994560185187</c:v>
                </c:pt>
                <c:pt idx="314">
                  <c:v>43013.994675925926</c:v>
                </c:pt>
                <c:pt idx="315">
                  <c:v>43013.994791666664</c:v>
                </c:pt>
                <c:pt idx="316">
                  <c:v>43013.99490740741</c:v>
                </c:pt>
                <c:pt idx="317">
                  <c:v>43013.995023148149</c:v>
                </c:pt>
                <c:pt idx="318">
                  <c:v>43013.995138888888</c:v>
                </c:pt>
                <c:pt idx="319">
                  <c:v>43013.995254629626</c:v>
                </c:pt>
                <c:pt idx="320">
                  <c:v>43013.995370370372</c:v>
                </c:pt>
                <c:pt idx="321">
                  <c:v>43013.995486111111</c:v>
                </c:pt>
                <c:pt idx="322">
                  <c:v>43013.99560185185</c:v>
                </c:pt>
                <c:pt idx="323">
                  <c:v>43013.995717592596</c:v>
                </c:pt>
                <c:pt idx="324">
                  <c:v>43013.995833333334</c:v>
                </c:pt>
                <c:pt idx="325">
                  <c:v>43013.995949074073</c:v>
                </c:pt>
                <c:pt idx="326">
                  <c:v>43013.996064814812</c:v>
                </c:pt>
                <c:pt idx="327">
                  <c:v>43013.996180555558</c:v>
                </c:pt>
                <c:pt idx="328">
                  <c:v>43013.996296296296</c:v>
                </c:pt>
                <c:pt idx="329">
                  <c:v>43013.996412037035</c:v>
                </c:pt>
                <c:pt idx="330">
                  <c:v>43013.996527777781</c:v>
                </c:pt>
                <c:pt idx="331">
                  <c:v>43013.99664351852</c:v>
                </c:pt>
                <c:pt idx="332">
                  <c:v>43013.996759259258</c:v>
                </c:pt>
                <c:pt idx="333">
                  <c:v>43013.996874999997</c:v>
                </c:pt>
                <c:pt idx="334">
                  <c:v>43013.996990740743</c:v>
                </c:pt>
                <c:pt idx="335">
                  <c:v>43013.997106481482</c:v>
                </c:pt>
                <c:pt idx="336">
                  <c:v>43013.99722222222</c:v>
                </c:pt>
                <c:pt idx="337">
                  <c:v>43013.997337962966</c:v>
                </c:pt>
                <c:pt idx="338">
                  <c:v>43013.997453703705</c:v>
                </c:pt>
                <c:pt idx="339">
                  <c:v>43013.997569444444</c:v>
                </c:pt>
                <c:pt idx="340">
                  <c:v>43013.997685185182</c:v>
                </c:pt>
                <c:pt idx="341">
                  <c:v>43013.997800925928</c:v>
                </c:pt>
                <c:pt idx="342">
                  <c:v>43013.997916666667</c:v>
                </c:pt>
                <c:pt idx="343">
                  <c:v>43013.998032407406</c:v>
                </c:pt>
                <c:pt idx="344">
                  <c:v>43013.998148148145</c:v>
                </c:pt>
                <c:pt idx="345">
                  <c:v>43013.998263888891</c:v>
                </c:pt>
                <c:pt idx="346">
                  <c:v>43013.998379629629</c:v>
                </c:pt>
                <c:pt idx="347">
                  <c:v>43013.998495370368</c:v>
                </c:pt>
                <c:pt idx="348">
                  <c:v>43013.998611111114</c:v>
                </c:pt>
                <c:pt idx="349">
                  <c:v>43013.998726851853</c:v>
                </c:pt>
                <c:pt idx="350">
                  <c:v>43013.998842592591</c:v>
                </c:pt>
                <c:pt idx="351">
                  <c:v>43013.99895833333</c:v>
                </c:pt>
                <c:pt idx="352">
                  <c:v>43013.999074074076</c:v>
                </c:pt>
                <c:pt idx="353">
                  <c:v>43013.999189814815</c:v>
                </c:pt>
                <c:pt idx="354">
                  <c:v>43013.999305555553</c:v>
                </c:pt>
                <c:pt idx="355">
                  <c:v>43013.999421296299</c:v>
                </c:pt>
                <c:pt idx="356">
                  <c:v>43013.999537037038</c:v>
                </c:pt>
                <c:pt idx="357">
                  <c:v>43013.999652777777</c:v>
                </c:pt>
                <c:pt idx="358">
                  <c:v>43013.999768518515</c:v>
                </c:pt>
                <c:pt idx="359">
                  <c:v>43013.999884259261</c:v>
                </c:pt>
                <c:pt idx="360">
                  <c:v>43014</c:v>
                </c:pt>
                <c:pt idx="361">
                  <c:v>43014.000115740739</c:v>
                </c:pt>
                <c:pt idx="362">
                  <c:v>43014.000231481485</c:v>
                </c:pt>
                <c:pt idx="363">
                  <c:v>43014.000347222223</c:v>
                </c:pt>
                <c:pt idx="364">
                  <c:v>43014.000462962962</c:v>
                </c:pt>
                <c:pt idx="365">
                  <c:v>43014.000578703701</c:v>
                </c:pt>
                <c:pt idx="366">
                  <c:v>43014.000694444447</c:v>
                </c:pt>
                <c:pt idx="367">
                  <c:v>43014.000810185185</c:v>
                </c:pt>
                <c:pt idx="368">
                  <c:v>43014.000925925924</c:v>
                </c:pt>
                <c:pt idx="369">
                  <c:v>43014.00104166667</c:v>
                </c:pt>
                <c:pt idx="370">
                  <c:v>43014.001157407409</c:v>
                </c:pt>
                <c:pt idx="371">
                  <c:v>43014.001273148147</c:v>
                </c:pt>
                <c:pt idx="372">
                  <c:v>43014.001388888886</c:v>
                </c:pt>
                <c:pt idx="373">
                  <c:v>43014.001504629632</c:v>
                </c:pt>
                <c:pt idx="374">
                  <c:v>43014.001620370371</c:v>
                </c:pt>
                <c:pt idx="375">
                  <c:v>43014.001736111109</c:v>
                </c:pt>
                <c:pt idx="376">
                  <c:v>43014.001851851855</c:v>
                </c:pt>
                <c:pt idx="377">
                  <c:v>43014.001967592594</c:v>
                </c:pt>
                <c:pt idx="378">
                  <c:v>43014.002083333333</c:v>
                </c:pt>
                <c:pt idx="379">
                  <c:v>43014.002199074072</c:v>
                </c:pt>
                <c:pt idx="380">
                  <c:v>43014.002314814818</c:v>
                </c:pt>
                <c:pt idx="381">
                  <c:v>43014.002430555556</c:v>
                </c:pt>
                <c:pt idx="382">
                  <c:v>43014.002546296295</c:v>
                </c:pt>
                <c:pt idx="383">
                  <c:v>43014.002662037034</c:v>
                </c:pt>
                <c:pt idx="384">
                  <c:v>43014.00277777778</c:v>
                </c:pt>
                <c:pt idx="385">
                  <c:v>43014.002893518518</c:v>
                </c:pt>
                <c:pt idx="386">
                  <c:v>43014.003009259257</c:v>
                </c:pt>
                <c:pt idx="387">
                  <c:v>43014.003125000003</c:v>
                </c:pt>
                <c:pt idx="388">
                  <c:v>43014.003240740742</c:v>
                </c:pt>
                <c:pt idx="389">
                  <c:v>43014.00335648148</c:v>
                </c:pt>
                <c:pt idx="390">
                  <c:v>43014.003472222219</c:v>
                </c:pt>
                <c:pt idx="391">
                  <c:v>43014.003587962965</c:v>
                </c:pt>
                <c:pt idx="392">
                  <c:v>43014.003703703704</c:v>
                </c:pt>
                <c:pt idx="393">
                  <c:v>43014.003819444442</c:v>
                </c:pt>
                <c:pt idx="394">
                  <c:v>43014.003935185188</c:v>
                </c:pt>
                <c:pt idx="395">
                  <c:v>43014.004050925927</c:v>
                </c:pt>
                <c:pt idx="396">
                  <c:v>43014.004166666666</c:v>
                </c:pt>
                <c:pt idx="397">
                  <c:v>43014.004282407404</c:v>
                </c:pt>
                <c:pt idx="398">
                  <c:v>43014.00439814815</c:v>
                </c:pt>
                <c:pt idx="399">
                  <c:v>43014.004513888889</c:v>
                </c:pt>
                <c:pt idx="400">
                  <c:v>43014.004629629628</c:v>
                </c:pt>
                <c:pt idx="401">
                  <c:v>43014.004745370374</c:v>
                </c:pt>
                <c:pt idx="402">
                  <c:v>43014.004861111112</c:v>
                </c:pt>
                <c:pt idx="403">
                  <c:v>43014.004976851851</c:v>
                </c:pt>
                <c:pt idx="404">
                  <c:v>43014.00509259259</c:v>
                </c:pt>
                <c:pt idx="405">
                  <c:v>43014.005208333336</c:v>
                </c:pt>
                <c:pt idx="406">
                  <c:v>43014.005324074074</c:v>
                </c:pt>
                <c:pt idx="407">
                  <c:v>43014.005439814813</c:v>
                </c:pt>
                <c:pt idx="408">
                  <c:v>43014.005555555559</c:v>
                </c:pt>
                <c:pt idx="409">
                  <c:v>43014.005671296298</c:v>
                </c:pt>
                <c:pt idx="410">
                  <c:v>43014.005787037036</c:v>
                </c:pt>
                <c:pt idx="411">
                  <c:v>43014.005902777775</c:v>
                </c:pt>
                <c:pt idx="412">
                  <c:v>43014.006018518521</c:v>
                </c:pt>
                <c:pt idx="413">
                  <c:v>43014.00613425926</c:v>
                </c:pt>
                <c:pt idx="414">
                  <c:v>43014.006249999999</c:v>
                </c:pt>
                <c:pt idx="415">
                  <c:v>43014.006365740737</c:v>
                </c:pt>
                <c:pt idx="416">
                  <c:v>43014.006481481483</c:v>
                </c:pt>
                <c:pt idx="417">
                  <c:v>43014.006597222222</c:v>
                </c:pt>
                <c:pt idx="418">
                  <c:v>43014.006712962961</c:v>
                </c:pt>
                <c:pt idx="419">
                  <c:v>43014.006828703707</c:v>
                </c:pt>
                <c:pt idx="420">
                  <c:v>43014.006944444445</c:v>
                </c:pt>
                <c:pt idx="421">
                  <c:v>43014.007060185184</c:v>
                </c:pt>
                <c:pt idx="422">
                  <c:v>43014.007175925923</c:v>
                </c:pt>
                <c:pt idx="423">
                  <c:v>43014.007291666669</c:v>
                </c:pt>
                <c:pt idx="424">
                  <c:v>43014.007407407407</c:v>
                </c:pt>
                <c:pt idx="425">
                  <c:v>43014.007523148146</c:v>
                </c:pt>
                <c:pt idx="426">
                  <c:v>43014.007638888892</c:v>
                </c:pt>
                <c:pt idx="427">
                  <c:v>43014.007754629631</c:v>
                </c:pt>
                <c:pt idx="428">
                  <c:v>43014.007870370369</c:v>
                </c:pt>
                <c:pt idx="429">
                  <c:v>43014.007986111108</c:v>
                </c:pt>
                <c:pt idx="430">
                  <c:v>43014.008101851854</c:v>
                </c:pt>
                <c:pt idx="431">
                  <c:v>43014.008217592593</c:v>
                </c:pt>
                <c:pt idx="432">
                  <c:v>43014.008333333331</c:v>
                </c:pt>
                <c:pt idx="433">
                  <c:v>43014.008449074077</c:v>
                </c:pt>
                <c:pt idx="434">
                  <c:v>43014.008564814816</c:v>
                </c:pt>
                <c:pt idx="435">
                  <c:v>43014.008680555555</c:v>
                </c:pt>
                <c:pt idx="436">
                  <c:v>43014.008796296293</c:v>
                </c:pt>
                <c:pt idx="437">
                  <c:v>43014.008912037039</c:v>
                </c:pt>
                <c:pt idx="438">
                  <c:v>43014.009027777778</c:v>
                </c:pt>
                <c:pt idx="439">
                  <c:v>43014.009143518517</c:v>
                </c:pt>
                <c:pt idx="440">
                  <c:v>43014.009259259263</c:v>
                </c:pt>
                <c:pt idx="441">
                  <c:v>43014.009375000001</c:v>
                </c:pt>
                <c:pt idx="442">
                  <c:v>43014.00949074074</c:v>
                </c:pt>
                <c:pt idx="443">
                  <c:v>43014.009606481479</c:v>
                </c:pt>
                <c:pt idx="444">
                  <c:v>43014.009722222225</c:v>
                </c:pt>
                <c:pt idx="445">
                  <c:v>43014.009837962964</c:v>
                </c:pt>
                <c:pt idx="446">
                  <c:v>43014.009953703702</c:v>
                </c:pt>
                <c:pt idx="447">
                  <c:v>43014.010069444441</c:v>
                </c:pt>
                <c:pt idx="448">
                  <c:v>43014.010185185187</c:v>
                </c:pt>
                <c:pt idx="449">
                  <c:v>43014.010300925926</c:v>
                </c:pt>
                <c:pt idx="450">
                  <c:v>43014.010416666664</c:v>
                </c:pt>
                <c:pt idx="451">
                  <c:v>43014.01053240741</c:v>
                </c:pt>
                <c:pt idx="452">
                  <c:v>43014.010648148149</c:v>
                </c:pt>
                <c:pt idx="453">
                  <c:v>43014.010763888888</c:v>
                </c:pt>
                <c:pt idx="454">
                  <c:v>43014.010879629626</c:v>
                </c:pt>
                <c:pt idx="455">
                  <c:v>43014.010995370372</c:v>
                </c:pt>
                <c:pt idx="456">
                  <c:v>43014.011111111111</c:v>
                </c:pt>
                <c:pt idx="457">
                  <c:v>43014.01122685185</c:v>
                </c:pt>
                <c:pt idx="458">
                  <c:v>43014.011342592596</c:v>
                </c:pt>
                <c:pt idx="459">
                  <c:v>43014.011458333334</c:v>
                </c:pt>
                <c:pt idx="460">
                  <c:v>43014.011574074073</c:v>
                </c:pt>
                <c:pt idx="461">
                  <c:v>43014.011689814812</c:v>
                </c:pt>
                <c:pt idx="462">
                  <c:v>43014.011805555558</c:v>
                </c:pt>
                <c:pt idx="463">
                  <c:v>43014.011921296296</c:v>
                </c:pt>
                <c:pt idx="464">
                  <c:v>43014.012037037035</c:v>
                </c:pt>
                <c:pt idx="465">
                  <c:v>43014.012152777781</c:v>
                </c:pt>
                <c:pt idx="466">
                  <c:v>43014.01226851852</c:v>
                </c:pt>
                <c:pt idx="467">
                  <c:v>43014.012384259258</c:v>
                </c:pt>
                <c:pt idx="468">
                  <c:v>43014.012499999997</c:v>
                </c:pt>
                <c:pt idx="469">
                  <c:v>43014.012615740743</c:v>
                </c:pt>
                <c:pt idx="470">
                  <c:v>43014.012731481482</c:v>
                </c:pt>
                <c:pt idx="471">
                  <c:v>43014.01284722222</c:v>
                </c:pt>
                <c:pt idx="472">
                  <c:v>43014.012962962966</c:v>
                </c:pt>
                <c:pt idx="473">
                  <c:v>43014.013078703705</c:v>
                </c:pt>
                <c:pt idx="474">
                  <c:v>43014.013194444444</c:v>
                </c:pt>
                <c:pt idx="475">
                  <c:v>43014.013310185182</c:v>
                </c:pt>
                <c:pt idx="476">
                  <c:v>43014.013425925928</c:v>
                </c:pt>
                <c:pt idx="477">
                  <c:v>43014.013541666667</c:v>
                </c:pt>
                <c:pt idx="478">
                  <c:v>43014.013657407406</c:v>
                </c:pt>
                <c:pt idx="479">
                  <c:v>43014.013773148145</c:v>
                </c:pt>
                <c:pt idx="480">
                  <c:v>43014.013888888891</c:v>
                </c:pt>
                <c:pt idx="481">
                  <c:v>43014.014004629629</c:v>
                </c:pt>
                <c:pt idx="482">
                  <c:v>43014.014120370368</c:v>
                </c:pt>
                <c:pt idx="483">
                  <c:v>43014.014236111114</c:v>
                </c:pt>
                <c:pt idx="484">
                  <c:v>43014.014351851853</c:v>
                </c:pt>
                <c:pt idx="485">
                  <c:v>43014.014467592591</c:v>
                </c:pt>
                <c:pt idx="486">
                  <c:v>43014.01458333333</c:v>
                </c:pt>
                <c:pt idx="487">
                  <c:v>43014.014699074076</c:v>
                </c:pt>
                <c:pt idx="488">
                  <c:v>43014.014814814815</c:v>
                </c:pt>
                <c:pt idx="489">
                  <c:v>43014.014930555553</c:v>
                </c:pt>
                <c:pt idx="490">
                  <c:v>43014.015046296299</c:v>
                </c:pt>
                <c:pt idx="491">
                  <c:v>43014.015162037038</c:v>
                </c:pt>
                <c:pt idx="492">
                  <c:v>43014.015277777777</c:v>
                </c:pt>
                <c:pt idx="493">
                  <c:v>43014.015393518515</c:v>
                </c:pt>
                <c:pt idx="494">
                  <c:v>43014.015509259261</c:v>
                </c:pt>
                <c:pt idx="495">
                  <c:v>43014.015625</c:v>
                </c:pt>
                <c:pt idx="496">
                  <c:v>43014.015740740739</c:v>
                </c:pt>
                <c:pt idx="497">
                  <c:v>43014.015856481485</c:v>
                </c:pt>
                <c:pt idx="498">
                  <c:v>43014.015972222223</c:v>
                </c:pt>
                <c:pt idx="499">
                  <c:v>43014.016087962962</c:v>
                </c:pt>
                <c:pt idx="500">
                  <c:v>43014.016203703701</c:v>
                </c:pt>
                <c:pt idx="501">
                  <c:v>43014.016319444447</c:v>
                </c:pt>
                <c:pt idx="502">
                  <c:v>43014.016435185185</c:v>
                </c:pt>
                <c:pt idx="503">
                  <c:v>43014.016550925924</c:v>
                </c:pt>
                <c:pt idx="504">
                  <c:v>43014.01666666667</c:v>
                </c:pt>
                <c:pt idx="505">
                  <c:v>43014.016782407409</c:v>
                </c:pt>
                <c:pt idx="506">
                  <c:v>43014.016898148147</c:v>
                </c:pt>
                <c:pt idx="507">
                  <c:v>43014.017013888886</c:v>
                </c:pt>
                <c:pt idx="508">
                  <c:v>43014.017129629632</c:v>
                </c:pt>
                <c:pt idx="509">
                  <c:v>43014.017245370371</c:v>
                </c:pt>
                <c:pt idx="510">
                  <c:v>43014.017361111109</c:v>
                </c:pt>
                <c:pt idx="511">
                  <c:v>43014.017476851855</c:v>
                </c:pt>
                <c:pt idx="512">
                  <c:v>43014.017592592594</c:v>
                </c:pt>
                <c:pt idx="513">
                  <c:v>43014.017708333333</c:v>
                </c:pt>
                <c:pt idx="514">
                  <c:v>43014.017824074072</c:v>
                </c:pt>
                <c:pt idx="515">
                  <c:v>43014.017939814818</c:v>
                </c:pt>
                <c:pt idx="516">
                  <c:v>43014.018055555556</c:v>
                </c:pt>
                <c:pt idx="517">
                  <c:v>43014.018171296295</c:v>
                </c:pt>
                <c:pt idx="518">
                  <c:v>43014.018287037034</c:v>
                </c:pt>
                <c:pt idx="519">
                  <c:v>43014.01840277778</c:v>
                </c:pt>
                <c:pt idx="520">
                  <c:v>43014.018518518518</c:v>
                </c:pt>
                <c:pt idx="521">
                  <c:v>43014.018634259257</c:v>
                </c:pt>
                <c:pt idx="522">
                  <c:v>43014.018750000003</c:v>
                </c:pt>
                <c:pt idx="523">
                  <c:v>43014.018865740742</c:v>
                </c:pt>
                <c:pt idx="524">
                  <c:v>43014.01898148148</c:v>
                </c:pt>
                <c:pt idx="525">
                  <c:v>43014.019097222219</c:v>
                </c:pt>
                <c:pt idx="526">
                  <c:v>43014.019212962965</c:v>
                </c:pt>
                <c:pt idx="527">
                  <c:v>43014.019328703704</c:v>
                </c:pt>
                <c:pt idx="528">
                  <c:v>43014.019444444442</c:v>
                </c:pt>
                <c:pt idx="529">
                  <c:v>43014.019560185188</c:v>
                </c:pt>
                <c:pt idx="530">
                  <c:v>43014.019675925927</c:v>
                </c:pt>
                <c:pt idx="531">
                  <c:v>43014.019791666666</c:v>
                </c:pt>
                <c:pt idx="532">
                  <c:v>43014.019907407404</c:v>
                </c:pt>
                <c:pt idx="533">
                  <c:v>43014.02002314815</c:v>
                </c:pt>
                <c:pt idx="534">
                  <c:v>43014.020138888889</c:v>
                </c:pt>
                <c:pt idx="535">
                  <c:v>43014.020254629628</c:v>
                </c:pt>
                <c:pt idx="536">
                  <c:v>43014.020370370374</c:v>
                </c:pt>
                <c:pt idx="537">
                  <c:v>43014.020486111112</c:v>
                </c:pt>
                <c:pt idx="538">
                  <c:v>43014.020601851851</c:v>
                </c:pt>
                <c:pt idx="539">
                  <c:v>43014.02071759259</c:v>
                </c:pt>
                <c:pt idx="540">
                  <c:v>43014.020833333336</c:v>
                </c:pt>
                <c:pt idx="541">
                  <c:v>43014.020949074074</c:v>
                </c:pt>
                <c:pt idx="542">
                  <c:v>43014.021064814813</c:v>
                </c:pt>
                <c:pt idx="543">
                  <c:v>43014.021180555559</c:v>
                </c:pt>
                <c:pt idx="544">
                  <c:v>43014.021296296298</c:v>
                </c:pt>
                <c:pt idx="545">
                  <c:v>43014.021412037036</c:v>
                </c:pt>
                <c:pt idx="546">
                  <c:v>43014.021527777775</c:v>
                </c:pt>
                <c:pt idx="547">
                  <c:v>43014.021643518521</c:v>
                </c:pt>
                <c:pt idx="548">
                  <c:v>43014.02175925926</c:v>
                </c:pt>
                <c:pt idx="549">
                  <c:v>43014.021874999999</c:v>
                </c:pt>
                <c:pt idx="550">
                  <c:v>43014.021990740737</c:v>
                </c:pt>
                <c:pt idx="551">
                  <c:v>43014.022106481483</c:v>
                </c:pt>
                <c:pt idx="552">
                  <c:v>43014.022222222222</c:v>
                </c:pt>
                <c:pt idx="553">
                  <c:v>43014.022337962961</c:v>
                </c:pt>
                <c:pt idx="554">
                  <c:v>43014.022453703707</c:v>
                </c:pt>
                <c:pt idx="555">
                  <c:v>43014.022569444445</c:v>
                </c:pt>
                <c:pt idx="556">
                  <c:v>43014.022685185184</c:v>
                </c:pt>
                <c:pt idx="557">
                  <c:v>43014.022800925923</c:v>
                </c:pt>
                <c:pt idx="558">
                  <c:v>43014.022916666669</c:v>
                </c:pt>
                <c:pt idx="559">
                  <c:v>43014.023032407407</c:v>
                </c:pt>
                <c:pt idx="560">
                  <c:v>43014.023148148146</c:v>
                </c:pt>
                <c:pt idx="561">
                  <c:v>43014.023263888892</c:v>
                </c:pt>
                <c:pt idx="562">
                  <c:v>43014.023379629631</c:v>
                </c:pt>
                <c:pt idx="563">
                  <c:v>43014.023495370369</c:v>
                </c:pt>
                <c:pt idx="564">
                  <c:v>43014.023611111108</c:v>
                </c:pt>
                <c:pt idx="565">
                  <c:v>43014.023726851854</c:v>
                </c:pt>
                <c:pt idx="566">
                  <c:v>43014.023842592593</c:v>
                </c:pt>
                <c:pt idx="567">
                  <c:v>43014.023958333331</c:v>
                </c:pt>
                <c:pt idx="568">
                  <c:v>43014.024074074077</c:v>
                </c:pt>
                <c:pt idx="569">
                  <c:v>43014.024189814816</c:v>
                </c:pt>
                <c:pt idx="570">
                  <c:v>43014.024305555555</c:v>
                </c:pt>
                <c:pt idx="571">
                  <c:v>43014.024421296293</c:v>
                </c:pt>
                <c:pt idx="572">
                  <c:v>43014.024537037039</c:v>
                </c:pt>
                <c:pt idx="573">
                  <c:v>43014.024652777778</c:v>
                </c:pt>
                <c:pt idx="574">
                  <c:v>43014.024768518517</c:v>
                </c:pt>
                <c:pt idx="575">
                  <c:v>43014.024884259263</c:v>
                </c:pt>
                <c:pt idx="576">
                  <c:v>43014.025000000001</c:v>
                </c:pt>
                <c:pt idx="577">
                  <c:v>43014.02511574074</c:v>
                </c:pt>
                <c:pt idx="578">
                  <c:v>43014.025231481479</c:v>
                </c:pt>
                <c:pt idx="579">
                  <c:v>43014.025347222225</c:v>
                </c:pt>
                <c:pt idx="580">
                  <c:v>43014.025462962964</c:v>
                </c:pt>
                <c:pt idx="581">
                  <c:v>43014.025578703702</c:v>
                </c:pt>
                <c:pt idx="582">
                  <c:v>43014.025694444441</c:v>
                </c:pt>
                <c:pt idx="583">
                  <c:v>43014.025810185187</c:v>
                </c:pt>
                <c:pt idx="584">
                  <c:v>43014.025925925926</c:v>
                </c:pt>
                <c:pt idx="585">
                  <c:v>43014.026041666664</c:v>
                </c:pt>
                <c:pt idx="586">
                  <c:v>43014.02615740741</c:v>
                </c:pt>
                <c:pt idx="587">
                  <c:v>43014.026273148149</c:v>
                </c:pt>
                <c:pt idx="588">
                  <c:v>43014.026388888888</c:v>
                </c:pt>
                <c:pt idx="589">
                  <c:v>43014.026504629626</c:v>
                </c:pt>
                <c:pt idx="590">
                  <c:v>43014.026620370372</c:v>
                </c:pt>
                <c:pt idx="591">
                  <c:v>43014.026736111111</c:v>
                </c:pt>
                <c:pt idx="592">
                  <c:v>43014.02685185185</c:v>
                </c:pt>
                <c:pt idx="593">
                  <c:v>43014.026967592596</c:v>
                </c:pt>
                <c:pt idx="594">
                  <c:v>43014.027083333334</c:v>
                </c:pt>
                <c:pt idx="595">
                  <c:v>43014.027199074073</c:v>
                </c:pt>
                <c:pt idx="596">
                  <c:v>43014.027314814812</c:v>
                </c:pt>
                <c:pt idx="597">
                  <c:v>43014.027430555558</c:v>
                </c:pt>
                <c:pt idx="598">
                  <c:v>43014.027546296296</c:v>
                </c:pt>
                <c:pt idx="599">
                  <c:v>43014.027662037035</c:v>
                </c:pt>
                <c:pt idx="600">
                  <c:v>43014.027777777781</c:v>
                </c:pt>
                <c:pt idx="601">
                  <c:v>43014.02789351852</c:v>
                </c:pt>
                <c:pt idx="602">
                  <c:v>43014.028009259258</c:v>
                </c:pt>
                <c:pt idx="603">
                  <c:v>43014.028124999997</c:v>
                </c:pt>
                <c:pt idx="604">
                  <c:v>43014.028240740743</c:v>
                </c:pt>
                <c:pt idx="605">
                  <c:v>43014.028356481482</c:v>
                </c:pt>
                <c:pt idx="606">
                  <c:v>43014.02847222222</c:v>
                </c:pt>
                <c:pt idx="607">
                  <c:v>43014.028587962966</c:v>
                </c:pt>
                <c:pt idx="608">
                  <c:v>43014.028703703705</c:v>
                </c:pt>
                <c:pt idx="609">
                  <c:v>43014.028819444444</c:v>
                </c:pt>
                <c:pt idx="610">
                  <c:v>43014.028935185182</c:v>
                </c:pt>
                <c:pt idx="611">
                  <c:v>43014.029050925928</c:v>
                </c:pt>
                <c:pt idx="612">
                  <c:v>43014.029166666667</c:v>
                </c:pt>
                <c:pt idx="613">
                  <c:v>43014.029282407406</c:v>
                </c:pt>
                <c:pt idx="614">
                  <c:v>43014.029398148145</c:v>
                </c:pt>
                <c:pt idx="615">
                  <c:v>43014.029513888891</c:v>
                </c:pt>
                <c:pt idx="616">
                  <c:v>43014.029629629629</c:v>
                </c:pt>
                <c:pt idx="617">
                  <c:v>43014.029745370368</c:v>
                </c:pt>
                <c:pt idx="618">
                  <c:v>43014.029861111114</c:v>
                </c:pt>
                <c:pt idx="619">
                  <c:v>43014.029976851853</c:v>
                </c:pt>
                <c:pt idx="620">
                  <c:v>43014.030092592591</c:v>
                </c:pt>
                <c:pt idx="621">
                  <c:v>43014.03020833333</c:v>
                </c:pt>
                <c:pt idx="622">
                  <c:v>43014.030324074076</c:v>
                </c:pt>
                <c:pt idx="623">
                  <c:v>43014.030439814815</c:v>
                </c:pt>
                <c:pt idx="624">
                  <c:v>43014.030555555553</c:v>
                </c:pt>
                <c:pt idx="625">
                  <c:v>43014.030671296299</c:v>
                </c:pt>
                <c:pt idx="626">
                  <c:v>43014.030787037038</c:v>
                </c:pt>
                <c:pt idx="627">
                  <c:v>43014.030902777777</c:v>
                </c:pt>
                <c:pt idx="628">
                  <c:v>43014.031018518515</c:v>
                </c:pt>
                <c:pt idx="629">
                  <c:v>43014.031134259261</c:v>
                </c:pt>
                <c:pt idx="630">
                  <c:v>43014.03125</c:v>
                </c:pt>
                <c:pt idx="631">
                  <c:v>43014.031365740739</c:v>
                </c:pt>
                <c:pt idx="632">
                  <c:v>43014.031481481485</c:v>
                </c:pt>
                <c:pt idx="633">
                  <c:v>43014.031597222223</c:v>
                </c:pt>
                <c:pt idx="634">
                  <c:v>43014.031712962962</c:v>
                </c:pt>
                <c:pt idx="635">
                  <c:v>43014.031828703701</c:v>
                </c:pt>
                <c:pt idx="636">
                  <c:v>43014.031944444447</c:v>
                </c:pt>
                <c:pt idx="637">
                  <c:v>43014.032060185185</c:v>
                </c:pt>
                <c:pt idx="638">
                  <c:v>43014.032175925924</c:v>
                </c:pt>
                <c:pt idx="639">
                  <c:v>43014.03229166667</c:v>
                </c:pt>
                <c:pt idx="640">
                  <c:v>43014.032407407409</c:v>
                </c:pt>
                <c:pt idx="641">
                  <c:v>43014.032523148147</c:v>
                </c:pt>
                <c:pt idx="642">
                  <c:v>43014.032638888886</c:v>
                </c:pt>
                <c:pt idx="643">
                  <c:v>43014.032754629632</c:v>
                </c:pt>
                <c:pt idx="644">
                  <c:v>43014.032870370371</c:v>
                </c:pt>
                <c:pt idx="645">
                  <c:v>43014.032986111109</c:v>
                </c:pt>
                <c:pt idx="646">
                  <c:v>43014.033101851855</c:v>
                </c:pt>
                <c:pt idx="647">
                  <c:v>43014.033217592594</c:v>
                </c:pt>
                <c:pt idx="648">
                  <c:v>43014.033333333333</c:v>
                </c:pt>
                <c:pt idx="649">
                  <c:v>43014.033449074072</c:v>
                </c:pt>
                <c:pt idx="650">
                  <c:v>43014.033564814818</c:v>
                </c:pt>
                <c:pt idx="651">
                  <c:v>43014.033680555556</c:v>
                </c:pt>
                <c:pt idx="652">
                  <c:v>43014.033796296295</c:v>
                </c:pt>
                <c:pt idx="653">
                  <c:v>43014.033912037034</c:v>
                </c:pt>
                <c:pt idx="654">
                  <c:v>43014.03402777778</c:v>
                </c:pt>
                <c:pt idx="655">
                  <c:v>43014.034143518518</c:v>
                </c:pt>
                <c:pt idx="656">
                  <c:v>43014.034259259257</c:v>
                </c:pt>
                <c:pt idx="657">
                  <c:v>43014.034375000003</c:v>
                </c:pt>
                <c:pt idx="658">
                  <c:v>43014.034490740742</c:v>
                </c:pt>
                <c:pt idx="659">
                  <c:v>43014.03460648148</c:v>
                </c:pt>
                <c:pt idx="660">
                  <c:v>43014.034722222219</c:v>
                </c:pt>
                <c:pt idx="661">
                  <c:v>43014.034837962965</c:v>
                </c:pt>
                <c:pt idx="662">
                  <c:v>43014.034953703704</c:v>
                </c:pt>
                <c:pt idx="663">
                  <c:v>43014.035069444442</c:v>
                </c:pt>
                <c:pt idx="664">
                  <c:v>43014.035185185188</c:v>
                </c:pt>
                <c:pt idx="665">
                  <c:v>43014.035300925927</c:v>
                </c:pt>
                <c:pt idx="666">
                  <c:v>43014.035416666666</c:v>
                </c:pt>
                <c:pt idx="667">
                  <c:v>43014.035532407404</c:v>
                </c:pt>
                <c:pt idx="668">
                  <c:v>43014.03564814815</c:v>
                </c:pt>
                <c:pt idx="669">
                  <c:v>43014.035763888889</c:v>
                </c:pt>
                <c:pt idx="670">
                  <c:v>43014.035879629628</c:v>
                </c:pt>
                <c:pt idx="671">
                  <c:v>43014.035995370374</c:v>
                </c:pt>
                <c:pt idx="672">
                  <c:v>43014.036111111112</c:v>
                </c:pt>
                <c:pt idx="673">
                  <c:v>43014.036226851851</c:v>
                </c:pt>
                <c:pt idx="674">
                  <c:v>43014.03634259259</c:v>
                </c:pt>
                <c:pt idx="675">
                  <c:v>43014.036458333336</c:v>
                </c:pt>
                <c:pt idx="676">
                  <c:v>43014.036574074074</c:v>
                </c:pt>
                <c:pt idx="677">
                  <c:v>43014.036689814813</c:v>
                </c:pt>
                <c:pt idx="678">
                  <c:v>43014.036805555559</c:v>
                </c:pt>
                <c:pt idx="679">
                  <c:v>43014.036921296298</c:v>
                </c:pt>
                <c:pt idx="680">
                  <c:v>43014.037037037036</c:v>
                </c:pt>
                <c:pt idx="681">
                  <c:v>43014.037152777775</c:v>
                </c:pt>
                <c:pt idx="682">
                  <c:v>43014.037268518521</c:v>
                </c:pt>
                <c:pt idx="683">
                  <c:v>43014.03738425926</c:v>
                </c:pt>
                <c:pt idx="684">
                  <c:v>43014.037499999999</c:v>
                </c:pt>
                <c:pt idx="685">
                  <c:v>43014.037615740737</c:v>
                </c:pt>
                <c:pt idx="686">
                  <c:v>43014.037731481483</c:v>
                </c:pt>
                <c:pt idx="687">
                  <c:v>43014.037847222222</c:v>
                </c:pt>
                <c:pt idx="688">
                  <c:v>43014.037962962961</c:v>
                </c:pt>
                <c:pt idx="689">
                  <c:v>43014.038078703707</c:v>
                </c:pt>
                <c:pt idx="690">
                  <c:v>43014.038194444445</c:v>
                </c:pt>
                <c:pt idx="691">
                  <c:v>43014.038310185184</c:v>
                </c:pt>
                <c:pt idx="692">
                  <c:v>43014.038425925923</c:v>
                </c:pt>
                <c:pt idx="693">
                  <c:v>43014.038541666669</c:v>
                </c:pt>
                <c:pt idx="694">
                  <c:v>43014.038657407407</c:v>
                </c:pt>
                <c:pt idx="695">
                  <c:v>43014.038773148146</c:v>
                </c:pt>
                <c:pt idx="696">
                  <c:v>43014.038888888892</c:v>
                </c:pt>
                <c:pt idx="697">
                  <c:v>43014.039004629631</c:v>
                </c:pt>
                <c:pt idx="698">
                  <c:v>43014.039120370369</c:v>
                </c:pt>
                <c:pt idx="699">
                  <c:v>43014.039236111108</c:v>
                </c:pt>
                <c:pt idx="700">
                  <c:v>43014.039351851854</c:v>
                </c:pt>
                <c:pt idx="701">
                  <c:v>43014.039467592593</c:v>
                </c:pt>
                <c:pt idx="702">
                  <c:v>43014.039583333331</c:v>
                </c:pt>
                <c:pt idx="703">
                  <c:v>43014.039699074077</c:v>
                </c:pt>
                <c:pt idx="704">
                  <c:v>43014.039814814816</c:v>
                </c:pt>
                <c:pt idx="705">
                  <c:v>43014.039930555555</c:v>
                </c:pt>
                <c:pt idx="706">
                  <c:v>43014.040046296293</c:v>
                </c:pt>
                <c:pt idx="707">
                  <c:v>43014.040162037039</c:v>
                </c:pt>
                <c:pt idx="708">
                  <c:v>43014.040277777778</c:v>
                </c:pt>
                <c:pt idx="709">
                  <c:v>43014.040393518517</c:v>
                </c:pt>
                <c:pt idx="710">
                  <c:v>43014.040509259263</c:v>
                </c:pt>
                <c:pt idx="711">
                  <c:v>43014.040625000001</c:v>
                </c:pt>
                <c:pt idx="712">
                  <c:v>43014.04074074074</c:v>
                </c:pt>
                <c:pt idx="713">
                  <c:v>43014.040856481479</c:v>
                </c:pt>
                <c:pt idx="714">
                  <c:v>43014.040972222225</c:v>
                </c:pt>
                <c:pt idx="715">
                  <c:v>43014.041087962964</c:v>
                </c:pt>
                <c:pt idx="716">
                  <c:v>43014.041203703702</c:v>
                </c:pt>
                <c:pt idx="717">
                  <c:v>43014.041319444441</c:v>
                </c:pt>
                <c:pt idx="718">
                  <c:v>43014.041435185187</c:v>
                </c:pt>
                <c:pt idx="719">
                  <c:v>43014.041550925926</c:v>
                </c:pt>
                <c:pt idx="720">
                  <c:v>43014.041666666664</c:v>
                </c:pt>
              </c:numCache>
            </c:numRef>
          </c:cat>
          <c:val>
            <c:numRef>
              <c:f>Sheet1!$I$7:$I$727</c:f>
              <c:numCache>
                <c:formatCode>General</c:formatCode>
                <c:ptCount val="7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0.40000152587890625</c:v>
                </c:pt>
                <c:pt idx="67">
                  <c:v>0.40000152587890625</c:v>
                </c:pt>
                <c:pt idx="68">
                  <c:v>0.40000152587890625</c:v>
                </c:pt>
                <c:pt idx="69">
                  <c:v>0.40000152587890625</c:v>
                </c:pt>
                <c:pt idx="70">
                  <c:v>0.40000152587890625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0.40000152587890625</c:v>
                </c:pt>
                <c:pt idx="76">
                  <c:v>0</c:v>
                </c:pt>
                <c:pt idx="77">
                  <c:v>0</c:v>
                </c:pt>
                <c:pt idx="78">
                  <c:v>0.40000152587890625</c:v>
                </c:pt>
                <c:pt idx="79">
                  <c:v>0.40000152587890625</c:v>
                </c:pt>
                <c:pt idx="80">
                  <c:v>0.40000152587890625</c:v>
                </c:pt>
                <c:pt idx="81">
                  <c:v>0.40000152587890625</c:v>
                </c:pt>
                <c:pt idx="82">
                  <c:v>0.40000152587890625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1.5</c:v>
                </c:pt>
                <c:pt idx="97">
                  <c:v>1.5</c:v>
                </c:pt>
                <c:pt idx="98">
                  <c:v>2.5</c:v>
                </c:pt>
                <c:pt idx="99">
                  <c:v>1.5</c:v>
                </c:pt>
                <c:pt idx="100">
                  <c:v>1.5</c:v>
                </c:pt>
                <c:pt idx="101">
                  <c:v>0.5</c:v>
                </c:pt>
                <c:pt idx="102">
                  <c:v>0</c:v>
                </c:pt>
                <c:pt idx="103">
                  <c:v>0</c:v>
                </c:pt>
                <c:pt idx="104">
                  <c:v>0.5</c:v>
                </c:pt>
                <c:pt idx="105">
                  <c:v>0.5</c:v>
                </c:pt>
                <c:pt idx="106">
                  <c:v>1.5</c:v>
                </c:pt>
                <c:pt idx="107">
                  <c:v>1.5</c:v>
                </c:pt>
                <c:pt idx="108">
                  <c:v>1.5</c:v>
                </c:pt>
                <c:pt idx="109">
                  <c:v>1.5</c:v>
                </c:pt>
                <c:pt idx="110">
                  <c:v>1.5</c:v>
                </c:pt>
                <c:pt idx="111">
                  <c:v>1.5</c:v>
                </c:pt>
                <c:pt idx="112">
                  <c:v>1.5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0.5</c:v>
                </c:pt>
                <c:pt idx="117">
                  <c:v>0.5</c:v>
                </c:pt>
                <c:pt idx="118">
                  <c:v>0.5</c:v>
                </c:pt>
                <c:pt idx="119">
                  <c:v>1.5</c:v>
                </c:pt>
                <c:pt idx="120">
                  <c:v>1.5</c:v>
                </c:pt>
                <c:pt idx="121">
                  <c:v>1.5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0.79999923706054688</c:v>
                </c:pt>
                <c:pt idx="165">
                  <c:v>0.79999923706054688</c:v>
                </c:pt>
                <c:pt idx="166">
                  <c:v>0</c:v>
                </c:pt>
                <c:pt idx="167">
                  <c:v>0</c:v>
                </c:pt>
                <c:pt idx="168">
                  <c:v>0.79999923706054688</c:v>
                </c:pt>
                <c:pt idx="169">
                  <c:v>0.79999923706054688</c:v>
                </c:pt>
                <c:pt idx="170">
                  <c:v>0.79999923706054688</c:v>
                </c:pt>
                <c:pt idx="171">
                  <c:v>0.79999923706054688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0.79999923706054688</c:v>
                </c:pt>
                <c:pt idx="178">
                  <c:v>1.7999992370605469</c:v>
                </c:pt>
                <c:pt idx="179">
                  <c:v>1.7999992370605469</c:v>
                </c:pt>
                <c:pt idx="180">
                  <c:v>1.7999992370605469</c:v>
                </c:pt>
                <c:pt idx="181">
                  <c:v>1.7999992370605469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0.20000076293945313</c:v>
                </c:pt>
                <c:pt idx="190">
                  <c:v>0.20000076293945313</c:v>
                </c:pt>
                <c:pt idx="191">
                  <c:v>0.20000076293945313</c:v>
                </c:pt>
                <c:pt idx="192">
                  <c:v>0.20000076293945313</c:v>
                </c:pt>
                <c:pt idx="193">
                  <c:v>0.20000076293945313</c:v>
                </c:pt>
                <c:pt idx="194">
                  <c:v>0.20000076293945313</c:v>
                </c:pt>
                <c:pt idx="195">
                  <c:v>1.2000007629394531</c:v>
                </c:pt>
                <c:pt idx="196">
                  <c:v>1.2000007629394531</c:v>
                </c:pt>
                <c:pt idx="197">
                  <c:v>1.2000007629394531</c:v>
                </c:pt>
                <c:pt idx="198">
                  <c:v>1.2000007629394531</c:v>
                </c:pt>
                <c:pt idx="199">
                  <c:v>2.2000007629394531</c:v>
                </c:pt>
                <c:pt idx="200">
                  <c:v>1.2000007629394531</c:v>
                </c:pt>
                <c:pt idx="201">
                  <c:v>1.2000007629394531</c:v>
                </c:pt>
                <c:pt idx="202">
                  <c:v>1.2000007629394531</c:v>
                </c:pt>
                <c:pt idx="203">
                  <c:v>1.2000007629394531</c:v>
                </c:pt>
                <c:pt idx="204">
                  <c:v>2.2000007629394531</c:v>
                </c:pt>
                <c:pt idx="205">
                  <c:v>2.2000007629394531</c:v>
                </c:pt>
                <c:pt idx="206">
                  <c:v>2.2000007629394531</c:v>
                </c:pt>
                <c:pt idx="207">
                  <c:v>2.2000007629394531</c:v>
                </c:pt>
                <c:pt idx="208">
                  <c:v>2.2000007629394531</c:v>
                </c:pt>
                <c:pt idx="209">
                  <c:v>3.2000007629394531</c:v>
                </c:pt>
                <c:pt idx="210">
                  <c:v>4.2000007629394531</c:v>
                </c:pt>
                <c:pt idx="211">
                  <c:v>3.2000007629394531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0.70000076293945313</c:v>
                </c:pt>
                <c:pt idx="218">
                  <c:v>0.70000076293945313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0.29999923706054688</c:v>
                </c:pt>
                <c:pt idx="246">
                  <c:v>0.29999923706054688</c:v>
                </c:pt>
                <c:pt idx="247">
                  <c:v>0.29999923706054688</c:v>
                </c:pt>
                <c:pt idx="248">
                  <c:v>0.29999923706054688</c:v>
                </c:pt>
                <c:pt idx="249">
                  <c:v>0.29999923706054688</c:v>
                </c:pt>
                <c:pt idx="250">
                  <c:v>0.29999923706054688</c:v>
                </c:pt>
                <c:pt idx="251">
                  <c:v>0.29999923706054688</c:v>
                </c:pt>
                <c:pt idx="252">
                  <c:v>1.2999992370605469</c:v>
                </c:pt>
                <c:pt idx="253">
                  <c:v>0.29999923706054688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0.59999847412109375</c:v>
                </c:pt>
                <c:pt idx="304">
                  <c:v>0.59999847412109375</c:v>
                </c:pt>
                <c:pt idx="305">
                  <c:v>0.59999847412109375</c:v>
                </c:pt>
                <c:pt idx="306">
                  <c:v>0.59999847412109375</c:v>
                </c:pt>
                <c:pt idx="307">
                  <c:v>0.59999847412109375</c:v>
                </c:pt>
                <c:pt idx="308">
                  <c:v>0.59999847412109375</c:v>
                </c:pt>
                <c:pt idx="309">
                  <c:v>0</c:v>
                </c:pt>
                <c:pt idx="310">
                  <c:v>0</c:v>
                </c:pt>
                <c:pt idx="311">
                  <c:v>0.59999847412109375</c:v>
                </c:pt>
                <c:pt idx="312">
                  <c:v>0.59999847412109375</c:v>
                </c:pt>
                <c:pt idx="313">
                  <c:v>0.59999847412109375</c:v>
                </c:pt>
                <c:pt idx="314">
                  <c:v>1.5999984741210938</c:v>
                </c:pt>
                <c:pt idx="315">
                  <c:v>1.5999984741210938</c:v>
                </c:pt>
                <c:pt idx="316">
                  <c:v>1.5999984741210938</c:v>
                </c:pt>
                <c:pt idx="317">
                  <c:v>1.5999984741210938</c:v>
                </c:pt>
                <c:pt idx="318">
                  <c:v>1.5999984741210938</c:v>
                </c:pt>
                <c:pt idx="319">
                  <c:v>1.5999984741210938</c:v>
                </c:pt>
                <c:pt idx="320">
                  <c:v>1.5999984741210938</c:v>
                </c:pt>
                <c:pt idx="321">
                  <c:v>1.5999984741210938</c:v>
                </c:pt>
                <c:pt idx="322">
                  <c:v>1.5999984741210938</c:v>
                </c:pt>
                <c:pt idx="323">
                  <c:v>1.5999984741210938</c:v>
                </c:pt>
                <c:pt idx="324">
                  <c:v>1.5999984741210938</c:v>
                </c:pt>
                <c:pt idx="325">
                  <c:v>1.5999984741210938</c:v>
                </c:pt>
                <c:pt idx="326">
                  <c:v>2.5999984741210937</c:v>
                </c:pt>
                <c:pt idx="327">
                  <c:v>3.5999984741210937</c:v>
                </c:pt>
                <c:pt idx="328">
                  <c:v>2.5999984741210937</c:v>
                </c:pt>
                <c:pt idx="329">
                  <c:v>2.5999984741210937</c:v>
                </c:pt>
                <c:pt idx="330">
                  <c:v>3.5999984741210937</c:v>
                </c:pt>
                <c:pt idx="331">
                  <c:v>3.5999984741210937</c:v>
                </c:pt>
                <c:pt idx="332">
                  <c:v>5.7999992370605469</c:v>
                </c:pt>
                <c:pt idx="333">
                  <c:v>2.7999992370605469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0.79999923706054688</c:v>
                </c:pt>
                <c:pt idx="346">
                  <c:v>0</c:v>
                </c:pt>
                <c:pt idx="347">
                  <c:v>0.79999923706054688</c:v>
                </c:pt>
                <c:pt idx="348">
                  <c:v>0</c:v>
                </c:pt>
                <c:pt idx="349">
                  <c:v>0</c:v>
                </c:pt>
                <c:pt idx="350">
                  <c:v>0.79999923706054688</c:v>
                </c:pt>
                <c:pt idx="351">
                  <c:v>1.7999992370605469</c:v>
                </c:pt>
                <c:pt idx="352">
                  <c:v>0.79999923706054688</c:v>
                </c:pt>
                <c:pt idx="353">
                  <c:v>0</c:v>
                </c:pt>
                <c:pt idx="354">
                  <c:v>0.79999923706054688</c:v>
                </c:pt>
                <c:pt idx="355">
                  <c:v>0</c:v>
                </c:pt>
                <c:pt idx="356">
                  <c:v>0.79999923706054688</c:v>
                </c:pt>
                <c:pt idx="357">
                  <c:v>0</c:v>
                </c:pt>
                <c:pt idx="358">
                  <c:v>0</c:v>
                </c:pt>
                <c:pt idx="359">
                  <c:v>0.79999923706054688</c:v>
                </c:pt>
                <c:pt idx="360">
                  <c:v>0.79999923706054688</c:v>
                </c:pt>
                <c:pt idx="361">
                  <c:v>0</c:v>
                </c:pt>
                <c:pt idx="362">
                  <c:v>0.79999923706054688</c:v>
                </c:pt>
                <c:pt idx="363">
                  <c:v>4.2000007629394531</c:v>
                </c:pt>
                <c:pt idx="364">
                  <c:v>3.2000007629394531</c:v>
                </c:pt>
                <c:pt idx="365">
                  <c:v>3.2000007629394531</c:v>
                </c:pt>
                <c:pt idx="366">
                  <c:v>3.2000007629394531</c:v>
                </c:pt>
                <c:pt idx="367">
                  <c:v>3.2000007629394531</c:v>
                </c:pt>
                <c:pt idx="368">
                  <c:v>3.2000007629394531</c:v>
                </c:pt>
                <c:pt idx="369">
                  <c:v>3.2000007629394531</c:v>
                </c:pt>
                <c:pt idx="370">
                  <c:v>4.2000007629394531</c:v>
                </c:pt>
                <c:pt idx="371">
                  <c:v>4.2000007629394531</c:v>
                </c:pt>
                <c:pt idx="372">
                  <c:v>3.2000007629394531</c:v>
                </c:pt>
                <c:pt idx="373">
                  <c:v>3.2000007629394531</c:v>
                </c:pt>
                <c:pt idx="374">
                  <c:v>3.2000007629394531</c:v>
                </c:pt>
                <c:pt idx="375">
                  <c:v>3.2000007629394531</c:v>
                </c:pt>
                <c:pt idx="376">
                  <c:v>4.2000007629394531</c:v>
                </c:pt>
                <c:pt idx="377">
                  <c:v>4.2000007629394531</c:v>
                </c:pt>
                <c:pt idx="378">
                  <c:v>4.2000007629394531</c:v>
                </c:pt>
                <c:pt idx="379">
                  <c:v>3.2000007629394531</c:v>
                </c:pt>
                <c:pt idx="380">
                  <c:v>3.2000007629394531</c:v>
                </c:pt>
                <c:pt idx="381">
                  <c:v>3.2000007629394531</c:v>
                </c:pt>
                <c:pt idx="382">
                  <c:v>3.2000007629394531</c:v>
                </c:pt>
                <c:pt idx="383">
                  <c:v>4.2000007629394531</c:v>
                </c:pt>
                <c:pt idx="384">
                  <c:v>4.2000007629394531</c:v>
                </c:pt>
                <c:pt idx="385">
                  <c:v>3.2000007629394531</c:v>
                </c:pt>
                <c:pt idx="386">
                  <c:v>3.2000007629394531</c:v>
                </c:pt>
                <c:pt idx="387">
                  <c:v>4.2000007629394531</c:v>
                </c:pt>
                <c:pt idx="388">
                  <c:v>4.2000007629394531</c:v>
                </c:pt>
                <c:pt idx="389">
                  <c:v>3.2000007629394531</c:v>
                </c:pt>
                <c:pt idx="390">
                  <c:v>4.2000007629394531</c:v>
                </c:pt>
                <c:pt idx="391">
                  <c:v>4.2000007629394531</c:v>
                </c:pt>
                <c:pt idx="392">
                  <c:v>11.399999618530273</c:v>
                </c:pt>
                <c:pt idx="393">
                  <c:v>12.399999618530273</c:v>
                </c:pt>
                <c:pt idx="394">
                  <c:v>11.399999618530273</c:v>
                </c:pt>
                <c:pt idx="395">
                  <c:v>12.399999618530273</c:v>
                </c:pt>
                <c:pt idx="396">
                  <c:v>12.399999618530273</c:v>
                </c:pt>
                <c:pt idx="397">
                  <c:v>12.399999618530273</c:v>
                </c:pt>
                <c:pt idx="398">
                  <c:v>12.399999618530273</c:v>
                </c:pt>
                <c:pt idx="399">
                  <c:v>12.399999618530273</c:v>
                </c:pt>
                <c:pt idx="400">
                  <c:v>11.399999618530273</c:v>
                </c:pt>
                <c:pt idx="401">
                  <c:v>12.399999618530273</c:v>
                </c:pt>
                <c:pt idx="402">
                  <c:v>12.399999618530273</c:v>
                </c:pt>
                <c:pt idx="403">
                  <c:v>11.399999618530273</c:v>
                </c:pt>
                <c:pt idx="404">
                  <c:v>11.399999618530273</c:v>
                </c:pt>
                <c:pt idx="405">
                  <c:v>12.399999618530273</c:v>
                </c:pt>
                <c:pt idx="406">
                  <c:v>11.399999618530273</c:v>
                </c:pt>
                <c:pt idx="407">
                  <c:v>12.399999618530273</c:v>
                </c:pt>
                <c:pt idx="408">
                  <c:v>11.399999618530273</c:v>
                </c:pt>
                <c:pt idx="409">
                  <c:v>12.399999618530273</c:v>
                </c:pt>
                <c:pt idx="410">
                  <c:v>12.399999618530273</c:v>
                </c:pt>
                <c:pt idx="411">
                  <c:v>12.399999618530273</c:v>
                </c:pt>
                <c:pt idx="412">
                  <c:v>12.399999618530273</c:v>
                </c:pt>
                <c:pt idx="413">
                  <c:v>12.399999618530273</c:v>
                </c:pt>
                <c:pt idx="414">
                  <c:v>11.399999618530273</c:v>
                </c:pt>
                <c:pt idx="415">
                  <c:v>12.399999618530273</c:v>
                </c:pt>
                <c:pt idx="416">
                  <c:v>11.399999618530273</c:v>
                </c:pt>
                <c:pt idx="417">
                  <c:v>12.399999618530273</c:v>
                </c:pt>
                <c:pt idx="418">
                  <c:v>12.399999618530273</c:v>
                </c:pt>
                <c:pt idx="419">
                  <c:v>11.399999618530273</c:v>
                </c:pt>
                <c:pt idx="420">
                  <c:v>11.399999618530273</c:v>
                </c:pt>
                <c:pt idx="421">
                  <c:v>11.399999618530273</c:v>
                </c:pt>
                <c:pt idx="422">
                  <c:v>12.399999618530273</c:v>
                </c:pt>
                <c:pt idx="423">
                  <c:v>11.399999618530273</c:v>
                </c:pt>
                <c:pt idx="424">
                  <c:v>11.399999618530273</c:v>
                </c:pt>
                <c:pt idx="425">
                  <c:v>11.399999618530273</c:v>
                </c:pt>
                <c:pt idx="426">
                  <c:v>11.399999618530273</c:v>
                </c:pt>
                <c:pt idx="427">
                  <c:v>12.399999618530273</c:v>
                </c:pt>
                <c:pt idx="428">
                  <c:v>11.399999618530273</c:v>
                </c:pt>
                <c:pt idx="429">
                  <c:v>11.399999618530273</c:v>
                </c:pt>
                <c:pt idx="430">
                  <c:v>11.399999618530273</c:v>
                </c:pt>
                <c:pt idx="431">
                  <c:v>12.399999618530273</c:v>
                </c:pt>
                <c:pt idx="432">
                  <c:v>12.399999618530273</c:v>
                </c:pt>
                <c:pt idx="433">
                  <c:v>12.399999618530273</c:v>
                </c:pt>
                <c:pt idx="434">
                  <c:v>11.399999618530273</c:v>
                </c:pt>
                <c:pt idx="435">
                  <c:v>11.399999618530273</c:v>
                </c:pt>
                <c:pt idx="436">
                  <c:v>11.399999618530273</c:v>
                </c:pt>
                <c:pt idx="437">
                  <c:v>11.399999618530273</c:v>
                </c:pt>
                <c:pt idx="438">
                  <c:v>12.399999618530273</c:v>
                </c:pt>
                <c:pt idx="439">
                  <c:v>11.399999618530273</c:v>
                </c:pt>
                <c:pt idx="440">
                  <c:v>12.399999618530273</c:v>
                </c:pt>
                <c:pt idx="441">
                  <c:v>11.399999618530273</c:v>
                </c:pt>
                <c:pt idx="442">
                  <c:v>12.399999618530273</c:v>
                </c:pt>
                <c:pt idx="443">
                  <c:v>12.399999618530273</c:v>
                </c:pt>
                <c:pt idx="444">
                  <c:v>12.399999618530273</c:v>
                </c:pt>
                <c:pt idx="445">
                  <c:v>11.399999618530273</c:v>
                </c:pt>
                <c:pt idx="446">
                  <c:v>11.399999618530273</c:v>
                </c:pt>
                <c:pt idx="447">
                  <c:v>11.399999618530273</c:v>
                </c:pt>
                <c:pt idx="448">
                  <c:v>11.399999618530273</c:v>
                </c:pt>
                <c:pt idx="449">
                  <c:v>11.399999618530273</c:v>
                </c:pt>
                <c:pt idx="450">
                  <c:v>11.399999618530273</c:v>
                </c:pt>
                <c:pt idx="451">
                  <c:v>12.399999618530273</c:v>
                </c:pt>
                <c:pt idx="452">
                  <c:v>13.100000381469727</c:v>
                </c:pt>
                <c:pt idx="453">
                  <c:v>14.100000381469727</c:v>
                </c:pt>
                <c:pt idx="454">
                  <c:v>14.100000381469727</c:v>
                </c:pt>
                <c:pt idx="455">
                  <c:v>13.100000381469727</c:v>
                </c:pt>
                <c:pt idx="456">
                  <c:v>13.100000381469727</c:v>
                </c:pt>
                <c:pt idx="457">
                  <c:v>14.100000381469727</c:v>
                </c:pt>
                <c:pt idx="458">
                  <c:v>13.100000381469727</c:v>
                </c:pt>
                <c:pt idx="459">
                  <c:v>13.100000381469727</c:v>
                </c:pt>
                <c:pt idx="460">
                  <c:v>14.100000381469727</c:v>
                </c:pt>
                <c:pt idx="461">
                  <c:v>13.100000381469727</c:v>
                </c:pt>
                <c:pt idx="462">
                  <c:v>13.100000381469727</c:v>
                </c:pt>
                <c:pt idx="463">
                  <c:v>14.100000381469727</c:v>
                </c:pt>
                <c:pt idx="464">
                  <c:v>13.100000381469727</c:v>
                </c:pt>
                <c:pt idx="465">
                  <c:v>14.100000381469727</c:v>
                </c:pt>
                <c:pt idx="466">
                  <c:v>13.100000381469727</c:v>
                </c:pt>
                <c:pt idx="467">
                  <c:v>14.100000381469727</c:v>
                </c:pt>
                <c:pt idx="468">
                  <c:v>14.100000381469727</c:v>
                </c:pt>
                <c:pt idx="469">
                  <c:v>14.100000381469727</c:v>
                </c:pt>
                <c:pt idx="470">
                  <c:v>14.100000381469727</c:v>
                </c:pt>
                <c:pt idx="471">
                  <c:v>13.100000381469727</c:v>
                </c:pt>
                <c:pt idx="472">
                  <c:v>14.100000381469727</c:v>
                </c:pt>
                <c:pt idx="473">
                  <c:v>14.100000381469727</c:v>
                </c:pt>
                <c:pt idx="474">
                  <c:v>14.100000381469727</c:v>
                </c:pt>
                <c:pt idx="475">
                  <c:v>13.100000381469727</c:v>
                </c:pt>
                <c:pt idx="476">
                  <c:v>14.100000381469727</c:v>
                </c:pt>
                <c:pt idx="477">
                  <c:v>14.100000381469727</c:v>
                </c:pt>
                <c:pt idx="478">
                  <c:v>13.100000381469727</c:v>
                </c:pt>
                <c:pt idx="479">
                  <c:v>14.100000381469727</c:v>
                </c:pt>
                <c:pt idx="480">
                  <c:v>14.100000381469727</c:v>
                </c:pt>
                <c:pt idx="481">
                  <c:v>13.100000381469727</c:v>
                </c:pt>
                <c:pt idx="482">
                  <c:v>14.5</c:v>
                </c:pt>
                <c:pt idx="483">
                  <c:v>13.5</c:v>
                </c:pt>
                <c:pt idx="484">
                  <c:v>13.5</c:v>
                </c:pt>
                <c:pt idx="485">
                  <c:v>14.5</c:v>
                </c:pt>
                <c:pt idx="486">
                  <c:v>14.5</c:v>
                </c:pt>
                <c:pt idx="487">
                  <c:v>14.5</c:v>
                </c:pt>
                <c:pt idx="488">
                  <c:v>14.5</c:v>
                </c:pt>
                <c:pt idx="489">
                  <c:v>14.5</c:v>
                </c:pt>
                <c:pt idx="490">
                  <c:v>13.5</c:v>
                </c:pt>
                <c:pt idx="491">
                  <c:v>14.5</c:v>
                </c:pt>
                <c:pt idx="492">
                  <c:v>13.5</c:v>
                </c:pt>
                <c:pt idx="493">
                  <c:v>14.5</c:v>
                </c:pt>
                <c:pt idx="494">
                  <c:v>14.5</c:v>
                </c:pt>
                <c:pt idx="495">
                  <c:v>14.5</c:v>
                </c:pt>
                <c:pt idx="496">
                  <c:v>14.5</c:v>
                </c:pt>
                <c:pt idx="497">
                  <c:v>13.5</c:v>
                </c:pt>
                <c:pt idx="498">
                  <c:v>14.5</c:v>
                </c:pt>
                <c:pt idx="499">
                  <c:v>14.5</c:v>
                </c:pt>
                <c:pt idx="500">
                  <c:v>14.5</c:v>
                </c:pt>
                <c:pt idx="501">
                  <c:v>14.5</c:v>
                </c:pt>
                <c:pt idx="502">
                  <c:v>14.5</c:v>
                </c:pt>
                <c:pt idx="503">
                  <c:v>14.5</c:v>
                </c:pt>
                <c:pt idx="504">
                  <c:v>14.5</c:v>
                </c:pt>
                <c:pt idx="505">
                  <c:v>13.5</c:v>
                </c:pt>
                <c:pt idx="506">
                  <c:v>13.5</c:v>
                </c:pt>
                <c:pt idx="507">
                  <c:v>13.5</c:v>
                </c:pt>
                <c:pt idx="508">
                  <c:v>13.5</c:v>
                </c:pt>
                <c:pt idx="509">
                  <c:v>14.5</c:v>
                </c:pt>
                <c:pt idx="510">
                  <c:v>13.5</c:v>
                </c:pt>
                <c:pt idx="511">
                  <c:v>14.5</c:v>
                </c:pt>
                <c:pt idx="512">
                  <c:v>14.200000762939453</c:v>
                </c:pt>
                <c:pt idx="513">
                  <c:v>14.200000762939453</c:v>
                </c:pt>
                <c:pt idx="514">
                  <c:v>14.200000762939453</c:v>
                </c:pt>
                <c:pt idx="515">
                  <c:v>14.200000762939453</c:v>
                </c:pt>
                <c:pt idx="516">
                  <c:v>15.200000762939453</c:v>
                </c:pt>
                <c:pt idx="517">
                  <c:v>15.200000762939453</c:v>
                </c:pt>
                <c:pt idx="518">
                  <c:v>14.200000762939453</c:v>
                </c:pt>
                <c:pt idx="519">
                  <c:v>15.200000762939453</c:v>
                </c:pt>
                <c:pt idx="520">
                  <c:v>15.200000762939453</c:v>
                </c:pt>
                <c:pt idx="521">
                  <c:v>15.200000762939453</c:v>
                </c:pt>
                <c:pt idx="522">
                  <c:v>15.200000762939453</c:v>
                </c:pt>
                <c:pt idx="523">
                  <c:v>14.200000762939453</c:v>
                </c:pt>
                <c:pt idx="524">
                  <c:v>15.200000762939453</c:v>
                </c:pt>
                <c:pt idx="525">
                  <c:v>14.200000762939453</c:v>
                </c:pt>
                <c:pt idx="526">
                  <c:v>15.200000762939453</c:v>
                </c:pt>
                <c:pt idx="527">
                  <c:v>15.200000762939453</c:v>
                </c:pt>
                <c:pt idx="528">
                  <c:v>14.200000762939453</c:v>
                </c:pt>
                <c:pt idx="529">
                  <c:v>15.200000762939453</c:v>
                </c:pt>
                <c:pt idx="530">
                  <c:v>14.200000762939453</c:v>
                </c:pt>
                <c:pt idx="531">
                  <c:v>15.200000762939453</c:v>
                </c:pt>
                <c:pt idx="532">
                  <c:v>15.200000762939453</c:v>
                </c:pt>
                <c:pt idx="533">
                  <c:v>14.200000762939453</c:v>
                </c:pt>
                <c:pt idx="534">
                  <c:v>14.200000762939453</c:v>
                </c:pt>
                <c:pt idx="535">
                  <c:v>15.200000762939453</c:v>
                </c:pt>
                <c:pt idx="536">
                  <c:v>14.200000762939453</c:v>
                </c:pt>
                <c:pt idx="537">
                  <c:v>14.200000762939453</c:v>
                </c:pt>
                <c:pt idx="538">
                  <c:v>14.200000762939453</c:v>
                </c:pt>
                <c:pt idx="539">
                  <c:v>14.200000762939453</c:v>
                </c:pt>
                <c:pt idx="540">
                  <c:v>15.200000762939453</c:v>
                </c:pt>
                <c:pt idx="541">
                  <c:v>14.200000762939453</c:v>
                </c:pt>
                <c:pt idx="542">
                  <c:v>14.200000762939453</c:v>
                </c:pt>
                <c:pt idx="543">
                  <c:v>13.200000762939453</c:v>
                </c:pt>
                <c:pt idx="544">
                  <c:v>14.200000762939453</c:v>
                </c:pt>
                <c:pt idx="545">
                  <c:v>14.200000762939453</c:v>
                </c:pt>
                <c:pt idx="546">
                  <c:v>13.200000762939453</c:v>
                </c:pt>
                <c:pt idx="547">
                  <c:v>13.200000762939453</c:v>
                </c:pt>
                <c:pt idx="548">
                  <c:v>13.200000762939453</c:v>
                </c:pt>
                <c:pt idx="549">
                  <c:v>14.200000762939453</c:v>
                </c:pt>
                <c:pt idx="550">
                  <c:v>13.200000762939453</c:v>
                </c:pt>
                <c:pt idx="551">
                  <c:v>13.200000762939453</c:v>
                </c:pt>
                <c:pt idx="552">
                  <c:v>13.200000762939453</c:v>
                </c:pt>
                <c:pt idx="553">
                  <c:v>14.200000762939453</c:v>
                </c:pt>
                <c:pt idx="554">
                  <c:v>14.200000762939453</c:v>
                </c:pt>
                <c:pt idx="555">
                  <c:v>13.200000762939453</c:v>
                </c:pt>
                <c:pt idx="556">
                  <c:v>14.200000762939453</c:v>
                </c:pt>
                <c:pt idx="557">
                  <c:v>14.200000762939453</c:v>
                </c:pt>
                <c:pt idx="558">
                  <c:v>14.200000762939453</c:v>
                </c:pt>
                <c:pt idx="559">
                  <c:v>14.200000762939453</c:v>
                </c:pt>
                <c:pt idx="560">
                  <c:v>14.200000762939453</c:v>
                </c:pt>
                <c:pt idx="561">
                  <c:v>13.200000762939453</c:v>
                </c:pt>
                <c:pt idx="562">
                  <c:v>13.200000762939453</c:v>
                </c:pt>
                <c:pt idx="563">
                  <c:v>13.200000762939453</c:v>
                </c:pt>
                <c:pt idx="564">
                  <c:v>13.200000762939453</c:v>
                </c:pt>
                <c:pt idx="565">
                  <c:v>14.200000762939453</c:v>
                </c:pt>
                <c:pt idx="566">
                  <c:v>14.200000762939453</c:v>
                </c:pt>
                <c:pt idx="567">
                  <c:v>13.200000762939453</c:v>
                </c:pt>
                <c:pt idx="568">
                  <c:v>13.200000762939453</c:v>
                </c:pt>
                <c:pt idx="569">
                  <c:v>14.200000762939453</c:v>
                </c:pt>
                <c:pt idx="570">
                  <c:v>14.200000762939453</c:v>
                </c:pt>
                <c:pt idx="571">
                  <c:v>13.200000762939453</c:v>
                </c:pt>
                <c:pt idx="572">
                  <c:v>15.200000762939453</c:v>
                </c:pt>
                <c:pt idx="573">
                  <c:v>15.200000762939453</c:v>
                </c:pt>
                <c:pt idx="574">
                  <c:v>14.200000762939453</c:v>
                </c:pt>
                <c:pt idx="575">
                  <c:v>14.200000762939453</c:v>
                </c:pt>
                <c:pt idx="576">
                  <c:v>14.200000762939453</c:v>
                </c:pt>
                <c:pt idx="577">
                  <c:v>14.200000762939453</c:v>
                </c:pt>
                <c:pt idx="578">
                  <c:v>15.200000762939453</c:v>
                </c:pt>
                <c:pt idx="579">
                  <c:v>15.200000762939453</c:v>
                </c:pt>
                <c:pt idx="580">
                  <c:v>15.200000762939453</c:v>
                </c:pt>
                <c:pt idx="581">
                  <c:v>15.200000762939453</c:v>
                </c:pt>
                <c:pt idx="582">
                  <c:v>14.200000762939453</c:v>
                </c:pt>
                <c:pt idx="583">
                  <c:v>15.200000762939453</c:v>
                </c:pt>
                <c:pt idx="584">
                  <c:v>14.200000762939453</c:v>
                </c:pt>
                <c:pt idx="585">
                  <c:v>14.200000762939453</c:v>
                </c:pt>
                <c:pt idx="586">
                  <c:v>14.200000762939453</c:v>
                </c:pt>
                <c:pt idx="587">
                  <c:v>15.200000762939453</c:v>
                </c:pt>
                <c:pt idx="588">
                  <c:v>15.200000762939453</c:v>
                </c:pt>
                <c:pt idx="589">
                  <c:v>14.200000762939453</c:v>
                </c:pt>
                <c:pt idx="590">
                  <c:v>15.200000762939453</c:v>
                </c:pt>
                <c:pt idx="591">
                  <c:v>14.200000762939453</c:v>
                </c:pt>
                <c:pt idx="592">
                  <c:v>15.200000762939453</c:v>
                </c:pt>
                <c:pt idx="593">
                  <c:v>15.200000762939453</c:v>
                </c:pt>
                <c:pt idx="594">
                  <c:v>15.200000762939453</c:v>
                </c:pt>
                <c:pt idx="595">
                  <c:v>15.200000762939453</c:v>
                </c:pt>
                <c:pt idx="596">
                  <c:v>14.200000762939453</c:v>
                </c:pt>
                <c:pt idx="597">
                  <c:v>14.200000762939453</c:v>
                </c:pt>
                <c:pt idx="598">
                  <c:v>10.200000762939453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0.29999995231628418</c:v>
                </c:pt>
                <c:pt idx="634">
                  <c:v>0.29999995231628418</c:v>
                </c:pt>
                <c:pt idx="635">
                  <c:v>0.29999995231628418</c:v>
                </c:pt>
                <c:pt idx="636">
                  <c:v>0.29999995231628418</c:v>
                </c:pt>
                <c:pt idx="637">
                  <c:v>0.29999995231628418</c:v>
                </c:pt>
                <c:pt idx="638">
                  <c:v>0.29999995231628418</c:v>
                </c:pt>
                <c:pt idx="639">
                  <c:v>0.29999995231628418</c:v>
                </c:pt>
                <c:pt idx="640">
                  <c:v>0.29999995231628418</c:v>
                </c:pt>
                <c:pt idx="641">
                  <c:v>0.29999995231628418</c:v>
                </c:pt>
                <c:pt idx="642">
                  <c:v>0.29999995231628418</c:v>
                </c:pt>
                <c:pt idx="643">
                  <c:v>0.29999995231628418</c:v>
                </c:pt>
                <c:pt idx="644">
                  <c:v>0.29999995231628418</c:v>
                </c:pt>
                <c:pt idx="645">
                  <c:v>0.29999995231628418</c:v>
                </c:pt>
                <c:pt idx="646">
                  <c:v>0.29999995231628418</c:v>
                </c:pt>
                <c:pt idx="647">
                  <c:v>0.29999995231628418</c:v>
                </c:pt>
                <c:pt idx="648">
                  <c:v>0.29999995231628418</c:v>
                </c:pt>
                <c:pt idx="649">
                  <c:v>0.29999995231628418</c:v>
                </c:pt>
                <c:pt idx="650">
                  <c:v>0.29999995231628418</c:v>
                </c:pt>
                <c:pt idx="651">
                  <c:v>0.29999995231628418</c:v>
                </c:pt>
                <c:pt idx="652">
                  <c:v>0.29999995231628418</c:v>
                </c:pt>
                <c:pt idx="653">
                  <c:v>0.29999995231628418</c:v>
                </c:pt>
                <c:pt idx="654">
                  <c:v>0</c:v>
                </c:pt>
                <c:pt idx="655">
                  <c:v>0.29999995231628418</c:v>
                </c:pt>
                <c:pt idx="656">
                  <c:v>0.29999995231628418</c:v>
                </c:pt>
                <c:pt idx="657">
                  <c:v>0.29999995231628418</c:v>
                </c:pt>
                <c:pt idx="658">
                  <c:v>0</c:v>
                </c:pt>
                <c:pt idx="659">
                  <c:v>0</c:v>
                </c:pt>
                <c:pt idx="660">
                  <c:v>0.29999995231628418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06648"/>
        <c:axId val="146007040"/>
        <c:extLst>
          <c:ext xmlns:c15="http://schemas.microsoft.com/office/drawing/2012/chart" uri="{02D57815-91ED-43cb-92C2-25804820EDAC}">
            <c15:filteredArea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Sheet1!$H$6</c15:sqref>
                        </c15:formulaRef>
                      </c:ext>
                    </c:extLst>
                    <c:strCache>
                      <c:ptCount val="1"/>
                      <c:pt idx="0">
                        <c:v>MW Over Basepoint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Sheet1!$A$7:$A$727</c15:sqref>
                        </c15:formulaRef>
                      </c:ext>
                    </c:extLst>
                    <c:numCache>
                      <c:formatCode>dd\-mmm\-yy\ hh:mm:ss</c:formatCode>
                      <c:ptCount val="721"/>
                      <c:pt idx="0">
                        <c:v>43013.958333333336</c:v>
                      </c:pt>
                      <c:pt idx="1">
                        <c:v>43013.958449074074</c:v>
                      </c:pt>
                      <c:pt idx="2">
                        <c:v>43013.958564814813</c:v>
                      </c:pt>
                      <c:pt idx="3">
                        <c:v>43013.958680555559</c:v>
                      </c:pt>
                      <c:pt idx="4">
                        <c:v>43013.958796296298</c:v>
                      </c:pt>
                      <c:pt idx="5">
                        <c:v>43013.958912037036</c:v>
                      </c:pt>
                      <c:pt idx="6">
                        <c:v>43013.959027777775</c:v>
                      </c:pt>
                      <c:pt idx="7">
                        <c:v>43013.959143518521</c:v>
                      </c:pt>
                      <c:pt idx="8">
                        <c:v>43013.95925925926</c:v>
                      </c:pt>
                      <c:pt idx="9">
                        <c:v>43013.959374999999</c:v>
                      </c:pt>
                      <c:pt idx="10">
                        <c:v>43013.959490740737</c:v>
                      </c:pt>
                      <c:pt idx="11">
                        <c:v>43013.959606481483</c:v>
                      </c:pt>
                      <c:pt idx="12">
                        <c:v>43013.959722222222</c:v>
                      </c:pt>
                      <c:pt idx="13">
                        <c:v>43013.959837962961</c:v>
                      </c:pt>
                      <c:pt idx="14">
                        <c:v>43013.959953703707</c:v>
                      </c:pt>
                      <c:pt idx="15">
                        <c:v>43013.960069444445</c:v>
                      </c:pt>
                      <c:pt idx="16">
                        <c:v>43013.960185185184</c:v>
                      </c:pt>
                      <c:pt idx="17">
                        <c:v>43013.960300925923</c:v>
                      </c:pt>
                      <c:pt idx="18">
                        <c:v>43013.960416666669</c:v>
                      </c:pt>
                      <c:pt idx="19">
                        <c:v>43013.960532407407</c:v>
                      </c:pt>
                      <c:pt idx="20">
                        <c:v>43013.960648148146</c:v>
                      </c:pt>
                      <c:pt idx="21">
                        <c:v>43013.960763888892</c:v>
                      </c:pt>
                      <c:pt idx="22">
                        <c:v>43013.960879629631</c:v>
                      </c:pt>
                      <c:pt idx="23">
                        <c:v>43013.960995370369</c:v>
                      </c:pt>
                      <c:pt idx="24">
                        <c:v>43013.961111111108</c:v>
                      </c:pt>
                      <c:pt idx="25">
                        <c:v>43013.961226851854</c:v>
                      </c:pt>
                      <c:pt idx="26">
                        <c:v>43013.961342592593</c:v>
                      </c:pt>
                      <c:pt idx="27">
                        <c:v>43013.961458333331</c:v>
                      </c:pt>
                      <c:pt idx="28">
                        <c:v>43013.961574074077</c:v>
                      </c:pt>
                      <c:pt idx="29">
                        <c:v>43013.961689814816</c:v>
                      </c:pt>
                      <c:pt idx="30">
                        <c:v>43013.961805555555</c:v>
                      </c:pt>
                      <c:pt idx="31">
                        <c:v>43013.961921296293</c:v>
                      </c:pt>
                      <c:pt idx="32">
                        <c:v>43013.962037037039</c:v>
                      </c:pt>
                      <c:pt idx="33">
                        <c:v>43013.962152777778</c:v>
                      </c:pt>
                      <c:pt idx="34">
                        <c:v>43013.962268518517</c:v>
                      </c:pt>
                      <c:pt idx="35">
                        <c:v>43013.962384259263</c:v>
                      </c:pt>
                      <c:pt idx="36">
                        <c:v>43013.962500000001</c:v>
                      </c:pt>
                      <c:pt idx="37">
                        <c:v>43013.96261574074</c:v>
                      </c:pt>
                      <c:pt idx="38">
                        <c:v>43013.962731481479</c:v>
                      </c:pt>
                      <c:pt idx="39">
                        <c:v>43013.962847222225</c:v>
                      </c:pt>
                      <c:pt idx="40">
                        <c:v>43013.962962962964</c:v>
                      </c:pt>
                      <c:pt idx="41">
                        <c:v>43013.963078703702</c:v>
                      </c:pt>
                      <c:pt idx="42">
                        <c:v>43013.963194444441</c:v>
                      </c:pt>
                      <c:pt idx="43">
                        <c:v>43013.963310185187</c:v>
                      </c:pt>
                      <c:pt idx="44">
                        <c:v>43013.963425925926</c:v>
                      </c:pt>
                      <c:pt idx="45">
                        <c:v>43013.963541666664</c:v>
                      </c:pt>
                      <c:pt idx="46">
                        <c:v>43013.96365740741</c:v>
                      </c:pt>
                      <c:pt idx="47">
                        <c:v>43013.963773148149</c:v>
                      </c:pt>
                      <c:pt idx="48">
                        <c:v>43013.963888888888</c:v>
                      </c:pt>
                      <c:pt idx="49">
                        <c:v>43013.964004629626</c:v>
                      </c:pt>
                      <c:pt idx="50">
                        <c:v>43013.964120370372</c:v>
                      </c:pt>
                      <c:pt idx="51">
                        <c:v>43013.964236111111</c:v>
                      </c:pt>
                      <c:pt idx="52">
                        <c:v>43013.96435185185</c:v>
                      </c:pt>
                      <c:pt idx="53">
                        <c:v>43013.964467592596</c:v>
                      </c:pt>
                      <c:pt idx="54">
                        <c:v>43013.964583333334</c:v>
                      </c:pt>
                      <c:pt idx="55">
                        <c:v>43013.964699074073</c:v>
                      </c:pt>
                      <c:pt idx="56">
                        <c:v>43013.964814814812</c:v>
                      </c:pt>
                      <c:pt idx="57">
                        <c:v>43013.964930555558</c:v>
                      </c:pt>
                      <c:pt idx="58">
                        <c:v>43013.965046296296</c:v>
                      </c:pt>
                      <c:pt idx="59">
                        <c:v>43013.965162037035</c:v>
                      </c:pt>
                      <c:pt idx="60">
                        <c:v>43013.965277777781</c:v>
                      </c:pt>
                      <c:pt idx="61">
                        <c:v>43013.96539351852</c:v>
                      </c:pt>
                      <c:pt idx="62">
                        <c:v>43013.965509259258</c:v>
                      </c:pt>
                      <c:pt idx="63">
                        <c:v>43013.965624999997</c:v>
                      </c:pt>
                      <c:pt idx="64">
                        <c:v>43013.965740740743</c:v>
                      </c:pt>
                      <c:pt idx="65">
                        <c:v>43013.965856481482</c:v>
                      </c:pt>
                      <c:pt idx="66">
                        <c:v>43013.96597222222</c:v>
                      </c:pt>
                      <c:pt idx="67">
                        <c:v>43013.966087962966</c:v>
                      </c:pt>
                      <c:pt idx="68">
                        <c:v>43013.966203703705</c:v>
                      </c:pt>
                      <c:pt idx="69">
                        <c:v>43013.966319444444</c:v>
                      </c:pt>
                      <c:pt idx="70">
                        <c:v>43013.966435185182</c:v>
                      </c:pt>
                      <c:pt idx="71">
                        <c:v>43013.966550925928</c:v>
                      </c:pt>
                      <c:pt idx="72">
                        <c:v>43013.966666666667</c:v>
                      </c:pt>
                      <c:pt idx="73">
                        <c:v>43013.966782407406</c:v>
                      </c:pt>
                      <c:pt idx="74">
                        <c:v>43013.966898148145</c:v>
                      </c:pt>
                      <c:pt idx="75">
                        <c:v>43013.967013888891</c:v>
                      </c:pt>
                      <c:pt idx="76">
                        <c:v>43013.967129629629</c:v>
                      </c:pt>
                      <c:pt idx="77">
                        <c:v>43013.967245370368</c:v>
                      </c:pt>
                      <c:pt idx="78">
                        <c:v>43013.967361111114</c:v>
                      </c:pt>
                      <c:pt idx="79">
                        <c:v>43013.967476851853</c:v>
                      </c:pt>
                      <c:pt idx="80">
                        <c:v>43013.967592592591</c:v>
                      </c:pt>
                      <c:pt idx="81">
                        <c:v>43013.96770833333</c:v>
                      </c:pt>
                      <c:pt idx="82">
                        <c:v>43013.967824074076</c:v>
                      </c:pt>
                      <c:pt idx="83">
                        <c:v>43013.967939814815</c:v>
                      </c:pt>
                      <c:pt idx="84">
                        <c:v>43013.968055555553</c:v>
                      </c:pt>
                      <c:pt idx="85">
                        <c:v>43013.968171296299</c:v>
                      </c:pt>
                      <c:pt idx="86">
                        <c:v>43013.968287037038</c:v>
                      </c:pt>
                      <c:pt idx="87">
                        <c:v>43013.968402777777</c:v>
                      </c:pt>
                      <c:pt idx="88">
                        <c:v>43013.968518518515</c:v>
                      </c:pt>
                      <c:pt idx="89">
                        <c:v>43013.968634259261</c:v>
                      </c:pt>
                      <c:pt idx="90">
                        <c:v>43013.96875</c:v>
                      </c:pt>
                      <c:pt idx="91">
                        <c:v>43013.968865740739</c:v>
                      </c:pt>
                      <c:pt idx="92">
                        <c:v>43013.968981481485</c:v>
                      </c:pt>
                      <c:pt idx="93">
                        <c:v>43013.969097222223</c:v>
                      </c:pt>
                      <c:pt idx="94">
                        <c:v>43013.969212962962</c:v>
                      </c:pt>
                      <c:pt idx="95">
                        <c:v>43013.969328703701</c:v>
                      </c:pt>
                      <c:pt idx="96">
                        <c:v>43013.969444444447</c:v>
                      </c:pt>
                      <c:pt idx="97">
                        <c:v>43013.969560185185</c:v>
                      </c:pt>
                      <c:pt idx="98">
                        <c:v>43013.969675925924</c:v>
                      </c:pt>
                      <c:pt idx="99">
                        <c:v>43013.96979166667</c:v>
                      </c:pt>
                      <c:pt idx="100">
                        <c:v>43013.969907407409</c:v>
                      </c:pt>
                      <c:pt idx="101">
                        <c:v>43013.970023148147</c:v>
                      </c:pt>
                      <c:pt idx="102">
                        <c:v>43013.970138888886</c:v>
                      </c:pt>
                      <c:pt idx="103">
                        <c:v>43013.970254629632</c:v>
                      </c:pt>
                      <c:pt idx="104">
                        <c:v>43013.970370370371</c:v>
                      </c:pt>
                      <c:pt idx="105">
                        <c:v>43013.970486111109</c:v>
                      </c:pt>
                      <c:pt idx="106">
                        <c:v>43013.970601851855</c:v>
                      </c:pt>
                      <c:pt idx="107">
                        <c:v>43013.970717592594</c:v>
                      </c:pt>
                      <c:pt idx="108">
                        <c:v>43013.970833333333</c:v>
                      </c:pt>
                      <c:pt idx="109">
                        <c:v>43013.970949074072</c:v>
                      </c:pt>
                      <c:pt idx="110">
                        <c:v>43013.971064814818</c:v>
                      </c:pt>
                      <c:pt idx="111">
                        <c:v>43013.971180555556</c:v>
                      </c:pt>
                      <c:pt idx="112">
                        <c:v>43013.971296296295</c:v>
                      </c:pt>
                      <c:pt idx="113">
                        <c:v>43013.971412037034</c:v>
                      </c:pt>
                      <c:pt idx="114">
                        <c:v>43013.97152777778</c:v>
                      </c:pt>
                      <c:pt idx="115">
                        <c:v>43013.971643518518</c:v>
                      </c:pt>
                      <c:pt idx="116">
                        <c:v>43013.971759259257</c:v>
                      </c:pt>
                      <c:pt idx="117">
                        <c:v>43013.971875000003</c:v>
                      </c:pt>
                      <c:pt idx="118">
                        <c:v>43013.971990740742</c:v>
                      </c:pt>
                      <c:pt idx="119">
                        <c:v>43013.97210648148</c:v>
                      </c:pt>
                      <c:pt idx="120">
                        <c:v>43013.972222222219</c:v>
                      </c:pt>
                      <c:pt idx="121">
                        <c:v>43013.972337962965</c:v>
                      </c:pt>
                      <c:pt idx="122">
                        <c:v>43013.972453703704</c:v>
                      </c:pt>
                      <c:pt idx="123">
                        <c:v>43013.972569444442</c:v>
                      </c:pt>
                      <c:pt idx="124">
                        <c:v>43013.972685185188</c:v>
                      </c:pt>
                      <c:pt idx="125">
                        <c:v>43013.972800925927</c:v>
                      </c:pt>
                      <c:pt idx="126">
                        <c:v>43013.972916666666</c:v>
                      </c:pt>
                      <c:pt idx="127">
                        <c:v>43013.973032407404</c:v>
                      </c:pt>
                      <c:pt idx="128">
                        <c:v>43013.97314814815</c:v>
                      </c:pt>
                      <c:pt idx="129">
                        <c:v>43013.973263888889</c:v>
                      </c:pt>
                      <c:pt idx="130">
                        <c:v>43013.973379629628</c:v>
                      </c:pt>
                      <c:pt idx="131">
                        <c:v>43013.973495370374</c:v>
                      </c:pt>
                      <c:pt idx="132">
                        <c:v>43013.973611111112</c:v>
                      </c:pt>
                      <c:pt idx="133">
                        <c:v>43013.973726851851</c:v>
                      </c:pt>
                      <c:pt idx="134">
                        <c:v>43013.97384259259</c:v>
                      </c:pt>
                      <c:pt idx="135">
                        <c:v>43013.973958333336</c:v>
                      </c:pt>
                      <c:pt idx="136">
                        <c:v>43013.974074074074</c:v>
                      </c:pt>
                      <c:pt idx="137">
                        <c:v>43013.974189814813</c:v>
                      </c:pt>
                      <c:pt idx="138">
                        <c:v>43013.974305555559</c:v>
                      </c:pt>
                      <c:pt idx="139">
                        <c:v>43013.974421296298</c:v>
                      </c:pt>
                      <c:pt idx="140">
                        <c:v>43013.974537037036</c:v>
                      </c:pt>
                      <c:pt idx="141">
                        <c:v>43013.974652777775</c:v>
                      </c:pt>
                      <c:pt idx="142">
                        <c:v>43013.974768518521</c:v>
                      </c:pt>
                      <c:pt idx="143">
                        <c:v>43013.97488425926</c:v>
                      </c:pt>
                      <c:pt idx="144">
                        <c:v>43013.974999999999</c:v>
                      </c:pt>
                      <c:pt idx="145">
                        <c:v>43013.975115740737</c:v>
                      </c:pt>
                      <c:pt idx="146">
                        <c:v>43013.975231481483</c:v>
                      </c:pt>
                      <c:pt idx="147">
                        <c:v>43013.975347222222</c:v>
                      </c:pt>
                      <c:pt idx="148">
                        <c:v>43013.975462962961</c:v>
                      </c:pt>
                      <c:pt idx="149">
                        <c:v>43013.975578703707</c:v>
                      </c:pt>
                      <c:pt idx="150">
                        <c:v>43013.975694444445</c:v>
                      </c:pt>
                      <c:pt idx="151">
                        <c:v>43013.975810185184</c:v>
                      </c:pt>
                      <c:pt idx="152">
                        <c:v>43013.975925925923</c:v>
                      </c:pt>
                      <c:pt idx="153">
                        <c:v>43013.976041666669</c:v>
                      </c:pt>
                      <c:pt idx="154">
                        <c:v>43013.976157407407</c:v>
                      </c:pt>
                      <c:pt idx="155">
                        <c:v>43013.976273148146</c:v>
                      </c:pt>
                      <c:pt idx="156">
                        <c:v>43013.976388888892</c:v>
                      </c:pt>
                      <c:pt idx="157">
                        <c:v>43013.976504629631</c:v>
                      </c:pt>
                      <c:pt idx="158">
                        <c:v>43013.976620370369</c:v>
                      </c:pt>
                      <c:pt idx="159">
                        <c:v>43013.976736111108</c:v>
                      </c:pt>
                      <c:pt idx="160">
                        <c:v>43013.976851851854</c:v>
                      </c:pt>
                      <c:pt idx="161">
                        <c:v>43013.976967592593</c:v>
                      </c:pt>
                      <c:pt idx="162">
                        <c:v>43013.977083333331</c:v>
                      </c:pt>
                      <c:pt idx="163">
                        <c:v>43013.977199074077</c:v>
                      </c:pt>
                      <c:pt idx="164">
                        <c:v>43013.977314814816</c:v>
                      </c:pt>
                      <c:pt idx="165">
                        <c:v>43013.977430555555</c:v>
                      </c:pt>
                      <c:pt idx="166">
                        <c:v>43013.977546296293</c:v>
                      </c:pt>
                      <c:pt idx="167">
                        <c:v>43013.977662037039</c:v>
                      </c:pt>
                      <c:pt idx="168">
                        <c:v>43013.977777777778</c:v>
                      </c:pt>
                      <c:pt idx="169">
                        <c:v>43013.977893518517</c:v>
                      </c:pt>
                      <c:pt idx="170">
                        <c:v>43013.978009259263</c:v>
                      </c:pt>
                      <c:pt idx="171">
                        <c:v>43013.978125000001</c:v>
                      </c:pt>
                      <c:pt idx="172">
                        <c:v>43013.97824074074</c:v>
                      </c:pt>
                      <c:pt idx="173">
                        <c:v>43013.978356481479</c:v>
                      </c:pt>
                      <c:pt idx="174">
                        <c:v>43013.978472222225</c:v>
                      </c:pt>
                      <c:pt idx="175">
                        <c:v>43013.978587962964</c:v>
                      </c:pt>
                      <c:pt idx="176">
                        <c:v>43013.978703703702</c:v>
                      </c:pt>
                      <c:pt idx="177">
                        <c:v>43013.978819444441</c:v>
                      </c:pt>
                      <c:pt idx="178">
                        <c:v>43013.978935185187</c:v>
                      </c:pt>
                      <c:pt idx="179">
                        <c:v>43013.979050925926</c:v>
                      </c:pt>
                      <c:pt idx="180">
                        <c:v>43013.979166666664</c:v>
                      </c:pt>
                      <c:pt idx="181">
                        <c:v>43013.97928240741</c:v>
                      </c:pt>
                      <c:pt idx="182">
                        <c:v>43013.979398148149</c:v>
                      </c:pt>
                      <c:pt idx="183">
                        <c:v>43013.979513888888</c:v>
                      </c:pt>
                      <c:pt idx="184">
                        <c:v>43013.979629629626</c:v>
                      </c:pt>
                      <c:pt idx="185">
                        <c:v>43013.979745370372</c:v>
                      </c:pt>
                      <c:pt idx="186">
                        <c:v>43013.979861111111</c:v>
                      </c:pt>
                      <c:pt idx="187">
                        <c:v>43013.97997685185</c:v>
                      </c:pt>
                      <c:pt idx="188">
                        <c:v>43013.980092592596</c:v>
                      </c:pt>
                      <c:pt idx="189">
                        <c:v>43013.980208333334</c:v>
                      </c:pt>
                      <c:pt idx="190">
                        <c:v>43013.980324074073</c:v>
                      </c:pt>
                      <c:pt idx="191">
                        <c:v>43013.980439814812</c:v>
                      </c:pt>
                      <c:pt idx="192">
                        <c:v>43013.980555555558</c:v>
                      </c:pt>
                      <c:pt idx="193">
                        <c:v>43013.980671296296</c:v>
                      </c:pt>
                      <c:pt idx="194">
                        <c:v>43013.980787037035</c:v>
                      </c:pt>
                      <c:pt idx="195">
                        <c:v>43013.980902777781</c:v>
                      </c:pt>
                      <c:pt idx="196">
                        <c:v>43013.98101851852</c:v>
                      </c:pt>
                      <c:pt idx="197">
                        <c:v>43013.981134259258</c:v>
                      </c:pt>
                      <c:pt idx="198">
                        <c:v>43013.981249999997</c:v>
                      </c:pt>
                      <c:pt idx="199">
                        <c:v>43013.981365740743</c:v>
                      </c:pt>
                      <c:pt idx="200">
                        <c:v>43013.981481481482</c:v>
                      </c:pt>
                      <c:pt idx="201">
                        <c:v>43013.98159722222</c:v>
                      </c:pt>
                      <c:pt idx="202">
                        <c:v>43013.981712962966</c:v>
                      </c:pt>
                      <c:pt idx="203">
                        <c:v>43013.981828703705</c:v>
                      </c:pt>
                      <c:pt idx="204">
                        <c:v>43013.981944444444</c:v>
                      </c:pt>
                      <c:pt idx="205">
                        <c:v>43013.982060185182</c:v>
                      </c:pt>
                      <c:pt idx="206">
                        <c:v>43013.982175925928</c:v>
                      </c:pt>
                      <c:pt idx="207">
                        <c:v>43013.982291666667</c:v>
                      </c:pt>
                      <c:pt idx="208">
                        <c:v>43013.982407407406</c:v>
                      </c:pt>
                      <c:pt idx="209">
                        <c:v>43013.982523148145</c:v>
                      </c:pt>
                      <c:pt idx="210">
                        <c:v>43013.982638888891</c:v>
                      </c:pt>
                      <c:pt idx="211">
                        <c:v>43013.982754629629</c:v>
                      </c:pt>
                      <c:pt idx="212">
                        <c:v>43013.982870370368</c:v>
                      </c:pt>
                      <c:pt idx="213">
                        <c:v>43013.982986111114</c:v>
                      </c:pt>
                      <c:pt idx="214">
                        <c:v>43013.983101851853</c:v>
                      </c:pt>
                      <c:pt idx="215">
                        <c:v>43013.983217592591</c:v>
                      </c:pt>
                      <c:pt idx="216">
                        <c:v>43013.98333333333</c:v>
                      </c:pt>
                      <c:pt idx="217">
                        <c:v>43013.983449074076</c:v>
                      </c:pt>
                      <c:pt idx="218">
                        <c:v>43013.983564814815</c:v>
                      </c:pt>
                      <c:pt idx="219">
                        <c:v>43013.983680555553</c:v>
                      </c:pt>
                      <c:pt idx="220">
                        <c:v>43013.983796296299</c:v>
                      </c:pt>
                      <c:pt idx="221">
                        <c:v>43013.983912037038</c:v>
                      </c:pt>
                      <c:pt idx="222">
                        <c:v>43013.984027777777</c:v>
                      </c:pt>
                      <c:pt idx="223">
                        <c:v>43013.984143518515</c:v>
                      </c:pt>
                      <c:pt idx="224">
                        <c:v>43013.984259259261</c:v>
                      </c:pt>
                      <c:pt idx="225">
                        <c:v>43013.984375</c:v>
                      </c:pt>
                      <c:pt idx="226">
                        <c:v>43013.984490740739</c:v>
                      </c:pt>
                      <c:pt idx="227">
                        <c:v>43013.984606481485</c:v>
                      </c:pt>
                      <c:pt idx="228">
                        <c:v>43013.984722222223</c:v>
                      </c:pt>
                      <c:pt idx="229">
                        <c:v>43013.984837962962</c:v>
                      </c:pt>
                      <c:pt idx="230">
                        <c:v>43013.984953703701</c:v>
                      </c:pt>
                      <c:pt idx="231">
                        <c:v>43013.985069444447</c:v>
                      </c:pt>
                      <c:pt idx="232">
                        <c:v>43013.985185185185</c:v>
                      </c:pt>
                      <c:pt idx="233">
                        <c:v>43013.985300925924</c:v>
                      </c:pt>
                      <c:pt idx="234">
                        <c:v>43013.98541666667</c:v>
                      </c:pt>
                      <c:pt idx="235">
                        <c:v>43013.985532407409</c:v>
                      </c:pt>
                      <c:pt idx="236">
                        <c:v>43013.985648148147</c:v>
                      </c:pt>
                      <c:pt idx="237">
                        <c:v>43013.985763888886</c:v>
                      </c:pt>
                      <c:pt idx="238">
                        <c:v>43013.985879629632</c:v>
                      </c:pt>
                      <c:pt idx="239">
                        <c:v>43013.985995370371</c:v>
                      </c:pt>
                      <c:pt idx="240">
                        <c:v>43013.986111111109</c:v>
                      </c:pt>
                      <c:pt idx="241">
                        <c:v>43013.986226851855</c:v>
                      </c:pt>
                      <c:pt idx="242">
                        <c:v>43013.986342592594</c:v>
                      </c:pt>
                      <c:pt idx="243">
                        <c:v>43013.986458333333</c:v>
                      </c:pt>
                      <c:pt idx="244">
                        <c:v>43013.986574074072</c:v>
                      </c:pt>
                      <c:pt idx="245">
                        <c:v>43013.986689814818</c:v>
                      </c:pt>
                      <c:pt idx="246">
                        <c:v>43013.986805555556</c:v>
                      </c:pt>
                      <c:pt idx="247">
                        <c:v>43013.986921296295</c:v>
                      </c:pt>
                      <c:pt idx="248">
                        <c:v>43013.987037037034</c:v>
                      </c:pt>
                      <c:pt idx="249">
                        <c:v>43013.98715277778</c:v>
                      </c:pt>
                      <c:pt idx="250">
                        <c:v>43013.987268518518</c:v>
                      </c:pt>
                      <c:pt idx="251">
                        <c:v>43013.987384259257</c:v>
                      </c:pt>
                      <c:pt idx="252">
                        <c:v>43013.987500000003</c:v>
                      </c:pt>
                      <c:pt idx="253">
                        <c:v>43013.987615740742</c:v>
                      </c:pt>
                      <c:pt idx="254">
                        <c:v>43013.98773148148</c:v>
                      </c:pt>
                      <c:pt idx="255">
                        <c:v>43013.987847222219</c:v>
                      </c:pt>
                      <c:pt idx="256">
                        <c:v>43013.987962962965</c:v>
                      </c:pt>
                      <c:pt idx="257">
                        <c:v>43013.988078703704</c:v>
                      </c:pt>
                      <c:pt idx="258">
                        <c:v>43013.988194444442</c:v>
                      </c:pt>
                      <c:pt idx="259">
                        <c:v>43013.988310185188</c:v>
                      </c:pt>
                      <c:pt idx="260">
                        <c:v>43013.988425925927</c:v>
                      </c:pt>
                      <c:pt idx="261">
                        <c:v>43013.988541666666</c:v>
                      </c:pt>
                      <c:pt idx="262">
                        <c:v>43013.988657407404</c:v>
                      </c:pt>
                      <c:pt idx="263">
                        <c:v>43013.98877314815</c:v>
                      </c:pt>
                      <c:pt idx="264">
                        <c:v>43013.988888888889</c:v>
                      </c:pt>
                      <c:pt idx="265">
                        <c:v>43013.989004629628</c:v>
                      </c:pt>
                      <c:pt idx="266">
                        <c:v>43013.989120370374</c:v>
                      </c:pt>
                      <c:pt idx="267">
                        <c:v>43013.989236111112</c:v>
                      </c:pt>
                      <c:pt idx="268">
                        <c:v>43013.989351851851</c:v>
                      </c:pt>
                      <c:pt idx="269">
                        <c:v>43013.98946759259</c:v>
                      </c:pt>
                      <c:pt idx="270">
                        <c:v>43013.989583333336</c:v>
                      </c:pt>
                      <c:pt idx="271">
                        <c:v>43013.989699074074</c:v>
                      </c:pt>
                      <c:pt idx="272">
                        <c:v>43013.989814814813</c:v>
                      </c:pt>
                      <c:pt idx="273">
                        <c:v>43013.989930555559</c:v>
                      </c:pt>
                      <c:pt idx="274">
                        <c:v>43013.990046296298</c:v>
                      </c:pt>
                      <c:pt idx="275">
                        <c:v>43013.990162037036</c:v>
                      </c:pt>
                      <c:pt idx="276">
                        <c:v>43013.990277777775</c:v>
                      </c:pt>
                      <c:pt idx="277">
                        <c:v>43013.990393518521</c:v>
                      </c:pt>
                      <c:pt idx="278">
                        <c:v>43013.99050925926</c:v>
                      </c:pt>
                      <c:pt idx="279">
                        <c:v>43013.990624999999</c:v>
                      </c:pt>
                      <c:pt idx="280">
                        <c:v>43013.990740740737</c:v>
                      </c:pt>
                      <c:pt idx="281">
                        <c:v>43013.990856481483</c:v>
                      </c:pt>
                      <c:pt idx="282">
                        <c:v>43013.990972222222</c:v>
                      </c:pt>
                      <c:pt idx="283">
                        <c:v>43013.991087962961</c:v>
                      </c:pt>
                      <c:pt idx="284">
                        <c:v>43013.991203703707</c:v>
                      </c:pt>
                      <c:pt idx="285">
                        <c:v>43013.991319444445</c:v>
                      </c:pt>
                      <c:pt idx="286">
                        <c:v>43013.991435185184</c:v>
                      </c:pt>
                      <c:pt idx="287">
                        <c:v>43013.991550925923</c:v>
                      </c:pt>
                      <c:pt idx="288">
                        <c:v>43013.991666666669</c:v>
                      </c:pt>
                      <c:pt idx="289">
                        <c:v>43013.991782407407</c:v>
                      </c:pt>
                      <c:pt idx="290">
                        <c:v>43013.991898148146</c:v>
                      </c:pt>
                      <c:pt idx="291">
                        <c:v>43013.992013888892</c:v>
                      </c:pt>
                      <c:pt idx="292">
                        <c:v>43013.992129629631</c:v>
                      </c:pt>
                      <c:pt idx="293">
                        <c:v>43013.992245370369</c:v>
                      </c:pt>
                      <c:pt idx="294">
                        <c:v>43013.992361111108</c:v>
                      </c:pt>
                      <c:pt idx="295">
                        <c:v>43013.992476851854</c:v>
                      </c:pt>
                      <c:pt idx="296">
                        <c:v>43013.992592592593</c:v>
                      </c:pt>
                      <c:pt idx="297">
                        <c:v>43013.992708333331</c:v>
                      </c:pt>
                      <c:pt idx="298">
                        <c:v>43013.992824074077</c:v>
                      </c:pt>
                      <c:pt idx="299">
                        <c:v>43013.992939814816</c:v>
                      </c:pt>
                      <c:pt idx="300">
                        <c:v>43013.993055555555</c:v>
                      </c:pt>
                      <c:pt idx="301">
                        <c:v>43013.993171296293</c:v>
                      </c:pt>
                      <c:pt idx="302">
                        <c:v>43013.993287037039</c:v>
                      </c:pt>
                      <c:pt idx="303">
                        <c:v>43013.993402777778</c:v>
                      </c:pt>
                      <c:pt idx="304">
                        <c:v>43013.993518518517</c:v>
                      </c:pt>
                      <c:pt idx="305">
                        <c:v>43013.993634259263</c:v>
                      </c:pt>
                      <c:pt idx="306">
                        <c:v>43013.993750000001</c:v>
                      </c:pt>
                      <c:pt idx="307">
                        <c:v>43013.99386574074</c:v>
                      </c:pt>
                      <c:pt idx="308">
                        <c:v>43013.993981481479</c:v>
                      </c:pt>
                      <c:pt idx="309">
                        <c:v>43013.994097222225</c:v>
                      </c:pt>
                      <c:pt idx="310">
                        <c:v>43013.994212962964</c:v>
                      </c:pt>
                      <c:pt idx="311">
                        <c:v>43013.994328703702</c:v>
                      </c:pt>
                      <c:pt idx="312">
                        <c:v>43013.994444444441</c:v>
                      </c:pt>
                      <c:pt idx="313">
                        <c:v>43013.994560185187</c:v>
                      </c:pt>
                      <c:pt idx="314">
                        <c:v>43013.994675925926</c:v>
                      </c:pt>
                      <c:pt idx="315">
                        <c:v>43013.994791666664</c:v>
                      </c:pt>
                      <c:pt idx="316">
                        <c:v>43013.99490740741</c:v>
                      </c:pt>
                      <c:pt idx="317">
                        <c:v>43013.995023148149</c:v>
                      </c:pt>
                      <c:pt idx="318">
                        <c:v>43013.995138888888</c:v>
                      </c:pt>
                      <c:pt idx="319">
                        <c:v>43013.995254629626</c:v>
                      </c:pt>
                      <c:pt idx="320">
                        <c:v>43013.995370370372</c:v>
                      </c:pt>
                      <c:pt idx="321">
                        <c:v>43013.995486111111</c:v>
                      </c:pt>
                      <c:pt idx="322">
                        <c:v>43013.99560185185</c:v>
                      </c:pt>
                      <c:pt idx="323">
                        <c:v>43013.995717592596</c:v>
                      </c:pt>
                      <c:pt idx="324">
                        <c:v>43013.995833333334</c:v>
                      </c:pt>
                      <c:pt idx="325">
                        <c:v>43013.995949074073</c:v>
                      </c:pt>
                      <c:pt idx="326">
                        <c:v>43013.996064814812</c:v>
                      </c:pt>
                      <c:pt idx="327">
                        <c:v>43013.996180555558</c:v>
                      </c:pt>
                      <c:pt idx="328">
                        <c:v>43013.996296296296</c:v>
                      </c:pt>
                      <c:pt idx="329">
                        <c:v>43013.996412037035</c:v>
                      </c:pt>
                      <c:pt idx="330">
                        <c:v>43013.996527777781</c:v>
                      </c:pt>
                      <c:pt idx="331">
                        <c:v>43013.99664351852</c:v>
                      </c:pt>
                      <c:pt idx="332">
                        <c:v>43013.996759259258</c:v>
                      </c:pt>
                      <c:pt idx="333">
                        <c:v>43013.996874999997</c:v>
                      </c:pt>
                      <c:pt idx="334">
                        <c:v>43013.996990740743</c:v>
                      </c:pt>
                      <c:pt idx="335">
                        <c:v>43013.997106481482</c:v>
                      </c:pt>
                      <c:pt idx="336">
                        <c:v>43013.99722222222</c:v>
                      </c:pt>
                      <c:pt idx="337">
                        <c:v>43013.997337962966</c:v>
                      </c:pt>
                      <c:pt idx="338">
                        <c:v>43013.997453703705</c:v>
                      </c:pt>
                      <c:pt idx="339">
                        <c:v>43013.997569444444</c:v>
                      </c:pt>
                      <c:pt idx="340">
                        <c:v>43013.997685185182</c:v>
                      </c:pt>
                      <c:pt idx="341">
                        <c:v>43013.997800925928</c:v>
                      </c:pt>
                      <c:pt idx="342">
                        <c:v>43013.997916666667</c:v>
                      </c:pt>
                      <c:pt idx="343">
                        <c:v>43013.998032407406</c:v>
                      </c:pt>
                      <c:pt idx="344">
                        <c:v>43013.998148148145</c:v>
                      </c:pt>
                      <c:pt idx="345">
                        <c:v>43013.998263888891</c:v>
                      </c:pt>
                      <c:pt idx="346">
                        <c:v>43013.998379629629</c:v>
                      </c:pt>
                      <c:pt idx="347">
                        <c:v>43013.998495370368</c:v>
                      </c:pt>
                      <c:pt idx="348">
                        <c:v>43013.998611111114</c:v>
                      </c:pt>
                      <c:pt idx="349">
                        <c:v>43013.998726851853</c:v>
                      </c:pt>
                      <c:pt idx="350">
                        <c:v>43013.998842592591</c:v>
                      </c:pt>
                      <c:pt idx="351">
                        <c:v>43013.99895833333</c:v>
                      </c:pt>
                      <c:pt idx="352">
                        <c:v>43013.999074074076</c:v>
                      </c:pt>
                      <c:pt idx="353">
                        <c:v>43013.999189814815</c:v>
                      </c:pt>
                      <c:pt idx="354">
                        <c:v>43013.999305555553</c:v>
                      </c:pt>
                      <c:pt idx="355">
                        <c:v>43013.999421296299</c:v>
                      </c:pt>
                      <c:pt idx="356">
                        <c:v>43013.999537037038</c:v>
                      </c:pt>
                      <c:pt idx="357">
                        <c:v>43013.999652777777</c:v>
                      </c:pt>
                      <c:pt idx="358">
                        <c:v>43013.999768518515</c:v>
                      </c:pt>
                      <c:pt idx="359">
                        <c:v>43013.999884259261</c:v>
                      </c:pt>
                      <c:pt idx="360">
                        <c:v>43014</c:v>
                      </c:pt>
                      <c:pt idx="361">
                        <c:v>43014.000115740739</c:v>
                      </c:pt>
                      <c:pt idx="362">
                        <c:v>43014.000231481485</c:v>
                      </c:pt>
                      <c:pt idx="363">
                        <c:v>43014.000347222223</c:v>
                      </c:pt>
                      <c:pt idx="364">
                        <c:v>43014.000462962962</c:v>
                      </c:pt>
                      <c:pt idx="365">
                        <c:v>43014.000578703701</c:v>
                      </c:pt>
                      <c:pt idx="366">
                        <c:v>43014.000694444447</c:v>
                      </c:pt>
                      <c:pt idx="367">
                        <c:v>43014.000810185185</c:v>
                      </c:pt>
                      <c:pt idx="368">
                        <c:v>43014.000925925924</c:v>
                      </c:pt>
                      <c:pt idx="369">
                        <c:v>43014.00104166667</c:v>
                      </c:pt>
                      <c:pt idx="370">
                        <c:v>43014.001157407409</c:v>
                      </c:pt>
                      <c:pt idx="371">
                        <c:v>43014.001273148147</c:v>
                      </c:pt>
                      <c:pt idx="372">
                        <c:v>43014.001388888886</c:v>
                      </c:pt>
                      <c:pt idx="373">
                        <c:v>43014.001504629632</c:v>
                      </c:pt>
                      <c:pt idx="374">
                        <c:v>43014.001620370371</c:v>
                      </c:pt>
                      <c:pt idx="375">
                        <c:v>43014.001736111109</c:v>
                      </c:pt>
                      <c:pt idx="376">
                        <c:v>43014.001851851855</c:v>
                      </c:pt>
                      <c:pt idx="377">
                        <c:v>43014.001967592594</c:v>
                      </c:pt>
                      <c:pt idx="378">
                        <c:v>43014.002083333333</c:v>
                      </c:pt>
                      <c:pt idx="379">
                        <c:v>43014.002199074072</c:v>
                      </c:pt>
                      <c:pt idx="380">
                        <c:v>43014.002314814818</c:v>
                      </c:pt>
                      <c:pt idx="381">
                        <c:v>43014.002430555556</c:v>
                      </c:pt>
                      <c:pt idx="382">
                        <c:v>43014.002546296295</c:v>
                      </c:pt>
                      <c:pt idx="383">
                        <c:v>43014.002662037034</c:v>
                      </c:pt>
                      <c:pt idx="384">
                        <c:v>43014.00277777778</c:v>
                      </c:pt>
                      <c:pt idx="385">
                        <c:v>43014.002893518518</c:v>
                      </c:pt>
                      <c:pt idx="386">
                        <c:v>43014.003009259257</c:v>
                      </c:pt>
                      <c:pt idx="387">
                        <c:v>43014.003125000003</c:v>
                      </c:pt>
                      <c:pt idx="388">
                        <c:v>43014.003240740742</c:v>
                      </c:pt>
                      <c:pt idx="389">
                        <c:v>43014.00335648148</c:v>
                      </c:pt>
                      <c:pt idx="390">
                        <c:v>43014.003472222219</c:v>
                      </c:pt>
                      <c:pt idx="391">
                        <c:v>43014.003587962965</c:v>
                      </c:pt>
                      <c:pt idx="392">
                        <c:v>43014.003703703704</c:v>
                      </c:pt>
                      <c:pt idx="393">
                        <c:v>43014.003819444442</c:v>
                      </c:pt>
                      <c:pt idx="394">
                        <c:v>43014.003935185188</c:v>
                      </c:pt>
                      <c:pt idx="395">
                        <c:v>43014.004050925927</c:v>
                      </c:pt>
                      <c:pt idx="396">
                        <c:v>43014.004166666666</c:v>
                      </c:pt>
                      <c:pt idx="397">
                        <c:v>43014.004282407404</c:v>
                      </c:pt>
                      <c:pt idx="398">
                        <c:v>43014.00439814815</c:v>
                      </c:pt>
                      <c:pt idx="399">
                        <c:v>43014.004513888889</c:v>
                      </c:pt>
                      <c:pt idx="400">
                        <c:v>43014.004629629628</c:v>
                      </c:pt>
                      <c:pt idx="401">
                        <c:v>43014.004745370374</c:v>
                      </c:pt>
                      <c:pt idx="402">
                        <c:v>43014.004861111112</c:v>
                      </c:pt>
                      <c:pt idx="403">
                        <c:v>43014.004976851851</c:v>
                      </c:pt>
                      <c:pt idx="404">
                        <c:v>43014.00509259259</c:v>
                      </c:pt>
                      <c:pt idx="405">
                        <c:v>43014.005208333336</c:v>
                      </c:pt>
                      <c:pt idx="406">
                        <c:v>43014.005324074074</c:v>
                      </c:pt>
                      <c:pt idx="407">
                        <c:v>43014.005439814813</c:v>
                      </c:pt>
                      <c:pt idx="408">
                        <c:v>43014.005555555559</c:v>
                      </c:pt>
                      <c:pt idx="409">
                        <c:v>43014.005671296298</c:v>
                      </c:pt>
                      <c:pt idx="410">
                        <c:v>43014.005787037036</c:v>
                      </c:pt>
                      <c:pt idx="411">
                        <c:v>43014.005902777775</c:v>
                      </c:pt>
                      <c:pt idx="412">
                        <c:v>43014.006018518521</c:v>
                      </c:pt>
                      <c:pt idx="413">
                        <c:v>43014.00613425926</c:v>
                      </c:pt>
                      <c:pt idx="414">
                        <c:v>43014.006249999999</c:v>
                      </c:pt>
                      <c:pt idx="415">
                        <c:v>43014.006365740737</c:v>
                      </c:pt>
                      <c:pt idx="416">
                        <c:v>43014.006481481483</c:v>
                      </c:pt>
                      <c:pt idx="417">
                        <c:v>43014.006597222222</c:v>
                      </c:pt>
                      <c:pt idx="418">
                        <c:v>43014.006712962961</c:v>
                      </c:pt>
                      <c:pt idx="419">
                        <c:v>43014.006828703707</c:v>
                      </c:pt>
                      <c:pt idx="420">
                        <c:v>43014.006944444445</c:v>
                      </c:pt>
                      <c:pt idx="421">
                        <c:v>43014.007060185184</c:v>
                      </c:pt>
                      <c:pt idx="422">
                        <c:v>43014.007175925923</c:v>
                      </c:pt>
                      <c:pt idx="423">
                        <c:v>43014.007291666669</c:v>
                      </c:pt>
                      <c:pt idx="424">
                        <c:v>43014.007407407407</c:v>
                      </c:pt>
                      <c:pt idx="425">
                        <c:v>43014.007523148146</c:v>
                      </c:pt>
                      <c:pt idx="426">
                        <c:v>43014.007638888892</c:v>
                      </c:pt>
                      <c:pt idx="427">
                        <c:v>43014.007754629631</c:v>
                      </c:pt>
                      <c:pt idx="428">
                        <c:v>43014.007870370369</c:v>
                      </c:pt>
                      <c:pt idx="429">
                        <c:v>43014.007986111108</c:v>
                      </c:pt>
                      <c:pt idx="430">
                        <c:v>43014.008101851854</c:v>
                      </c:pt>
                      <c:pt idx="431">
                        <c:v>43014.008217592593</c:v>
                      </c:pt>
                      <c:pt idx="432">
                        <c:v>43014.008333333331</c:v>
                      </c:pt>
                      <c:pt idx="433">
                        <c:v>43014.008449074077</c:v>
                      </c:pt>
                      <c:pt idx="434">
                        <c:v>43014.008564814816</c:v>
                      </c:pt>
                      <c:pt idx="435">
                        <c:v>43014.008680555555</c:v>
                      </c:pt>
                      <c:pt idx="436">
                        <c:v>43014.008796296293</c:v>
                      </c:pt>
                      <c:pt idx="437">
                        <c:v>43014.008912037039</c:v>
                      </c:pt>
                      <c:pt idx="438">
                        <c:v>43014.009027777778</c:v>
                      </c:pt>
                      <c:pt idx="439">
                        <c:v>43014.009143518517</c:v>
                      </c:pt>
                      <c:pt idx="440">
                        <c:v>43014.009259259263</c:v>
                      </c:pt>
                      <c:pt idx="441">
                        <c:v>43014.009375000001</c:v>
                      </c:pt>
                      <c:pt idx="442">
                        <c:v>43014.00949074074</c:v>
                      </c:pt>
                      <c:pt idx="443">
                        <c:v>43014.009606481479</c:v>
                      </c:pt>
                      <c:pt idx="444">
                        <c:v>43014.009722222225</c:v>
                      </c:pt>
                      <c:pt idx="445">
                        <c:v>43014.009837962964</c:v>
                      </c:pt>
                      <c:pt idx="446">
                        <c:v>43014.009953703702</c:v>
                      </c:pt>
                      <c:pt idx="447">
                        <c:v>43014.010069444441</c:v>
                      </c:pt>
                      <c:pt idx="448">
                        <c:v>43014.010185185187</c:v>
                      </c:pt>
                      <c:pt idx="449">
                        <c:v>43014.010300925926</c:v>
                      </c:pt>
                      <c:pt idx="450">
                        <c:v>43014.010416666664</c:v>
                      </c:pt>
                      <c:pt idx="451">
                        <c:v>43014.01053240741</c:v>
                      </c:pt>
                      <c:pt idx="452">
                        <c:v>43014.010648148149</c:v>
                      </c:pt>
                      <c:pt idx="453">
                        <c:v>43014.010763888888</c:v>
                      </c:pt>
                      <c:pt idx="454">
                        <c:v>43014.010879629626</c:v>
                      </c:pt>
                      <c:pt idx="455">
                        <c:v>43014.010995370372</c:v>
                      </c:pt>
                      <c:pt idx="456">
                        <c:v>43014.011111111111</c:v>
                      </c:pt>
                      <c:pt idx="457">
                        <c:v>43014.01122685185</c:v>
                      </c:pt>
                      <c:pt idx="458">
                        <c:v>43014.011342592596</c:v>
                      </c:pt>
                      <c:pt idx="459">
                        <c:v>43014.011458333334</c:v>
                      </c:pt>
                      <c:pt idx="460">
                        <c:v>43014.011574074073</c:v>
                      </c:pt>
                      <c:pt idx="461">
                        <c:v>43014.011689814812</c:v>
                      </c:pt>
                      <c:pt idx="462">
                        <c:v>43014.011805555558</c:v>
                      </c:pt>
                      <c:pt idx="463">
                        <c:v>43014.011921296296</c:v>
                      </c:pt>
                      <c:pt idx="464">
                        <c:v>43014.012037037035</c:v>
                      </c:pt>
                      <c:pt idx="465">
                        <c:v>43014.012152777781</c:v>
                      </c:pt>
                      <c:pt idx="466">
                        <c:v>43014.01226851852</c:v>
                      </c:pt>
                      <c:pt idx="467">
                        <c:v>43014.012384259258</c:v>
                      </c:pt>
                      <c:pt idx="468">
                        <c:v>43014.012499999997</c:v>
                      </c:pt>
                      <c:pt idx="469">
                        <c:v>43014.012615740743</c:v>
                      </c:pt>
                      <c:pt idx="470">
                        <c:v>43014.012731481482</c:v>
                      </c:pt>
                      <c:pt idx="471">
                        <c:v>43014.01284722222</c:v>
                      </c:pt>
                      <c:pt idx="472">
                        <c:v>43014.012962962966</c:v>
                      </c:pt>
                      <c:pt idx="473">
                        <c:v>43014.013078703705</c:v>
                      </c:pt>
                      <c:pt idx="474">
                        <c:v>43014.013194444444</c:v>
                      </c:pt>
                      <c:pt idx="475">
                        <c:v>43014.013310185182</c:v>
                      </c:pt>
                      <c:pt idx="476">
                        <c:v>43014.013425925928</c:v>
                      </c:pt>
                      <c:pt idx="477">
                        <c:v>43014.013541666667</c:v>
                      </c:pt>
                      <c:pt idx="478">
                        <c:v>43014.013657407406</c:v>
                      </c:pt>
                      <c:pt idx="479">
                        <c:v>43014.013773148145</c:v>
                      </c:pt>
                      <c:pt idx="480">
                        <c:v>43014.013888888891</c:v>
                      </c:pt>
                      <c:pt idx="481">
                        <c:v>43014.014004629629</c:v>
                      </c:pt>
                      <c:pt idx="482">
                        <c:v>43014.014120370368</c:v>
                      </c:pt>
                      <c:pt idx="483">
                        <c:v>43014.014236111114</c:v>
                      </c:pt>
                      <c:pt idx="484">
                        <c:v>43014.014351851853</c:v>
                      </c:pt>
                      <c:pt idx="485">
                        <c:v>43014.014467592591</c:v>
                      </c:pt>
                      <c:pt idx="486">
                        <c:v>43014.01458333333</c:v>
                      </c:pt>
                      <c:pt idx="487">
                        <c:v>43014.014699074076</c:v>
                      </c:pt>
                      <c:pt idx="488">
                        <c:v>43014.014814814815</c:v>
                      </c:pt>
                      <c:pt idx="489">
                        <c:v>43014.014930555553</c:v>
                      </c:pt>
                      <c:pt idx="490">
                        <c:v>43014.015046296299</c:v>
                      </c:pt>
                      <c:pt idx="491">
                        <c:v>43014.015162037038</c:v>
                      </c:pt>
                      <c:pt idx="492">
                        <c:v>43014.015277777777</c:v>
                      </c:pt>
                      <c:pt idx="493">
                        <c:v>43014.015393518515</c:v>
                      </c:pt>
                      <c:pt idx="494">
                        <c:v>43014.015509259261</c:v>
                      </c:pt>
                      <c:pt idx="495">
                        <c:v>43014.015625</c:v>
                      </c:pt>
                      <c:pt idx="496">
                        <c:v>43014.015740740739</c:v>
                      </c:pt>
                      <c:pt idx="497">
                        <c:v>43014.015856481485</c:v>
                      </c:pt>
                      <c:pt idx="498">
                        <c:v>43014.015972222223</c:v>
                      </c:pt>
                      <c:pt idx="499">
                        <c:v>43014.016087962962</c:v>
                      </c:pt>
                      <c:pt idx="500">
                        <c:v>43014.016203703701</c:v>
                      </c:pt>
                      <c:pt idx="501">
                        <c:v>43014.016319444447</c:v>
                      </c:pt>
                      <c:pt idx="502">
                        <c:v>43014.016435185185</c:v>
                      </c:pt>
                      <c:pt idx="503">
                        <c:v>43014.016550925924</c:v>
                      </c:pt>
                      <c:pt idx="504">
                        <c:v>43014.01666666667</c:v>
                      </c:pt>
                      <c:pt idx="505">
                        <c:v>43014.016782407409</c:v>
                      </c:pt>
                      <c:pt idx="506">
                        <c:v>43014.016898148147</c:v>
                      </c:pt>
                      <c:pt idx="507">
                        <c:v>43014.017013888886</c:v>
                      </c:pt>
                      <c:pt idx="508">
                        <c:v>43014.017129629632</c:v>
                      </c:pt>
                      <c:pt idx="509">
                        <c:v>43014.017245370371</c:v>
                      </c:pt>
                      <c:pt idx="510">
                        <c:v>43014.017361111109</c:v>
                      </c:pt>
                      <c:pt idx="511">
                        <c:v>43014.017476851855</c:v>
                      </c:pt>
                      <c:pt idx="512">
                        <c:v>43014.017592592594</c:v>
                      </c:pt>
                      <c:pt idx="513">
                        <c:v>43014.017708333333</c:v>
                      </c:pt>
                      <c:pt idx="514">
                        <c:v>43014.017824074072</c:v>
                      </c:pt>
                      <c:pt idx="515">
                        <c:v>43014.017939814818</c:v>
                      </c:pt>
                      <c:pt idx="516">
                        <c:v>43014.018055555556</c:v>
                      </c:pt>
                      <c:pt idx="517">
                        <c:v>43014.018171296295</c:v>
                      </c:pt>
                      <c:pt idx="518">
                        <c:v>43014.018287037034</c:v>
                      </c:pt>
                      <c:pt idx="519">
                        <c:v>43014.01840277778</c:v>
                      </c:pt>
                      <c:pt idx="520">
                        <c:v>43014.018518518518</c:v>
                      </c:pt>
                      <c:pt idx="521">
                        <c:v>43014.018634259257</c:v>
                      </c:pt>
                      <c:pt idx="522">
                        <c:v>43014.018750000003</c:v>
                      </c:pt>
                      <c:pt idx="523">
                        <c:v>43014.018865740742</c:v>
                      </c:pt>
                      <c:pt idx="524">
                        <c:v>43014.01898148148</c:v>
                      </c:pt>
                      <c:pt idx="525">
                        <c:v>43014.019097222219</c:v>
                      </c:pt>
                      <c:pt idx="526">
                        <c:v>43014.019212962965</c:v>
                      </c:pt>
                      <c:pt idx="527">
                        <c:v>43014.019328703704</c:v>
                      </c:pt>
                      <c:pt idx="528">
                        <c:v>43014.019444444442</c:v>
                      </c:pt>
                      <c:pt idx="529">
                        <c:v>43014.019560185188</c:v>
                      </c:pt>
                      <c:pt idx="530">
                        <c:v>43014.019675925927</c:v>
                      </c:pt>
                      <c:pt idx="531">
                        <c:v>43014.019791666666</c:v>
                      </c:pt>
                      <c:pt idx="532">
                        <c:v>43014.019907407404</c:v>
                      </c:pt>
                      <c:pt idx="533">
                        <c:v>43014.02002314815</c:v>
                      </c:pt>
                      <c:pt idx="534">
                        <c:v>43014.020138888889</c:v>
                      </c:pt>
                      <c:pt idx="535">
                        <c:v>43014.020254629628</c:v>
                      </c:pt>
                      <c:pt idx="536">
                        <c:v>43014.020370370374</c:v>
                      </c:pt>
                      <c:pt idx="537">
                        <c:v>43014.020486111112</c:v>
                      </c:pt>
                      <c:pt idx="538">
                        <c:v>43014.020601851851</c:v>
                      </c:pt>
                      <c:pt idx="539">
                        <c:v>43014.02071759259</c:v>
                      </c:pt>
                      <c:pt idx="540">
                        <c:v>43014.020833333336</c:v>
                      </c:pt>
                      <c:pt idx="541">
                        <c:v>43014.020949074074</c:v>
                      </c:pt>
                      <c:pt idx="542">
                        <c:v>43014.021064814813</c:v>
                      </c:pt>
                      <c:pt idx="543">
                        <c:v>43014.021180555559</c:v>
                      </c:pt>
                      <c:pt idx="544">
                        <c:v>43014.021296296298</c:v>
                      </c:pt>
                      <c:pt idx="545">
                        <c:v>43014.021412037036</c:v>
                      </c:pt>
                      <c:pt idx="546">
                        <c:v>43014.021527777775</c:v>
                      </c:pt>
                      <c:pt idx="547">
                        <c:v>43014.021643518521</c:v>
                      </c:pt>
                      <c:pt idx="548">
                        <c:v>43014.02175925926</c:v>
                      </c:pt>
                      <c:pt idx="549">
                        <c:v>43014.021874999999</c:v>
                      </c:pt>
                      <c:pt idx="550">
                        <c:v>43014.021990740737</c:v>
                      </c:pt>
                      <c:pt idx="551">
                        <c:v>43014.022106481483</c:v>
                      </c:pt>
                      <c:pt idx="552">
                        <c:v>43014.022222222222</c:v>
                      </c:pt>
                      <c:pt idx="553">
                        <c:v>43014.022337962961</c:v>
                      </c:pt>
                      <c:pt idx="554">
                        <c:v>43014.022453703707</c:v>
                      </c:pt>
                      <c:pt idx="555">
                        <c:v>43014.022569444445</c:v>
                      </c:pt>
                      <c:pt idx="556">
                        <c:v>43014.022685185184</c:v>
                      </c:pt>
                      <c:pt idx="557">
                        <c:v>43014.022800925923</c:v>
                      </c:pt>
                      <c:pt idx="558">
                        <c:v>43014.022916666669</c:v>
                      </c:pt>
                      <c:pt idx="559">
                        <c:v>43014.023032407407</c:v>
                      </c:pt>
                      <c:pt idx="560">
                        <c:v>43014.023148148146</c:v>
                      </c:pt>
                      <c:pt idx="561">
                        <c:v>43014.023263888892</c:v>
                      </c:pt>
                      <c:pt idx="562">
                        <c:v>43014.023379629631</c:v>
                      </c:pt>
                      <c:pt idx="563">
                        <c:v>43014.023495370369</c:v>
                      </c:pt>
                      <c:pt idx="564">
                        <c:v>43014.023611111108</c:v>
                      </c:pt>
                      <c:pt idx="565">
                        <c:v>43014.023726851854</c:v>
                      </c:pt>
                      <c:pt idx="566">
                        <c:v>43014.023842592593</c:v>
                      </c:pt>
                      <c:pt idx="567">
                        <c:v>43014.023958333331</c:v>
                      </c:pt>
                      <c:pt idx="568">
                        <c:v>43014.024074074077</c:v>
                      </c:pt>
                      <c:pt idx="569">
                        <c:v>43014.024189814816</c:v>
                      </c:pt>
                      <c:pt idx="570">
                        <c:v>43014.024305555555</c:v>
                      </c:pt>
                      <c:pt idx="571">
                        <c:v>43014.024421296293</c:v>
                      </c:pt>
                      <c:pt idx="572">
                        <c:v>43014.024537037039</c:v>
                      </c:pt>
                      <c:pt idx="573">
                        <c:v>43014.024652777778</c:v>
                      </c:pt>
                      <c:pt idx="574">
                        <c:v>43014.024768518517</c:v>
                      </c:pt>
                      <c:pt idx="575">
                        <c:v>43014.024884259263</c:v>
                      </c:pt>
                      <c:pt idx="576">
                        <c:v>43014.025000000001</c:v>
                      </c:pt>
                      <c:pt idx="577">
                        <c:v>43014.02511574074</c:v>
                      </c:pt>
                      <c:pt idx="578">
                        <c:v>43014.025231481479</c:v>
                      </c:pt>
                      <c:pt idx="579">
                        <c:v>43014.025347222225</c:v>
                      </c:pt>
                      <c:pt idx="580">
                        <c:v>43014.025462962964</c:v>
                      </c:pt>
                      <c:pt idx="581">
                        <c:v>43014.025578703702</c:v>
                      </c:pt>
                      <c:pt idx="582">
                        <c:v>43014.025694444441</c:v>
                      </c:pt>
                      <c:pt idx="583">
                        <c:v>43014.025810185187</c:v>
                      </c:pt>
                      <c:pt idx="584">
                        <c:v>43014.025925925926</c:v>
                      </c:pt>
                      <c:pt idx="585">
                        <c:v>43014.026041666664</c:v>
                      </c:pt>
                      <c:pt idx="586">
                        <c:v>43014.02615740741</c:v>
                      </c:pt>
                      <c:pt idx="587">
                        <c:v>43014.026273148149</c:v>
                      </c:pt>
                      <c:pt idx="588">
                        <c:v>43014.026388888888</c:v>
                      </c:pt>
                      <c:pt idx="589">
                        <c:v>43014.026504629626</c:v>
                      </c:pt>
                      <c:pt idx="590">
                        <c:v>43014.026620370372</c:v>
                      </c:pt>
                      <c:pt idx="591">
                        <c:v>43014.026736111111</c:v>
                      </c:pt>
                      <c:pt idx="592">
                        <c:v>43014.02685185185</c:v>
                      </c:pt>
                      <c:pt idx="593">
                        <c:v>43014.026967592596</c:v>
                      </c:pt>
                      <c:pt idx="594">
                        <c:v>43014.027083333334</c:v>
                      </c:pt>
                      <c:pt idx="595">
                        <c:v>43014.027199074073</c:v>
                      </c:pt>
                      <c:pt idx="596">
                        <c:v>43014.027314814812</c:v>
                      </c:pt>
                      <c:pt idx="597">
                        <c:v>43014.027430555558</c:v>
                      </c:pt>
                      <c:pt idx="598">
                        <c:v>43014.027546296296</c:v>
                      </c:pt>
                      <c:pt idx="599">
                        <c:v>43014.027662037035</c:v>
                      </c:pt>
                      <c:pt idx="600">
                        <c:v>43014.027777777781</c:v>
                      </c:pt>
                      <c:pt idx="601">
                        <c:v>43014.02789351852</c:v>
                      </c:pt>
                      <c:pt idx="602">
                        <c:v>43014.028009259258</c:v>
                      </c:pt>
                      <c:pt idx="603">
                        <c:v>43014.028124999997</c:v>
                      </c:pt>
                      <c:pt idx="604">
                        <c:v>43014.028240740743</c:v>
                      </c:pt>
                      <c:pt idx="605">
                        <c:v>43014.028356481482</c:v>
                      </c:pt>
                      <c:pt idx="606">
                        <c:v>43014.02847222222</c:v>
                      </c:pt>
                      <c:pt idx="607">
                        <c:v>43014.028587962966</c:v>
                      </c:pt>
                      <c:pt idx="608">
                        <c:v>43014.028703703705</c:v>
                      </c:pt>
                      <c:pt idx="609">
                        <c:v>43014.028819444444</c:v>
                      </c:pt>
                      <c:pt idx="610">
                        <c:v>43014.028935185182</c:v>
                      </c:pt>
                      <c:pt idx="611">
                        <c:v>43014.029050925928</c:v>
                      </c:pt>
                      <c:pt idx="612">
                        <c:v>43014.029166666667</c:v>
                      </c:pt>
                      <c:pt idx="613">
                        <c:v>43014.029282407406</c:v>
                      </c:pt>
                      <c:pt idx="614">
                        <c:v>43014.029398148145</c:v>
                      </c:pt>
                      <c:pt idx="615">
                        <c:v>43014.029513888891</c:v>
                      </c:pt>
                      <c:pt idx="616">
                        <c:v>43014.029629629629</c:v>
                      </c:pt>
                      <c:pt idx="617">
                        <c:v>43014.029745370368</c:v>
                      </c:pt>
                      <c:pt idx="618">
                        <c:v>43014.029861111114</c:v>
                      </c:pt>
                      <c:pt idx="619">
                        <c:v>43014.029976851853</c:v>
                      </c:pt>
                      <c:pt idx="620">
                        <c:v>43014.030092592591</c:v>
                      </c:pt>
                      <c:pt idx="621">
                        <c:v>43014.03020833333</c:v>
                      </c:pt>
                      <c:pt idx="622">
                        <c:v>43014.030324074076</c:v>
                      </c:pt>
                      <c:pt idx="623">
                        <c:v>43014.030439814815</c:v>
                      </c:pt>
                      <c:pt idx="624">
                        <c:v>43014.030555555553</c:v>
                      </c:pt>
                      <c:pt idx="625">
                        <c:v>43014.030671296299</c:v>
                      </c:pt>
                      <c:pt idx="626">
                        <c:v>43014.030787037038</c:v>
                      </c:pt>
                      <c:pt idx="627">
                        <c:v>43014.030902777777</c:v>
                      </c:pt>
                      <c:pt idx="628">
                        <c:v>43014.031018518515</c:v>
                      </c:pt>
                      <c:pt idx="629">
                        <c:v>43014.031134259261</c:v>
                      </c:pt>
                      <c:pt idx="630">
                        <c:v>43014.03125</c:v>
                      </c:pt>
                      <c:pt idx="631">
                        <c:v>43014.031365740739</c:v>
                      </c:pt>
                      <c:pt idx="632">
                        <c:v>43014.031481481485</c:v>
                      </c:pt>
                      <c:pt idx="633">
                        <c:v>43014.031597222223</c:v>
                      </c:pt>
                      <c:pt idx="634">
                        <c:v>43014.031712962962</c:v>
                      </c:pt>
                      <c:pt idx="635">
                        <c:v>43014.031828703701</c:v>
                      </c:pt>
                      <c:pt idx="636">
                        <c:v>43014.031944444447</c:v>
                      </c:pt>
                      <c:pt idx="637">
                        <c:v>43014.032060185185</c:v>
                      </c:pt>
                      <c:pt idx="638">
                        <c:v>43014.032175925924</c:v>
                      </c:pt>
                      <c:pt idx="639">
                        <c:v>43014.03229166667</c:v>
                      </c:pt>
                      <c:pt idx="640">
                        <c:v>43014.032407407409</c:v>
                      </c:pt>
                      <c:pt idx="641">
                        <c:v>43014.032523148147</c:v>
                      </c:pt>
                      <c:pt idx="642">
                        <c:v>43014.032638888886</c:v>
                      </c:pt>
                      <c:pt idx="643">
                        <c:v>43014.032754629632</c:v>
                      </c:pt>
                      <c:pt idx="644">
                        <c:v>43014.032870370371</c:v>
                      </c:pt>
                      <c:pt idx="645">
                        <c:v>43014.032986111109</c:v>
                      </c:pt>
                      <c:pt idx="646">
                        <c:v>43014.033101851855</c:v>
                      </c:pt>
                      <c:pt idx="647">
                        <c:v>43014.033217592594</c:v>
                      </c:pt>
                      <c:pt idx="648">
                        <c:v>43014.033333333333</c:v>
                      </c:pt>
                      <c:pt idx="649">
                        <c:v>43014.033449074072</c:v>
                      </c:pt>
                      <c:pt idx="650">
                        <c:v>43014.033564814818</c:v>
                      </c:pt>
                      <c:pt idx="651">
                        <c:v>43014.033680555556</c:v>
                      </c:pt>
                      <c:pt idx="652">
                        <c:v>43014.033796296295</c:v>
                      </c:pt>
                      <c:pt idx="653">
                        <c:v>43014.033912037034</c:v>
                      </c:pt>
                      <c:pt idx="654">
                        <c:v>43014.03402777778</c:v>
                      </c:pt>
                      <c:pt idx="655">
                        <c:v>43014.034143518518</c:v>
                      </c:pt>
                      <c:pt idx="656">
                        <c:v>43014.034259259257</c:v>
                      </c:pt>
                      <c:pt idx="657">
                        <c:v>43014.034375000003</c:v>
                      </c:pt>
                      <c:pt idx="658">
                        <c:v>43014.034490740742</c:v>
                      </c:pt>
                      <c:pt idx="659">
                        <c:v>43014.03460648148</c:v>
                      </c:pt>
                      <c:pt idx="660">
                        <c:v>43014.034722222219</c:v>
                      </c:pt>
                      <c:pt idx="661">
                        <c:v>43014.034837962965</c:v>
                      </c:pt>
                      <c:pt idx="662">
                        <c:v>43014.034953703704</c:v>
                      </c:pt>
                      <c:pt idx="663">
                        <c:v>43014.035069444442</c:v>
                      </c:pt>
                      <c:pt idx="664">
                        <c:v>43014.035185185188</c:v>
                      </c:pt>
                      <c:pt idx="665">
                        <c:v>43014.035300925927</c:v>
                      </c:pt>
                      <c:pt idx="666">
                        <c:v>43014.035416666666</c:v>
                      </c:pt>
                      <c:pt idx="667">
                        <c:v>43014.035532407404</c:v>
                      </c:pt>
                      <c:pt idx="668">
                        <c:v>43014.03564814815</c:v>
                      </c:pt>
                      <c:pt idx="669">
                        <c:v>43014.035763888889</c:v>
                      </c:pt>
                      <c:pt idx="670">
                        <c:v>43014.035879629628</c:v>
                      </c:pt>
                      <c:pt idx="671">
                        <c:v>43014.035995370374</c:v>
                      </c:pt>
                      <c:pt idx="672">
                        <c:v>43014.036111111112</c:v>
                      </c:pt>
                      <c:pt idx="673">
                        <c:v>43014.036226851851</c:v>
                      </c:pt>
                      <c:pt idx="674">
                        <c:v>43014.03634259259</c:v>
                      </c:pt>
                      <c:pt idx="675">
                        <c:v>43014.036458333336</c:v>
                      </c:pt>
                      <c:pt idx="676">
                        <c:v>43014.036574074074</c:v>
                      </c:pt>
                      <c:pt idx="677">
                        <c:v>43014.036689814813</c:v>
                      </c:pt>
                      <c:pt idx="678">
                        <c:v>43014.036805555559</c:v>
                      </c:pt>
                      <c:pt idx="679">
                        <c:v>43014.036921296298</c:v>
                      </c:pt>
                      <c:pt idx="680">
                        <c:v>43014.037037037036</c:v>
                      </c:pt>
                      <c:pt idx="681">
                        <c:v>43014.037152777775</c:v>
                      </c:pt>
                      <c:pt idx="682">
                        <c:v>43014.037268518521</c:v>
                      </c:pt>
                      <c:pt idx="683">
                        <c:v>43014.03738425926</c:v>
                      </c:pt>
                      <c:pt idx="684">
                        <c:v>43014.037499999999</c:v>
                      </c:pt>
                      <c:pt idx="685">
                        <c:v>43014.037615740737</c:v>
                      </c:pt>
                      <c:pt idx="686">
                        <c:v>43014.037731481483</c:v>
                      </c:pt>
                      <c:pt idx="687">
                        <c:v>43014.037847222222</c:v>
                      </c:pt>
                      <c:pt idx="688">
                        <c:v>43014.037962962961</c:v>
                      </c:pt>
                      <c:pt idx="689">
                        <c:v>43014.038078703707</c:v>
                      </c:pt>
                      <c:pt idx="690">
                        <c:v>43014.038194444445</c:v>
                      </c:pt>
                      <c:pt idx="691">
                        <c:v>43014.038310185184</c:v>
                      </c:pt>
                      <c:pt idx="692">
                        <c:v>43014.038425925923</c:v>
                      </c:pt>
                      <c:pt idx="693">
                        <c:v>43014.038541666669</c:v>
                      </c:pt>
                      <c:pt idx="694">
                        <c:v>43014.038657407407</c:v>
                      </c:pt>
                      <c:pt idx="695">
                        <c:v>43014.038773148146</c:v>
                      </c:pt>
                      <c:pt idx="696">
                        <c:v>43014.038888888892</c:v>
                      </c:pt>
                      <c:pt idx="697">
                        <c:v>43014.039004629631</c:v>
                      </c:pt>
                      <c:pt idx="698">
                        <c:v>43014.039120370369</c:v>
                      </c:pt>
                      <c:pt idx="699">
                        <c:v>43014.039236111108</c:v>
                      </c:pt>
                      <c:pt idx="700">
                        <c:v>43014.039351851854</c:v>
                      </c:pt>
                      <c:pt idx="701">
                        <c:v>43014.039467592593</c:v>
                      </c:pt>
                      <c:pt idx="702">
                        <c:v>43014.039583333331</c:v>
                      </c:pt>
                      <c:pt idx="703">
                        <c:v>43014.039699074077</c:v>
                      </c:pt>
                      <c:pt idx="704">
                        <c:v>43014.039814814816</c:v>
                      </c:pt>
                      <c:pt idx="705">
                        <c:v>43014.039930555555</c:v>
                      </c:pt>
                      <c:pt idx="706">
                        <c:v>43014.040046296293</c:v>
                      </c:pt>
                      <c:pt idx="707">
                        <c:v>43014.040162037039</c:v>
                      </c:pt>
                      <c:pt idx="708">
                        <c:v>43014.040277777778</c:v>
                      </c:pt>
                      <c:pt idx="709">
                        <c:v>43014.040393518517</c:v>
                      </c:pt>
                      <c:pt idx="710">
                        <c:v>43014.040509259263</c:v>
                      </c:pt>
                      <c:pt idx="711">
                        <c:v>43014.040625000001</c:v>
                      </c:pt>
                      <c:pt idx="712">
                        <c:v>43014.04074074074</c:v>
                      </c:pt>
                      <c:pt idx="713">
                        <c:v>43014.040856481479</c:v>
                      </c:pt>
                      <c:pt idx="714">
                        <c:v>43014.040972222225</c:v>
                      </c:pt>
                      <c:pt idx="715">
                        <c:v>43014.041087962964</c:v>
                      </c:pt>
                      <c:pt idx="716">
                        <c:v>43014.041203703702</c:v>
                      </c:pt>
                      <c:pt idx="717">
                        <c:v>43014.041319444441</c:v>
                      </c:pt>
                      <c:pt idx="718">
                        <c:v>43014.041435185187</c:v>
                      </c:pt>
                      <c:pt idx="719">
                        <c:v>43014.041550925926</c:v>
                      </c:pt>
                      <c:pt idx="720">
                        <c:v>43014.041666666664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Sheet1!$H$7:$H$727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-2.2999992370605469</c:v>
                      </c:pt>
                      <c:pt idx="1">
                        <c:v>-1.2999992370605469</c:v>
                      </c:pt>
                      <c:pt idx="2">
                        <c:v>-0.5</c:v>
                      </c:pt>
                      <c:pt idx="3">
                        <c:v>-0.5</c:v>
                      </c:pt>
                      <c:pt idx="4">
                        <c:v>-0.5</c:v>
                      </c:pt>
                      <c:pt idx="5">
                        <c:v>-0.5</c:v>
                      </c:pt>
                      <c:pt idx="6">
                        <c:v>-0.5</c:v>
                      </c:pt>
                      <c:pt idx="7">
                        <c:v>-0.5</c:v>
                      </c:pt>
                      <c:pt idx="8">
                        <c:v>-0.5</c:v>
                      </c:pt>
                      <c:pt idx="9">
                        <c:v>-0.5</c:v>
                      </c:pt>
                      <c:pt idx="10">
                        <c:v>-1.5</c:v>
                      </c:pt>
                      <c:pt idx="11">
                        <c:v>-1.5</c:v>
                      </c:pt>
                      <c:pt idx="12">
                        <c:v>-1.5</c:v>
                      </c:pt>
                      <c:pt idx="13">
                        <c:v>-1.5</c:v>
                      </c:pt>
                      <c:pt idx="14">
                        <c:v>-0.5</c:v>
                      </c:pt>
                      <c:pt idx="15">
                        <c:v>-0.5</c:v>
                      </c:pt>
                      <c:pt idx="16">
                        <c:v>-0.5</c:v>
                      </c:pt>
                      <c:pt idx="17">
                        <c:v>-0.5</c:v>
                      </c:pt>
                      <c:pt idx="18">
                        <c:v>-1.5</c:v>
                      </c:pt>
                      <c:pt idx="19">
                        <c:v>-1.5</c:v>
                      </c:pt>
                      <c:pt idx="20">
                        <c:v>-1.5</c:v>
                      </c:pt>
                      <c:pt idx="21">
                        <c:v>-1.5</c:v>
                      </c:pt>
                      <c:pt idx="22">
                        <c:v>-1.5</c:v>
                      </c:pt>
                      <c:pt idx="23">
                        <c:v>-1.5</c:v>
                      </c:pt>
                      <c:pt idx="24">
                        <c:v>-1.5</c:v>
                      </c:pt>
                      <c:pt idx="25">
                        <c:v>-1.5</c:v>
                      </c:pt>
                      <c:pt idx="26">
                        <c:v>-1.5</c:v>
                      </c:pt>
                      <c:pt idx="27">
                        <c:v>-1.5</c:v>
                      </c:pt>
                      <c:pt idx="28">
                        <c:v>-1.5</c:v>
                      </c:pt>
                      <c:pt idx="29">
                        <c:v>-2.5</c:v>
                      </c:pt>
                      <c:pt idx="30">
                        <c:v>-2.5</c:v>
                      </c:pt>
                      <c:pt idx="31">
                        <c:v>-1.5</c:v>
                      </c:pt>
                      <c:pt idx="32">
                        <c:v>-1.5</c:v>
                      </c:pt>
                      <c:pt idx="33">
                        <c:v>-0.5</c:v>
                      </c:pt>
                      <c:pt idx="34">
                        <c:v>-0.5</c:v>
                      </c:pt>
                      <c:pt idx="35">
                        <c:v>-0.5</c:v>
                      </c:pt>
                      <c:pt idx="36">
                        <c:v>-1.5</c:v>
                      </c:pt>
                      <c:pt idx="37">
                        <c:v>-1.5</c:v>
                      </c:pt>
                      <c:pt idx="38">
                        <c:v>-0.5</c:v>
                      </c:pt>
                      <c:pt idx="39">
                        <c:v>-1.5</c:v>
                      </c:pt>
                      <c:pt idx="40">
                        <c:v>-1.5</c:v>
                      </c:pt>
                      <c:pt idx="41">
                        <c:v>-1.5</c:v>
                      </c:pt>
                      <c:pt idx="42">
                        <c:v>-1.5</c:v>
                      </c:pt>
                      <c:pt idx="43">
                        <c:v>-1.5</c:v>
                      </c:pt>
                      <c:pt idx="44">
                        <c:v>-1.5</c:v>
                      </c:pt>
                      <c:pt idx="45">
                        <c:v>-1.5</c:v>
                      </c:pt>
                      <c:pt idx="46">
                        <c:v>-1.5</c:v>
                      </c:pt>
                      <c:pt idx="47">
                        <c:v>-1.5</c:v>
                      </c:pt>
                      <c:pt idx="48">
                        <c:v>-1.5</c:v>
                      </c:pt>
                      <c:pt idx="49">
                        <c:v>-2.5</c:v>
                      </c:pt>
                      <c:pt idx="50">
                        <c:v>-2.5</c:v>
                      </c:pt>
                      <c:pt idx="51">
                        <c:v>-2.5</c:v>
                      </c:pt>
                      <c:pt idx="52">
                        <c:v>-1.5</c:v>
                      </c:pt>
                      <c:pt idx="53">
                        <c:v>-2.5</c:v>
                      </c:pt>
                      <c:pt idx="54">
                        <c:v>-2.5</c:v>
                      </c:pt>
                      <c:pt idx="55">
                        <c:v>-2.5</c:v>
                      </c:pt>
                      <c:pt idx="56">
                        <c:v>-2.5</c:v>
                      </c:pt>
                      <c:pt idx="57">
                        <c:v>-2.5</c:v>
                      </c:pt>
                      <c:pt idx="58">
                        <c:v>-2.5</c:v>
                      </c:pt>
                      <c:pt idx="59">
                        <c:v>-2.5</c:v>
                      </c:pt>
                      <c:pt idx="60">
                        <c:v>-2.5</c:v>
                      </c:pt>
                      <c:pt idx="61">
                        <c:v>-2.5</c:v>
                      </c:pt>
                      <c:pt idx="62">
                        <c:v>-0.59999847412109375</c:v>
                      </c:pt>
                      <c:pt idx="63">
                        <c:v>-0.59999847412109375</c:v>
                      </c:pt>
                      <c:pt idx="64">
                        <c:v>-0.59999847412109375</c:v>
                      </c:pt>
                      <c:pt idx="65">
                        <c:v>-0.59999847412109375</c:v>
                      </c:pt>
                      <c:pt idx="66">
                        <c:v>0.40000152587890625</c:v>
                      </c:pt>
                      <c:pt idx="67">
                        <c:v>0.40000152587890625</c:v>
                      </c:pt>
                      <c:pt idx="68">
                        <c:v>0.40000152587890625</c:v>
                      </c:pt>
                      <c:pt idx="69">
                        <c:v>0.40000152587890625</c:v>
                      </c:pt>
                      <c:pt idx="70">
                        <c:v>0.40000152587890625</c:v>
                      </c:pt>
                      <c:pt idx="71">
                        <c:v>-0.59999847412109375</c:v>
                      </c:pt>
                      <c:pt idx="72">
                        <c:v>-0.59999847412109375</c:v>
                      </c:pt>
                      <c:pt idx="73">
                        <c:v>-0.59999847412109375</c:v>
                      </c:pt>
                      <c:pt idx="74">
                        <c:v>-0.59999847412109375</c:v>
                      </c:pt>
                      <c:pt idx="75">
                        <c:v>0.40000152587890625</c:v>
                      </c:pt>
                      <c:pt idx="76">
                        <c:v>-0.59999847412109375</c:v>
                      </c:pt>
                      <c:pt idx="77">
                        <c:v>-0.59999847412109375</c:v>
                      </c:pt>
                      <c:pt idx="78">
                        <c:v>0.40000152587890625</c:v>
                      </c:pt>
                      <c:pt idx="79">
                        <c:v>0.40000152587890625</c:v>
                      </c:pt>
                      <c:pt idx="80">
                        <c:v>0.40000152587890625</c:v>
                      </c:pt>
                      <c:pt idx="81">
                        <c:v>0.40000152587890625</c:v>
                      </c:pt>
                      <c:pt idx="82">
                        <c:v>0.40000152587890625</c:v>
                      </c:pt>
                      <c:pt idx="83">
                        <c:v>-0.59999847412109375</c:v>
                      </c:pt>
                      <c:pt idx="84">
                        <c:v>-0.59999847412109375</c:v>
                      </c:pt>
                      <c:pt idx="85">
                        <c:v>-0.59999847412109375</c:v>
                      </c:pt>
                      <c:pt idx="86">
                        <c:v>-0.59999847412109375</c:v>
                      </c:pt>
                      <c:pt idx="87">
                        <c:v>-0.59999847412109375</c:v>
                      </c:pt>
                      <c:pt idx="88">
                        <c:v>-0.59999847412109375</c:v>
                      </c:pt>
                      <c:pt idx="89">
                        <c:v>-0.59999847412109375</c:v>
                      </c:pt>
                      <c:pt idx="90">
                        <c:v>-0.59999847412109375</c:v>
                      </c:pt>
                      <c:pt idx="91">
                        <c:v>-0.59999847412109375</c:v>
                      </c:pt>
                      <c:pt idx="92">
                        <c:v>-0.5</c:v>
                      </c:pt>
                      <c:pt idx="93">
                        <c:v>0.5</c:v>
                      </c:pt>
                      <c:pt idx="94">
                        <c:v>0.5</c:v>
                      </c:pt>
                      <c:pt idx="95">
                        <c:v>0.5</c:v>
                      </c:pt>
                      <c:pt idx="96">
                        <c:v>1.5</c:v>
                      </c:pt>
                      <c:pt idx="97">
                        <c:v>1.5</c:v>
                      </c:pt>
                      <c:pt idx="98">
                        <c:v>2.5</c:v>
                      </c:pt>
                      <c:pt idx="99">
                        <c:v>1.5</c:v>
                      </c:pt>
                      <c:pt idx="100">
                        <c:v>1.5</c:v>
                      </c:pt>
                      <c:pt idx="101">
                        <c:v>0.5</c:v>
                      </c:pt>
                      <c:pt idx="102">
                        <c:v>-0.5</c:v>
                      </c:pt>
                      <c:pt idx="103">
                        <c:v>-0.5</c:v>
                      </c:pt>
                      <c:pt idx="104">
                        <c:v>0.5</c:v>
                      </c:pt>
                      <c:pt idx="105">
                        <c:v>0.5</c:v>
                      </c:pt>
                      <c:pt idx="106">
                        <c:v>1.5</c:v>
                      </c:pt>
                      <c:pt idx="107">
                        <c:v>1.5</c:v>
                      </c:pt>
                      <c:pt idx="108">
                        <c:v>1.5</c:v>
                      </c:pt>
                      <c:pt idx="109">
                        <c:v>1.5</c:v>
                      </c:pt>
                      <c:pt idx="110">
                        <c:v>1.5</c:v>
                      </c:pt>
                      <c:pt idx="111">
                        <c:v>1.5</c:v>
                      </c:pt>
                      <c:pt idx="112">
                        <c:v>1.5</c:v>
                      </c:pt>
                      <c:pt idx="113">
                        <c:v>0.5</c:v>
                      </c:pt>
                      <c:pt idx="114">
                        <c:v>0.5</c:v>
                      </c:pt>
                      <c:pt idx="115">
                        <c:v>0.5</c:v>
                      </c:pt>
                      <c:pt idx="116">
                        <c:v>0.5</c:v>
                      </c:pt>
                      <c:pt idx="117">
                        <c:v>0.5</c:v>
                      </c:pt>
                      <c:pt idx="118">
                        <c:v>0.5</c:v>
                      </c:pt>
                      <c:pt idx="119">
                        <c:v>1.5</c:v>
                      </c:pt>
                      <c:pt idx="120">
                        <c:v>1.5</c:v>
                      </c:pt>
                      <c:pt idx="121">
                        <c:v>1.5</c:v>
                      </c:pt>
                      <c:pt idx="122">
                        <c:v>-0.70000076293945313</c:v>
                      </c:pt>
                      <c:pt idx="123">
                        <c:v>-0.70000076293945313</c:v>
                      </c:pt>
                      <c:pt idx="124">
                        <c:v>-0.70000076293945313</c:v>
                      </c:pt>
                      <c:pt idx="125">
                        <c:v>-0.70000076293945313</c:v>
                      </c:pt>
                      <c:pt idx="126">
                        <c:v>-0.70000076293945313</c:v>
                      </c:pt>
                      <c:pt idx="127">
                        <c:v>-0.70000076293945313</c:v>
                      </c:pt>
                      <c:pt idx="128">
                        <c:v>-1.7000007629394531</c:v>
                      </c:pt>
                      <c:pt idx="129">
                        <c:v>-1.7000007629394531</c:v>
                      </c:pt>
                      <c:pt idx="130">
                        <c:v>-0.70000076293945313</c:v>
                      </c:pt>
                      <c:pt idx="131">
                        <c:v>-0.70000076293945313</c:v>
                      </c:pt>
                      <c:pt idx="132">
                        <c:v>-0.70000076293945313</c:v>
                      </c:pt>
                      <c:pt idx="133">
                        <c:v>-0.70000076293945313</c:v>
                      </c:pt>
                      <c:pt idx="134">
                        <c:v>-1.7000007629394531</c:v>
                      </c:pt>
                      <c:pt idx="135">
                        <c:v>-0.70000076293945313</c:v>
                      </c:pt>
                      <c:pt idx="136">
                        <c:v>-0.70000076293945313</c:v>
                      </c:pt>
                      <c:pt idx="137">
                        <c:v>-0.70000076293945313</c:v>
                      </c:pt>
                      <c:pt idx="138">
                        <c:v>-1.7000007629394531</c:v>
                      </c:pt>
                      <c:pt idx="139">
                        <c:v>-0.70000076293945313</c:v>
                      </c:pt>
                      <c:pt idx="140">
                        <c:v>-0.70000076293945313</c:v>
                      </c:pt>
                      <c:pt idx="141">
                        <c:v>-1.7000007629394531</c:v>
                      </c:pt>
                      <c:pt idx="142">
                        <c:v>-1.7000007629394531</c:v>
                      </c:pt>
                      <c:pt idx="143">
                        <c:v>-1.7000007629394531</c:v>
                      </c:pt>
                      <c:pt idx="144">
                        <c:v>-0.70000076293945313</c:v>
                      </c:pt>
                      <c:pt idx="145">
                        <c:v>-0.70000076293945313</c:v>
                      </c:pt>
                      <c:pt idx="146">
                        <c:v>-0.70000076293945313</c:v>
                      </c:pt>
                      <c:pt idx="147">
                        <c:v>-1.7000007629394531</c:v>
                      </c:pt>
                      <c:pt idx="148">
                        <c:v>-1.7000007629394531</c:v>
                      </c:pt>
                      <c:pt idx="149">
                        <c:v>-2.7000007629394531</c:v>
                      </c:pt>
                      <c:pt idx="150">
                        <c:v>-2.7000007629394531</c:v>
                      </c:pt>
                      <c:pt idx="151">
                        <c:v>-2.7000007629394531</c:v>
                      </c:pt>
                      <c:pt idx="152">
                        <c:v>-1.2000007629394531</c:v>
                      </c:pt>
                      <c:pt idx="153">
                        <c:v>-1.2000007629394531</c:v>
                      </c:pt>
                      <c:pt idx="154">
                        <c:v>-2.2000007629394531</c:v>
                      </c:pt>
                      <c:pt idx="155">
                        <c:v>-0.20000076293945313</c:v>
                      </c:pt>
                      <c:pt idx="156">
                        <c:v>-0.20000076293945313</c:v>
                      </c:pt>
                      <c:pt idx="157">
                        <c:v>-0.20000076293945313</c:v>
                      </c:pt>
                      <c:pt idx="158">
                        <c:v>-0.20000076293945313</c:v>
                      </c:pt>
                      <c:pt idx="159">
                        <c:v>-0.20000076293945313</c:v>
                      </c:pt>
                      <c:pt idx="160">
                        <c:v>-1.2000007629394531</c:v>
                      </c:pt>
                      <c:pt idx="161">
                        <c:v>-1.2000007629394531</c:v>
                      </c:pt>
                      <c:pt idx="162">
                        <c:v>-0.20000076293945313</c:v>
                      </c:pt>
                      <c:pt idx="163">
                        <c:v>-0.20000076293945313</c:v>
                      </c:pt>
                      <c:pt idx="164">
                        <c:v>0.79999923706054688</c:v>
                      </c:pt>
                      <c:pt idx="165">
                        <c:v>0.79999923706054688</c:v>
                      </c:pt>
                      <c:pt idx="166">
                        <c:v>-0.20000076293945313</c:v>
                      </c:pt>
                      <c:pt idx="167">
                        <c:v>-0.20000076293945313</c:v>
                      </c:pt>
                      <c:pt idx="168">
                        <c:v>0.79999923706054688</c:v>
                      </c:pt>
                      <c:pt idx="169">
                        <c:v>0.79999923706054688</c:v>
                      </c:pt>
                      <c:pt idx="170">
                        <c:v>0.79999923706054688</c:v>
                      </c:pt>
                      <c:pt idx="171">
                        <c:v>0.79999923706054688</c:v>
                      </c:pt>
                      <c:pt idx="172">
                        <c:v>-0.20000076293945313</c:v>
                      </c:pt>
                      <c:pt idx="173">
                        <c:v>-0.20000076293945313</c:v>
                      </c:pt>
                      <c:pt idx="174">
                        <c:v>-0.20000076293945313</c:v>
                      </c:pt>
                      <c:pt idx="175">
                        <c:v>-0.20000076293945313</c:v>
                      </c:pt>
                      <c:pt idx="176">
                        <c:v>-0.20000076293945313</c:v>
                      </c:pt>
                      <c:pt idx="177">
                        <c:v>0.79999923706054688</c:v>
                      </c:pt>
                      <c:pt idx="178">
                        <c:v>1.7999992370605469</c:v>
                      </c:pt>
                      <c:pt idx="179">
                        <c:v>1.7999992370605469</c:v>
                      </c:pt>
                      <c:pt idx="180">
                        <c:v>1.7999992370605469</c:v>
                      </c:pt>
                      <c:pt idx="181">
                        <c:v>1.7999992370605469</c:v>
                      </c:pt>
                      <c:pt idx="182">
                        <c:v>-0.79999923706054688</c:v>
                      </c:pt>
                      <c:pt idx="183">
                        <c:v>-0.79999923706054688</c:v>
                      </c:pt>
                      <c:pt idx="184">
                        <c:v>-1.7999992370605469</c:v>
                      </c:pt>
                      <c:pt idx="185">
                        <c:v>-1.7999992370605469</c:v>
                      </c:pt>
                      <c:pt idx="186">
                        <c:v>-1.7999992370605469</c:v>
                      </c:pt>
                      <c:pt idx="187">
                        <c:v>-0.79999923706054688</c:v>
                      </c:pt>
                      <c:pt idx="188">
                        <c:v>-0.79999923706054688</c:v>
                      </c:pt>
                      <c:pt idx="189">
                        <c:v>0.20000076293945313</c:v>
                      </c:pt>
                      <c:pt idx="190">
                        <c:v>0.20000076293945313</c:v>
                      </c:pt>
                      <c:pt idx="191">
                        <c:v>0.20000076293945313</c:v>
                      </c:pt>
                      <c:pt idx="192">
                        <c:v>0.20000076293945313</c:v>
                      </c:pt>
                      <c:pt idx="193">
                        <c:v>0.20000076293945313</c:v>
                      </c:pt>
                      <c:pt idx="194">
                        <c:v>0.20000076293945313</c:v>
                      </c:pt>
                      <c:pt idx="195">
                        <c:v>1.2000007629394531</c:v>
                      </c:pt>
                      <c:pt idx="196">
                        <c:v>1.2000007629394531</c:v>
                      </c:pt>
                      <c:pt idx="197">
                        <c:v>1.2000007629394531</c:v>
                      </c:pt>
                      <c:pt idx="198">
                        <c:v>1.2000007629394531</c:v>
                      </c:pt>
                      <c:pt idx="199">
                        <c:v>2.2000007629394531</c:v>
                      </c:pt>
                      <c:pt idx="200">
                        <c:v>1.2000007629394531</c:v>
                      </c:pt>
                      <c:pt idx="201">
                        <c:v>1.2000007629394531</c:v>
                      </c:pt>
                      <c:pt idx="202">
                        <c:v>1.2000007629394531</c:v>
                      </c:pt>
                      <c:pt idx="203">
                        <c:v>1.2000007629394531</c:v>
                      </c:pt>
                      <c:pt idx="204">
                        <c:v>2.2000007629394531</c:v>
                      </c:pt>
                      <c:pt idx="205">
                        <c:v>2.2000007629394531</c:v>
                      </c:pt>
                      <c:pt idx="206">
                        <c:v>2.2000007629394531</c:v>
                      </c:pt>
                      <c:pt idx="207">
                        <c:v>2.2000007629394531</c:v>
                      </c:pt>
                      <c:pt idx="208">
                        <c:v>2.2000007629394531</c:v>
                      </c:pt>
                      <c:pt idx="209">
                        <c:v>3.2000007629394531</c:v>
                      </c:pt>
                      <c:pt idx="210">
                        <c:v>4.2000007629394531</c:v>
                      </c:pt>
                      <c:pt idx="211">
                        <c:v>3.2000007629394531</c:v>
                      </c:pt>
                      <c:pt idx="212">
                        <c:v>-1.2999992370605469</c:v>
                      </c:pt>
                      <c:pt idx="213">
                        <c:v>-1.2999992370605469</c:v>
                      </c:pt>
                      <c:pt idx="214">
                        <c:v>-1.2999992370605469</c:v>
                      </c:pt>
                      <c:pt idx="215">
                        <c:v>-1.2999992370605469</c:v>
                      </c:pt>
                      <c:pt idx="216">
                        <c:v>-0.29999923706054688</c:v>
                      </c:pt>
                      <c:pt idx="217">
                        <c:v>0.70000076293945313</c:v>
                      </c:pt>
                      <c:pt idx="218">
                        <c:v>0.70000076293945313</c:v>
                      </c:pt>
                      <c:pt idx="219">
                        <c:v>-0.29999923706054688</c:v>
                      </c:pt>
                      <c:pt idx="220">
                        <c:v>-0.29999923706054688</c:v>
                      </c:pt>
                      <c:pt idx="221">
                        <c:v>-0.29999923706054688</c:v>
                      </c:pt>
                      <c:pt idx="222">
                        <c:v>-0.29999923706054688</c:v>
                      </c:pt>
                      <c:pt idx="223">
                        <c:v>-0.29999923706054688</c:v>
                      </c:pt>
                      <c:pt idx="224">
                        <c:v>-0.29999923706054688</c:v>
                      </c:pt>
                      <c:pt idx="225">
                        <c:v>-0.29999923706054688</c:v>
                      </c:pt>
                      <c:pt idx="226">
                        <c:v>-0.29999923706054688</c:v>
                      </c:pt>
                      <c:pt idx="227">
                        <c:v>-1.2999992370605469</c:v>
                      </c:pt>
                      <c:pt idx="228">
                        <c:v>-1.2999992370605469</c:v>
                      </c:pt>
                      <c:pt idx="229">
                        <c:v>-1.2999992370605469</c:v>
                      </c:pt>
                      <c:pt idx="230">
                        <c:v>-0.29999923706054688</c:v>
                      </c:pt>
                      <c:pt idx="231">
                        <c:v>-0.29999923706054688</c:v>
                      </c:pt>
                      <c:pt idx="232">
                        <c:v>-0.29999923706054688</c:v>
                      </c:pt>
                      <c:pt idx="233">
                        <c:v>-1.2999992370605469</c:v>
                      </c:pt>
                      <c:pt idx="234">
                        <c:v>-1.2999992370605469</c:v>
                      </c:pt>
                      <c:pt idx="235">
                        <c:v>-2.2999992370605469</c:v>
                      </c:pt>
                      <c:pt idx="236">
                        <c:v>-1.2999992370605469</c:v>
                      </c:pt>
                      <c:pt idx="237">
                        <c:v>-1.2999992370605469</c:v>
                      </c:pt>
                      <c:pt idx="238">
                        <c:v>-1.2999992370605469</c:v>
                      </c:pt>
                      <c:pt idx="239">
                        <c:v>-1.2999992370605469</c:v>
                      </c:pt>
                      <c:pt idx="240">
                        <c:v>-1.2999992370605469</c:v>
                      </c:pt>
                      <c:pt idx="241">
                        <c:v>-1.2999992370605469</c:v>
                      </c:pt>
                      <c:pt idx="242">
                        <c:v>-0.70000076293945313</c:v>
                      </c:pt>
                      <c:pt idx="243">
                        <c:v>-0.70000076293945313</c:v>
                      </c:pt>
                      <c:pt idx="244">
                        <c:v>-0.70000076293945313</c:v>
                      </c:pt>
                      <c:pt idx="245">
                        <c:v>0.29999923706054688</c:v>
                      </c:pt>
                      <c:pt idx="246">
                        <c:v>0.29999923706054688</c:v>
                      </c:pt>
                      <c:pt idx="247">
                        <c:v>0.29999923706054688</c:v>
                      </c:pt>
                      <c:pt idx="248">
                        <c:v>0.29999923706054688</c:v>
                      </c:pt>
                      <c:pt idx="249">
                        <c:v>0.29999923706054688</c:v>
                      </c:pt>
                      <c:pt idx="250">
                        <c:v>0.29999923706054688</c:v>
                      </c:pt>
                      <c:pt idx="251">
                        <c:v>0.29999923706054688</c:v>
                      </c:pt>
                      <c:pt idx="252">
                        <c:v>1.2999992370605469</c:v>
                      </c:pt>
                      <c:pt idx="253">
                        <c:v>0.29999923706054688</c:v>
                      </c:pt>
                      <c:pt idx="254">
                        <c:v>-0.70000076293945313</c:v>
                      </c:pt>
                      <c:pt idx="255">
                        <c:v>-0.70000076293945313</c:v>
                      </c:pt>
                      <c:pt idx="256">
                        <c:v>-0.70000076293945313</c:v>
                      </c:pt>
                      <c:pt idx="257">
                        <c:v>-0.70000076293945313</c:v>
                      </c:pt>
                      <c:pt idx="258">
                        <c:v>-0.70000076293945313</c:v>
                      </c:pt>
                      <c:pt idx="259">
                        <c:v>-0.70000076293945313</c:v>
                      </c:pt>
                      <c:pt idx="260">
                        <c:v>-1.7000007629394531</c:v>
                      </c:pt>
                      <c:pt idx="261">
                        <c:v>-1.7000007629394531</c:v>
                      </c:pt>
                      <c:pt idx="262">
                        <c:v>-0.70000076293945313</c:v>
                      </c:pt>
                      <c:pt idx="263">
                        <c:v>-1.7000007629394531</c:v>
                      </c:pt>
                      <c:pt idx="264">
                        <c:v>-1.7000007629394531</c:v>
                      </c:pt>
                      <c:pt idx="265">
                        <c:v>-1.7000007629394531</c:v>
                      </c:pt>
                      <c:pt idx="266">
                        <c:v>-0.70000076293945313</c:v>
                      </c:pt>
                      <c:pt idx="267">
                        <c:v>-1.7000007629394531</c:v>
                      </c:pt>
                      <c:pt idx="268">
                        <c:v>-0.70000076293945313</c:v>
                      </c:pt>
                      <c:pt idx="269">
                        <c:v>-0.70000076293945313</c:v>
                      </c:pt>
                      <c:pt idx="270">
                        <c:v>-0.70000076293945313</c:v>
                      </c:pt>
                      <c:pt idx="271">
                        <c:v>-0.70000076293945313</c:v>
                      </c:pt>
                      <c:pt idx="272">
                        <c:v>-1.5999984741210938</c:v>
                      </c:pt>
                      <c:pt idx="273">
                        <c:v>-1.5999984741210938</c:v>
                      </c:pt>
                      <c:pt idx="274">
                        <c:v>-2.5999984741210937</c:v>
                      </c:pt>
                      <c:pt idx="275">
                        <c:v>-2.5999984741210937</c:v>
                      </c:pt>
                      <c:pt idx="276">
                        <c:v>-2.5999984741210937</c:v>
                      </c:pt>
                      <c:pt idx="277">
                        <c:v>-2.5999984741210937</c:v>
                      </c:pt>
                      <c:pt idx="278">
                        <c:v>-2.5999984741210937</c:v>
                      </c:pt>
                      <c:pt idx="279">
                        <c:v>-2.5999984741210937</c:v>
                      </c:pt>
                      <c:pt idx="280">
                        <c:v>-2.5999984741210937</c:v>
                      </c:pt>
                      <c:pt idx="281">
                        <c:v>-2.5999984741210937</c:v>
                      </c:pt>
                      <c:pt idx="282">
                        <c:v>-2.5999984741210937</c:v>
                      </c:pt>
                      <c:pt idx="283">
                        <c:v>-3.5999984741210937</c:v>
                      </c:pt>
                      <c:pt idx="284">
                        <c:v>-3.5999984741210937</c:v>
                      </c:pt>
                      <c:pt idx="285">
                        <c:v>-3.5999984741210937</c:v>
                      </c:pt>
                      <c:pt idx="286">
                        <c:v>-3.5999984741210937</c:v>
                      </c:pt>
                      <c:pt idx="287">
                        <c:v>-3.5999984741210937</c:v>
                      </c:pt>
                      <c:pt idx="288">
                        <c:v>-3.5999984741210937</c:v>
                      </c:pt>
                      <c:pt idx="289">
                        <c:v>-3.5999984741210937</c:v>
                      </c:pt>
                      <c:pt idx="290">
                        <c:v>-3.5999984741210937</c:v>
                      </c:pt>
                      <c:pt idx="291">
                        <c:v>-3.5999984741210937</c:v>
                      </c:pt>
                      <c:pt idx="292">
                        <c:v>-2.5999984741210937</c:v>
                      </c:pt>
                      <c:pt idx="293">
                        <c:v>-3.5999984741210937</c:v>
                      </c:pt>
                      <c:pt idx="294">
                        <c:v>-3.5999984741210937</c:v>
                      </c:pt>
                      <c:pt idx="295">
                        <c:v>-3.5999984741210937</c:v>
                      </c:pt>
                      <c:pt idx="296">
                        <c:v>-4.5999984741210938</c:v>
                      </c:pt>
                      <c:pt idx="297">
                        <c:v>-4.5999984741210938</c:v>
                      </c:pt>
                      <c:pt idx="298">
                        <c:v>-4.5999984741210938</c:v>
                      </c:pt>
                      <c:pt idx="299">
                        <c:v>-4.5999984741210938</c:v>
                      </c:pt>
                      <c:pt idx="300">
                        <c:v>-3.5999984741210937</c:v>
                      </c:pt>
                      <c:pt idx="301">
                        <c:v>-3.5999984741210937</c:v>
                      </c:pt>
                      <c:pt idx="302">
                        <c:v>-0.40000152587890625</c:v>
                      </c:pt>
                      <c:pt idx="303">
                        <c:v>0.59999847412109375</c:v>
                      </c:pt>
                      <c:pt idx="304">
                        <c:v>0.59999847412109375</c:v>
                      </c:pt>
                      <c:pt idx="305">
                        <c:v>0.59999847412109375</c:v>
                      </c:pt>
                      <c:pt idx="306">
                        <c:v>0.59999847412109375</c:v>
                      </c:pt>
                      <c:pt idx="307">
                        <c:v>0.59999847412109375</c:v>
                      </c:pt>
                      <c:pt idx="308">
                        <c:v>0.59999847412109375</c:v>
                      </c:pt>
                      <c:pt idx="309">
                        <c:v>-0.40000152587890625</c:v>
                      </c:pt>
                      <c:pt idx="310">
                        <c:v>-0.40000152587890625</c:v>
                      </c:pt>
                      <c:pt idx="311">
                        <c:v>0.59999847412109375</c:v>
                      </c:pt>
                      <c:pt idx="312">
                        <c:v>0.59999847412109375</c:v>
                      </c:pt>
                      <c:pt idx="313">
                        <c:v>0.59999847412109375</c:v>
                      </c:pt>
                      <c:pt idx="314">
                        <c:v>1.5999984741210938</c:v>
                      </c:pt>
                      <c:pt idx="315">
                        <c:v>1.5999984741210938</c:v>
                      </c:pt>
                      <c:pt idx="316">
                        <c:v>1.5999984741210938</c:v>
                      </c:pt>
                      <c:pt idx="317">
                        <c:v>1.5999984741210938</c:v>
                      </c:pt>
                      <c:pt idx="318">
                        <c:v>1.5999984741210938</c:v>
                      </c:pt>
                      <c:pt idx="319">
                        <c:v>1.5999984741210938</c:v>
                      </c:pt>
                      <c:pt idx="320">
                        <c:v>1.5999984741210938</c:v>
                      </c:pt>
                      <c:pt idx="321">
                        <c:v>1.5999984741210938</c:v>
                      </c:pt>
                      <c:pt idx="322">
                        <c:v>1.5999984741210938</c:v>
                      </c:pt>
                      <c:pt idx="323">
                        <c:v>1.5999984741210938</c:v>
                      </c:pt>
                      <c:pt idx="324">
                        <c:v>1.5999984741210938</c:v>
                      </c:pt>
                      <c:pt idx="325">
                        <c:v>1.5999984741210938</c:v>
                      </c:pt>
                      <c:pt idx="326">
                        <c:v>2.5999984741210937</c:v>
                      </c:pt>
                      <c:pt idx="327">
                        <c:v>3.5999984741210937</c:v>
                      </c:pt>
                      <c:pt idx="328">
                        <c:v>2.5999984741210937</c:v>
                      </c:pt>
                      <c:pt idx="329">
                        <c:v>2.5999984741210937</c:v>
                      </c:pt>
                      <c:pt idx="330">
                        <c:v>3.5999984741210937</c:v>
                      </c:pt>
                      <c:pt idx="331">
                        <c:v>3.5999984741210937</c:v>
                      </c:pt>
                      <c:pt idx="332">
                        <c:v>5.7999992370605469</c:v>
                      </c:pt>
                      <c:pt idx="333">
                        <c:v>2.7999992370605469</c:v>
                      </c:pt>
                      <c:pt idx="334">
                        <c:v>-0.20000076293945313</c:v>
                      </c:pt>
                      <c:pt idx="335">
                        <c:v>-1.2000007629394531</c:v>
                      </c:pt>
                      <c:pt idx="336">
                        <c:v>-2.2000007629394531</c:v>
                      </c:pt>
                      <c:pt idx="337">
                        <c:v>-1.2000007629394531</c:v>
                      </c:pt>
                      <c:pt idx="338">
                        <c:v>-1.2000007629394531</c:v>
                      </c:pt>
                      <c:pt idx="339">
                        <c:v>-0.20000076293945313</c:v>
                      </c:pt>
                      <c:pt idx="340">
                        <c:v>-0.20000076293945313</c:v>
                      </c:pt>
                      <c:pt idx="341">
                        <c:v>-0.20000076293945313</c:v>
                      </c:pt>
                      <c:pt idx="342">
                        <c:v>-0.20000076293945313</c:v>
                      </c:pt>
                      <c:pt idx="343">
                        <c:v>-0.20000076293945313</c:v>
                      </c:pt>
                      <c:pt idx="344">
                        <c:v>-0.20000076293945313</c:v>
                      </c:pt>
                      <c:pt idx="345">
                        <c:v>0.79999923706054688</c:v>
                      </c:pt>
                      <c:pt idx="346">
                        <c:v>-0.20000076293945313</c:v>
                      </c:pt>
                      <c:pt idx="347">
                        <c:v>0.79999923706054688</c:v>
                      </c:pt>
                      <c:pt idx="348">
                        <c:v>-0.20000076293945313</c:v>
                      </c:pt>
                      <c:pt idx="349">
                        <c:v>-0.20000076293945313</c:v>
                      </c:pt>
                      <c:pt idx="350">
                        <c:v>0.79999923706054688</c:v>
                      </c:pt>
                      <c:pt idx="351">
                        <c:v>1.7999992370605469</c:v>
                      </c:pt>
                      <c:pt idx="352">
                        <c:v>0.79999923706054688</c:v>
                      </c:pt>
                      <c:pt idx="353">
                        <c:v>-0.20000076293945313</c:v>
                      </c:pt>
                      <c:pt idx="354">
                        <c:v>0.79999923706054688</c:v>
                      </c:pt>
                      <c:pt idx="355">
                        <c:v>-0.20000076293945313</c:v>
                      </c:pt>
                      <c:pt idx="356">
                        <c:v>0.79999923706054688</c:v>
                      </c:pt>
                      <c:pt idx="357">
                        <c:v>-0.20000076293945313</c:v>
                      </c:pt>
                      <c:pt idx="358">
                        <c:v>-0.20000076293945313</c:v>
                      </c:pt>
                      <c:pt idx="359">
                        <c:v>0.79999923706054688</c:v>
                      </c:pt>
                      <c:pt idx="360">
                        <c:v>0.79999923706054688</c:v>
                      </c:pt>
                      <c:pt idx="361">
                        <c:v>-0.20000076293945313</c:v>
                      </c:pt>
                      <c:pt idx="362">
                        <c:v>0.79999923706054688</c:v>
                      </c:pt>
                      <c:pt idx="363">
                        <c:v>4.2000007629394531</c:v>
                      </c:pt>
                      <c:pt idx="364">
                        <c:v>3.2000007629394531</c:v>
                      </c:pt>
                      <c:pt idx="365">
                        <c:v>3.2000007629394531</c:v>
                      </c:pt>
                      <c:pt idx="366">
                        <c:v>3.2000007629394531</c:v>
                      </c:pt>
                      <c:pt idx="367">
                        <c:v>3.2000007629394531</c:v>
                      </c:pt>
                      <c:pt idx="368">
                        <c:v>3.2000007629394531</c:v>
                      </c:pt>
                      <c:pt idx="369">
                        <c:v>3.2000007629394531</c:v>
                      </c:pt>
                      <c:pt idx="370">
                        <c:v>4.2000007629394531</c:v>
                      </c:pt>
                      <c:pt idx="371">
                        <c:v>4.2000007629394531</c:v>
                      </c:pt>
                      <c:pt idx="372">
                        <c:v>3.2000007629394531</c:v>
                      </c:pt>
                      <c:pt idx="373">
                        <c:v>3.2000007629394531</c:v>
                      </c:pt>
                      <c:pt idx="374">
                        <c:v>3.2000007629394531</c:v>
                      </c:pt>
                      <c:pt idx="375">
                        <c:v>3.2000007629394531</c:v>
                      </c:pt>
                      <c:pt idx="376">
                        <c:v>4.2000007629394531</c:v>
                      </c:pt>
                      <c:pt idx="377">
                        <c:v>4.2000007629394531</c:v>
                      </c:pt>
                      <c:pt idx="378">
                        <c:v>4.2000007629394531</c:v>
                      </c:pt>
                      <c:pt idx="379">
                        <c:v>3.2000007629394531</c:v>
                      </c:pt>
                      <c:pt idx="380">
                        <c:v>3.2000007629394531</c:v>
                      </c:pt>
                      <c:pt idx="381">
                        <c:v>3.2000007629394531</c:v>
                      </c:pt>
                      <c:pt idx="382">
                        <c:v>3.2000007629394531</c:v>
                      </c:pt>
                      <c:pt idx="383">
                        <c:v>4.2000007629394531</c:v>
                      </c:pt>
                      <c:pt idx="384">
                        <c:v>4.2000007629394531</c:v>
                      </c:pt>
                      <c:pt idx="385">
                        <c:v>3.2000007629394531</c:v>
                      </c:pt>
                      <c:pt idx="386">
                        <c:v>3.2000007629394531</c:v>
                      </c:pt>
                      <c:pt idx="387">
                        <c:v>4.2000007629394531</c:v>
                      </c:pt>
                      <c:pt idx="388">
                        <c:v>4.2000007629394531</c:v>
                      </c:pt>
                      <c:pt idx="389">
                        <c:v>3.2000007629394531</c:v>
                      </c:pt>
                      <c:pt idx="390">
                        <c:v>4.2000007629394531</c:v>
                      </c:pt>
                      <c:pt idx="391">
                        <c:v>4.2000007629394531</c:v>
                      </c:pt>
                      <c:pt idx="392">
                        <c:v>11.399999618530273</c:v>
                      </c:pt>
                      <c:pt idx="393">
                        <c:v>12.399999618530273</c:v>
                      </c:pt>
                      <c:pt idx="394">
                        <c:v>11.399999618530273</c:v>
                      </c:pt>
                      <c:pt idx="395">
                        <c:v>12.399999618530273</c:v>
                      </c:pt>
                      <c:pt idx="396">
                        <c:v>12.399999618530273</c:v>
                      </c:pt>
                      <c:pt idx="397">
                        <c:v>12.399999618530273</c:v>
                      </c:pt>
                      <c:pt idx="398">
                        <c:v>12.399999618530273</c:v>
                      </c:pt>
                      <c:pt idx="399">
                        <c:v>12.399999618530273</c:v>
                      </c:pt>
                      <c:pt idx="400">
                        <c:v>11.399999618530273</c:v>
                      </c:pt>
                      <c:pt idx="401">
                        <c:v>12.399999618530273</c:v>
                      </c:pt>
                      <c:pt idx="402">
                        <c:v>12.399999618530273</c:v>
                      </c:pt>
                      <c:pt idx="403">
                        <c:v>11.399999618530273</c:v>
                      </c:pt>
                      <c:pt idx="404">
                        <c:v>11.399999618530273</c:v>
                      </c:pt>
                      <c:pt idx="405">
                        <c:v>12.399999618530273</c:v>
                      </c:pt>
                      <c:pt idx="406">
                        <c:v>11.399999618530273</c:v>
                      </c:pt>
                      <c:pt idx="407">
                        <c:v>12.399999618530273</c:v>
                      </c:pt>
                      <c:pt idx="408">
                        <c:v>11.399999618530273</c:v>
                      </c:pt>
                      <c:pt idx="409">
                        <c:v>12.399999618530273</c:v>
                      </c:pt>
                      <c:pt idx="410">
                        <c:v>12.399999618530273</c:v>
                      </c:pt>
                      <c:pt idx="411">
                        <c:v>12.399999618530273</c:v>
                      </c:pt>
                      <c:pt idx="412">
                        <c:v>12.399999618530273</c:v>
                      </c:pt>
                      <c:pt idx="413">
                        <c:v>12.399999618530273</c:v>
                      </c:pt>
                      <c:pt idx="414">
                        <c:v>11.399999618530273</c:v>
                      </c:pt>
                      <c:pt idx="415">
                        <c:v>12.399999618530273</c:v>
                      </c:pt>
                      <c:pt idx="416">
                        <c:v>11.399999618530273</c:v>
                      </c:pt>
                      <c:pt idx="417">
                        <c:v>12.399999618530273</c:v>
                      </c:pt>
                      <c:pt idx="418">
                        <c:v>12.399999618530273</c:v>
                      </c:pt>
                      <c:pt idx="419">
                        <c:v>11.399999618530273</c:v>
                      </c:pt>
                      <c:pt idx="420">
                        <c:v>11.399999618530273</c:v>
                      </c:pt>
                      <c:pt idx="421">
                        <c:v>11.399999618530273</c:v>
                      </c:pt>
                      <c:pt idx="422">
                        <c:v>12.399999618530273</c:v>
                      </c:pt>
                      <c:pt idx="423">
                        <c:v>11.399999618530273</c:v>
                      </c:pt>
                      <c:pt idx="424">
                        <c:v>11.399999618530273</c:v>
                      </c:pt>
                      <c:pt idx="425">
                        <c:v>11.399999618530273</c:v>
                      </c:pt>
                      <c:pt idx="426">
                        <c:v>11.399999618530273</c:v>
                      </c:pt>
                      <c:pt idx="427">
                        <c:v>12.399999618530273</c:v>
                      </c:pt>
                      <c:pt idx="428">
                        <c:v>11.399999618530273</c:v>
                      </c:pt>
                      <c:pt idx="429">
                        <c:v>11.399999618530273</c:v>
                      </c:pt>
                      <c:pt idx="430">
                        <c:v>11.399999618530273</c:v>
                      </c:pt>
                      <c:pt idx="431">
                        <c:v>12.399999618530273</c:v>
                      </c:pt>
                      <c:pt idx="432">
                        <c:v>12.399999618530273</c:v>
                      </c:pt>
                      <c:pt idx="433">
                        <c:v>12.399999618530273</c:v>
                      </c:pt>
                      <c:pt idx="434">
                        <c:v>11.399999618530273</c:v>
                      </c:pt>
                      <c:pt idx="435">
                        <c:v>11.399999618530273</c:v>
                      </c:pt>
                      <c:pt idx="436">
                        <c:v>11.399999618530273</c:v>
                      </c:pt>
                      <c:pt idx="437">
                        <c:v>11.399999618530273</c:v>
                      </c:pt>
                      <c:pt idx="438">
                        <c:v>12.399999618530273</c:v>
                      </c:pt>
                      <c:pt idx="439">
                        <c:v>11.399999618530273</c:v>
                      </c:pt>
                      <c:pt idx="440">
                        <c:v>12.399999618530273</c:v>
                      </c:pt>
                      <c:pt idx="441">
                        <c:v>11.399999618530273</c:v>
                      </c:pt>
                      <c:pt idx="442">
                        <c:v>12.399999618530273</c:v>
                      </c:pt>
                      <c:pt idx="443">
                        <c:v>12.399999618530273</c:v>
                      </c:pt>
                      <c:pt idx="444">
                        <c:v>12.399999618530273</c:v>
                      </c:pt>
                      <c:pt idx="445">
                        <c:v>11.399999618530273</c:v>
                      </c:pt>
                      <c:pt idx="446">
                        <c:v>11.399999618530273</c:v>
                      </c:pt>
                      <c:pt idx="447">
                        <c:v>11.399999618530273</c:v>
                      </c:pt>
                      <c:pt idx="448">
                        <c:v>11.399999618530273</c:v>
                      </c:pt>
                      <c:pt idx="449">
                        <c:v>11.399999618530273</c:v>
                      </c:pt>
                      <c:pt idx="450">
                        <c:v>11.399999618530273</c:v>
                      </c:pt>
                      <c:pt idx="451">
                        <c:v>12.399999618530273</c:v>
                      </c:pt>
                      <c:pt idx="452">
                        <c:v>13.100000381469727</c:v>
                      </c:pt>
                      <c:pt idx="453">
                        <c:v>14.100000381469727</c:v>
                      </c:pt>
                      <c:pt idx="454">
                        <c:v>14.100000381469727</c:v>
                      </c:pt>
                      <c:pt idx="455">
                        <c:v>13.100000381469727</c:v>
                      </c:pt>
                      <c:pt idx="456">
                        <c:v>13.100000381469727</c:v>
                      </c:pt>
                      <c:pt idx="457">
                        <c:v>14.100000381469727</c:v>
                      </c:pt>
                      <c:pt idx="458">
                        <c:v>13.100000381469727</c:v>
                      </c:pt>
                      <c:pt idx="459">
                        <c:v>13.100000381469727</c:v>
                      </c:pt>
                      <c:pt idx="460">
                        <c:v>14.100000381469727</c:v>
                      </c:pt>
                      <c:pt idx="461">
                        <c:v>13.100000381469727</c:v>
                      </c:pt>
                      <c:pt idx="462">
                        <c:v>13.100000381469727</c:v>
                      </c:pt>
                      <c:pt idx="463">
                        <c:v>14.100000381469727</c:v>
                      </c:pt>
                      <c:pt idx="464">
                        <c:v>13.100000381469727</c:v>
                      </c:pt>
                      <c:pt idx="465">
                        <c:v>14.100000381469727</c:v>
                      </c:pt>
                      <c:pt idx="466">
                        <c:v>13.100000381469727</c:v>
                      </c:pt>
                      <c:pt idx="467">
                        <c:v>14.100000381469727</c:v>
                      </c:pt>
                      <c:pt idx="468">
                        <c:v>14.100000381469727</c:v>
                      </c:pt>
                      <c:pt idx="469">
                        <c:v>14.100000381469727</c:v>
                      </c:pt>
                      <c:pt idx="470">
                        <c:v>14.100000381469727</c:v>
                      </c:pt>
                      <c:pt idx="471">
                        <c:v>13.100000381469727</c:v>
                      </c:pt>
                      <c:pt idx="472">
                        <c:v>14.100000381469727</c:v>
                      </c:pt>
                      <c:pt idx="473">
                        <c:v>14.100000381469727</c:v>
                      </c:pt>
                      <c:pt idx="474">
                        <c:v>14.100000381469727</c:v>
                      </c:pt>
                      <c:pt idx="475">
                        <c:v>13.100000381469727</c:v>
                      </c:pt>
                      <c:pt idx="476">
                        <c:v>14.100000381469727</c:v>
                      </c:pt>
                      <c:pt idx="477">
                        <c:v>14.100000381469727</c:v>
                      </c:pt>
                      <c:pt idx="478">
                        <c:v>13.100000381469727</c:v>
                      </c:pt>
                      <c:pt idx="479">
                        <c:v>14.100000381469727</c:v>
                      </c:pt>
                      <c:pt idx="480">
                        <c:v>14.100000381469727</c:v>
                      </c:pt>
                      <c:pt idx="481">
                        <c:v>13.100000381469727</c:v>
                      </c:pt>
                      <c:pt idx="482">
                        <c:v>14.5</c:v>
                      </c:pt>
                      <c:pt idx="483">
                        <c:v>13.5</c:v>
                      </c:pt>
                      <c:pt idx="484">
                        <c:v>13.5</c:v>
                      </c:pt>
                      <c:pt idx="485">
                        <c:v>14.5</c:v>
                      </c:pt>
                      <c:pt idx="486">
                        <c:v>14.5</c:v>
                      </c:pt>
                      <c:pt idx="487">
                        <c:v>14.5</c:v>
                      </c:pt>
                      <c:pt idx="488">
                        <c:v>14.5</c:v>
                      </c:pt>
                      <c:pt idx="489">
                        <c:v>14.5</c:v>
                      </c:pt>
                      <c:pt idx="490">
                        <c:v>13.5</c:v>
                      </c:pt>
                      <c:pt idx="491">
                        <c:v>14.5</c:v>
                      </c:pt>
                      <c:pt idx="492">
                        <c:v>13.5</c:v>
                      </c:pt>
                      <c:pt idx="493">
                        <c:v>14.5</c:v>
                      </c:pt>
                      <c:pt idx="494">
                        <c:v>14.5</c:v>
                      </c:pt>
                      <c:pt idx="495">
                        <c:v>14.5</c:v>
                      </c:pt>
                      <c:pt idx="496">
                        <c:v>14.5</c:v>
                      </c:pt>
                      <c:pt idx="497">
                        <c:v>13.5</c:v>
                      </c:pt>
                      <c:pt idx="498">
                        <c:v>14.5</c:v>
                      </c:pt>
                      <c:pt idx="499">
                        <c:v>14.5</c:v>
                      </c:pt>
                      <c:pt idx="500">
                        <c:v>14.5</c:v>
                      </c:pt>
                      <c:pt idx="501">
                        <c:v>14.5</c:v>
                      </c:pt>
                      <c:pt idx="502">
                        <c:v>14.5</c:v>
                      </c:pt>
                      <c:pt idx="503">
                        <c:v>14.5</c:v>
                      </c:pt>
                      <c:pt idx="504">
                        <c:v>14.5</c:v>
                      </c:pt>
                      <c:pt idx="505">
                        <c:v>13.5</c:v>
                      </c:pt>
                      <c:pt idx="506">
                        <c:v>13.5</c:v>
                      </c:pt>
                      <c:pt idx="507">
                        <c:v>13.5</c:v>
                      </c:pt>
                      <c:pt idx="508">
                        <c:v>13.5</c:v>
                      </c:pt>
                      <c:pt idx="509">
                        <c:v>14.5</c:v>
                      </c:pt>
                      <c:pt idx="510">
                        <c:v>13.5</c:v>
                      </c:pt>
                      <c:pt idx="511">
                        <c:v>14.5</c:v>
                      </c:pt>
                      <c:pt idx="512">
                        <c:v>14.200000762939453</c:v>
                      </c:pt>
                      <c:pt idx="513">
                        <c:v>14.200000762939453</c:v>
                      </c:pt>
                      <c:pt idx="514">
                        <c:v>14.200000762939453</c:v>
                      </c:pt>
                      <c:pt idx="515">
                        <c:v>14.200000762939453</c:v>
                      </c:pt>
                      <c:pt idx="516">
                        <c:v>15.200000762939453</c:v>
                      </c:pt>
                      <c:pt idx="517">
                        <c:v>15.200000762939453</c:v>
                      </c:pt>
                      <c:pt idx="518">
                        <c:v>14.200000762939453</c:v>
                      </c:pt>
                      <c:pt idx="519">
                        <c:v>15.200000762939453</c:v>
                      </c:pt>
                      <c:pt idx="520">
                        <c:v>15.200000762939453</c:v>
                      </c:pt>
                      <c:pt idx="521">
                        <c:v>15.200000762939453</c:v>
                      </c:pt>
                      <c:pt idx="522">
                        <c:v>15.200000762939453</c:v>
                      </c:pt>
                      <c:pt idx="523">
                        <c:v>14.200000762939453</c:v>
                      </c:pt>
                      <c:pt idx="524">
                        <c:v>15.200000762939453</c:v>
                      </c:pt>
                      <c:pt idx="525">
                        <c:v>14.200000762939453</c:v>
                      </c:pt>
                      <c:pt idx="526">
                        <c:v>15.200000762939453</c:v>
                      </c:pt>
                      <c:pt idx="527">
                        <c:v>15.200000762939453</c:v>
                      </c:pt>
                      <c:pt idx="528">
                        <c:v>14.200000762939453</c:v>
                      </c:pt>
                      <c:pt idx="529">
                        <c:v>15.200000762939453</c:v>
                      </c:pt>
                      <c:pt idx="530">
                        <c:v>14.200000762939453</c:v>
                      </c:pt>
                      <c:pt idx="531">
                        <c:v>15.200000762939453</c:v>
                      </c:pt>
                      <c:pt idx="532">
                        <c:v>15.200000762939453</c:v>
                      </c:pt>
                      <c:pt idx="533">
                        <c:v>14.200000762939453</c:v>
                      </c:pt>
                      <c:pt idx="534">
                        <c:v>14.200000762939453</c:v>
                      </c:pt>
                      <c:pt idx="535">
                        <c:v>15.200000762939453</c:v>
                      </c:pt>
                      <c:pt idx="536">
                        <c:v>14.200000762939453</c:v>
                      </c:pt>
                      <c:pt idx="537">
                        <c:v>14.200000762939453</c:v>
                      </c:pt>
                      <c:pt idx="538">
                        <c:v>14.200000762939453</c:v>
                      </c:pt>
                      <c:pt idx="539">
                        <c:v>14.200000762939453</c:v>
                      </c:pt>
                      <c:pt idx="540">
                        <c:v>15.200000762939453</c:v>
                      </c:pt>
                      <c:pt idx="541">
                        <c:v>14.200000762939453</c:v>
                      </c:pt>
                      <c:pt idx="542">
                        <c:v>14.200000762939453</c:v>
                      </c:pt>
                      <c:pt idx="543">
                        <c:v>13.200000762939453</c:v>
                      </c:pt>
                      <c:pt idx="544">
                        <c:v>14.200000762939453</c:v>
                      </c:pt>
                      <c:pt idx="545">
                        <c:v>14.200000762939453</c:v>
                      </c:pt>
                      <c:pt idx="546">
                        <c:v>13.200000762939453</c:v>
                      </c:pt>
                      <c:pt idx="547">
                        <c:v>13.200000762939453</c:v>
                      </c:pt>
                      <c:pt idx="548">
                        <c:v>13.200000762939453</c:v>
                      </c:pt>
                      <c:pt idx="549">
                        <c:v>14.200000762939453</c:v>
                      </c:pt>
                      <c:pt idx="550">
                        <c:v>13.200000762939453</c:v>
                      </c:pt>
                      <c:pt idx="551">
                        <c:v>13.200000762939453</c:v>
                      </c:pt>
                      <c:pt idx="552">
                        <c:v>13.200000762939453</c:v>
                      </c:pt>
                      <c:pt idx="553">
                        <c:v>14.200000762939453</c:v>
                      </c:pt>
                      <c:pt idx="554">
                        <c:v>14.200000762939453</c:v>
                      </c:pt>
                      <c:pt idx="555">
                        <c:v>13.200000762939453</c:v>
                      </c:pt>
                      <c:pt idx="556">
                        <c:v>14.200000762939453</c:v>
                      </c:pt>
                      <c:pt idx="557">
                        <c:v>14.200000762939453</c:v>
                      </c:pt>
                      <c:pt idx="558">
                        <c:v>14.200000762939453</c:v>
                      </c:pt>
                      <c:pt idx="559">
                        <c:v>14.200000762939453</c:v>
                      </c:pt>
                      <c:pt idx="560">
                        <c:v>14.200000762939453</c:v>
                      </c:pt>
                      <c:pt idx="561">
                        <c:v>13.200000762939453</c:v>
                      </c:pt>
                      <c:pt idx="562">
                        <c:v>13.200000762939453</c:v>
                      </c:pt>
                      <c:pt idx="563">
                        <c:v>13.200000762939453</c:v>
                      </c:pt>
                      <c:pt idx="564">
                        <c:v>13.200000762939453</c:v>
                      </c:pt>
                      <c:pt idx="565">
                        <c:v>14.200000762939453</c:v>
                      </c:pt>
                      <c:pt idx="566">
                        <c:v>14.200000762939453</c:v>
                      </c:pt>
                      <c:pt idx="567">
                        <c:v>13.200000762939453</c:v>
                      </c:pt>
                      <c:pt idx="568">
                        <c:v>13.200000762939453</c:v>
                      </c:pt>
                      <c:pt idx="569">
                        <c:v>14.200000762939453</c:v>
                      </c:pt>
                      <c:pt idx="570">
                        <c:v>14.200000762939453</c:v>
                      </c:pt>
                      <c:pt idx="571">
                        <c:v>13.200000762939453</c:v>
                      </c:pt>
                      <c:pt idx="572">
                        <c:v>15.200000762939453</c:v>
                      </c:pt>
                      <c:pt idx="573">
                        <c:v>15.200000762939453</c:v>
                      </c:pt>
                      <c:pt idx="574">
                        <c:v>14.200000762939453</c:v>
                      </c:pt>
                      <c:pt idx="575">
                        <c:v>14.200000762939453</c:v>
                      </c:pt>
                      <c:pt idx="576">
                        <c:v>14.200000762939453</c:v>
                      </c:pt>
                      <c:pt idx="577">
                        <c:v>14.200000762939453</c:v>
                      </c:pt>
                      <c:pt idx="578">
                        <c:v>15.200000762939453</c:v>
                      </c:pt>
                      <c:pt idx="579">
                        <c:v>15.200000762939453</c:v>
                      </c:pt>
                      <c:pt idx="580">
                        <c:v>15.200000762939453</c:v>
                      </c:pt>
                      <c:pt idx="581">
                        <c:v>15.200000762939453</c:v>
                      </c:pt>
                      <c:pt idx="582">
                        <c:v>14.200000762939453</c:v>
                      </c:pt>
                      <c:pt idx="583">
                        <c:v>15.200000762939453</c:v>
                      </c:pt>
                      <c:pt idx="584">
                        <c:v>14.200000762939453</c:v>
                      </c:pt>
                      <c:pt idx="585">
                        <c:v>14.200000762939453</c:v>
                      </c:pt>
                      <c:pt idx="586">
                        <c:v>14.200000762939453</c:v>
                      </c:pt>
                      <c:pt idx="587">
                        <c:v>15.200000762939453</c:v>
                      </c:pt>
                      <c:pt idx="588">
                        <c:v>15.200000762939453</c:v>
                      </c:pt>
                      <c:pt idx="589">
                        <c:v>14.200000762939453</c:v>
                      </c:pt>
                      <c:pt idx="590">
                        <c:v>15.200000762939453</c:v>
                      </c:pt>
                      <c:pt idx="591">
                        <c:v>14.200000762939453</c:v>
                      </c:pt>
                      <c:pt idx="592">
                        <c:v>15.200000762939453</c:v>
                      </c:pt>
                      <c:pt idx="593">
                        <c:v>15.200000762939453</c:v>
                      </c:pt>
                      <c:pt idx="594">
                        <c:v>15.200000762939453</c:v>
                      </c:pt>
                      <c:pt idx="595">
                        <c:v>15.200000762939453</c:v>
                      </c:pt>
                      <c:pt idx="596">
                        <c:v>14.200000762939453</c:v>
                      </c:pt>
                      <c:pt idx="597">
                        <c:v>14.200000762939453</c:v>
                      </c:pt>
                      <c:pt idx="598">
                        <c:v>10.200000762939453</c:v>
                      </c:pt>
                      <c:pt idx="599">
                        <c:v>-19.799999237060547</c:v>
                      </c:pt>
                      <c:pt idx="600">
                        <c:v>-25.799999237060547</c:v>
                      </c:pt>
                      <c:pt idx="601">
                        <c:v>-25.799999237060547</c:v>
                      </c:pt>
                      <c:pt idx="602">
                        <c:v>-19</c:v>
                      </c:pt>
                      <c:pt idx="603">
                        <c:v>-19</c:v>
                      </c:pt>
                      <c:pt idx="604">
                        <c:v>-19</c:v>
                      </c:pt>
                      <c:pt idx="605">
                        <c:v>-19</c:v>
                      </c:pt>
                      <c:pt idx="606">
                        <c:v>-19</c:v>
                      </c:pt>
                      <c:pt idx="607">
                        <c:v>-19</c:v>
                      </c:pt>
                      <c:pt idx="608">
                        <c:v>-19</c:v>
                      </c:pt>
                      <c:pt idx="609">
                        <c:v>-19</c:v>
                      </c:pt>
                      <c:pt idx="610">
                        <c:v>-19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1</c:v>
                      </c:pt>
                      <c:pt idx="626">
                        <c:v>1</c:v>
                      </c:pt>
                      <c:pt idx="627">
                        <c:v>1</c:v>
                      </c:pt>
                      <c:pt idx="628">
                        <c:v>1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-0.70000004768371582</c:v>
                      </c:pt>
                      <c:pt idx="633">
                        <c:v>0.29999995231628418</c:v>
                      </c:pt>
                      <c:pt idx="634">
                        <c:v>0.29999995231628418</c:v>
                      </c:pt>
                      <c:pt idx="635">
                        <c:v>0.29999995231628418</c:v>
                      </c:pt>
                      <c:pt idx="636">
                        <c:v>0.29999995231628418</c:v>
                      </c:pt>
                      <c:pt idx="637">
                        <c:v>0.29999995231628418</c:v>
                      </c:pt>
                      <c:pt idx="638">
                        <c:v>0.29999995231628418</c:v>
                      </c:pt>
                      <c:pt idx="639">
                        <c:v>0.29999995231628418</c:v>
                      </c:pt>
                      <c:pt idx="640">
                        <c:v>0.29999995231628418</c:v>
                      </c:pt>
                      <c:pt idx="641">
                        <c:v>0.29999995231628418</c:v>
                      </c:pt>
                      <c:pt idx="642">
                        <c:v>0.29999995231628418</c:v>
                      </c:pt>
                      <c:pt idx="643">
                        <c:v>0.29999995231628418</c:v>
                      </c:pt>
                      <c:pt idx="644">
                        <c:v>0.29999995231628418</c:v>
                      </c:pt>
                      <c:pt idx="645">
                        <c:v>0.29999995231628418</c:v>
                      </c:pt>
                      <c:pt idx="646">
                        <c:v>0.29999995231628418</c:v>
                      </c:pt>
                      <c:pt idx="647">
                        <c:v>0.29999995231628418</c:v>
                      </c:pt>
                      <c:pt idx="648">
                        <c:v>0.29999995231628418</c:v>
                      </c:pt>
                      <c:pt idx="649">
                        <c:v>0.29999995231628418</c:v>
                      </c:pt>
                      <c:pt idx="650">
                        <c:v>0.29999995231628418</c:v>
                      </c:pt>
                      <c:pt idx="651">
                        <c:v>0.29999995231628418</c:v>
                      </c:pt>
                      <c:pt idx="652">
                        <c:v>0.29999995231628418</c:v>
                      </c:pt>
                      <c:pt idx="653">
                        <c:v>0.29999995231628418</c:v>
                      </c:pt>
                      <c:pt idx="654">
                        <c:v>-0.70000004768371582</c:v>
                      </c:pt>
                      <c:pt idx="655">
                        <c:v>0.29999995231628418</c:v>
                      </c:pt>
                      <c:pt idx="656">
                        <c:v>0.29999995231628418</c:v>
                      </c:pt>
                      <c:pt idx="657">
                        <c:v>0.29999995231628418</c:v>
                      </c:pt>
                      <c:pt idx="658">
                        <c:v>-0.70000004768371582</c:v>
                      </c:pt>
                      <c:pt idx="659">
                        <c:v>-0.70000004768371582</c:v>
                      </c:pt>
                      <c:pt idx="660">
                        <c:v>0.29999995231628418</c:v>
                      </c:pt>
                      <c:pt idx="661">
                        <c:v>-0.70000004768371582</c:v>
                      </c:pt>
                      <c:pt idx="662">
                        <c:v>-0.70000004768371582</c:v>
                      </c:pt>
                      <c:pt idx="663">
                        <c:v>-0.70000004768371582</c:v>
                      </c:pt>
                      <c:pt idx="664">
                        <c:v>-0.70000004768371582</c:v>
                      </c:pt>
                      <c:pt idx="665">
                        <c:v>-0.70000004768371582</c:v>
                      </c:pt>
                      <c:pt idx="666">
                        <c:v>-0.70000004768371582</c:v>
                      </c:pt>
                      <c:pt idx="667">
                        <c:v>-0.70000004768371582</c:v>
                      </c:pt>
                      <c:pt idx="668">
                        <c:v>-0.70000004768371582</c:v>
                      </c:pt>
                      <c:pt idx="669">
                        <c:v>-0.70000004768371582</c:v>
                      </c:pt>
                      <c:pt idx="670">
                        <c:v>-1.7000000476837158</c:v>
                      </c:pt>
                      <c:pt idx="671">
                        <c:v>-0.70000004768371582</c:v>
                      </c:pt>
                      <c:pt idx="672">
                        <c:v>-0.70000004768371582</c:v>
                      </c:pt>
                      <c:pt idx="673">
                        <c:v>-0.70000004768371582</c:v>
                      </c:pt>
                      <c:pt idx="674">
                        <c:v>-0.70000004768371582</c:v>
                      </c:pt>
                      <c:pt idx="675">
                        <c:v>-0.70000004768371582</c:v>
                      </c:pt>
                      <c:pt idx="676">
                        <c:v>-0.70000004768371582</c:v>
                      </c:pt>
                      <c:pt idx="677">
                        <c:v>-1.7000000476837158</c:v>
                      </c:pt>
                      <c:pt idx="678">
                        <c:v>-0.70000004768371582</c:v>
                      </c:pt>
                      <c:pt idx="679">
                        <c:v>-0.70000004768371582</c:v>
                      </c:pt>
                      <c:pt idx="680">
                        <c:v>-0.70000004768371582</c:v>
                      </c:pt>
                      <c:pt idx="681">
                        <c:v>-0.70000004768371582</c:v>
                      </c:pt>
                      <c:pt idx="682">
                        <c:v>-0.70000004768371582</c:v>
                      </c:pt>
                      <c:pt idx="683">
                        <c:v>-0.70000004768371582</c:v>
                      </c:pt>
                      <c:pt idx="684">
                        <c:v>-0.70000004768371582</c:v>
                      </c:pt>
                      <c:pt idx="685">
                        <c:v>-0.70000004768371582</c:v>
                      </c:pt>
                      <c:pt idx="686">
                        <c:v>-0.70000004768371582</c:v>
                      </c:pt>
                      <c:pt idx="687">
                        <c:v>-0.70000004768371582</c:v>
                      </c:pt>
                      <c:pt idx="688">
                        <c:v>-1.7000000476837158</c:v>
                      </c:pt>
                      <c:pt idx="689">
                        <c:v>-0.70000004768371582</c:v>
                      </c:pt>
                      <c:pt idx="690">
                        <c:v>-0.70000004768371582</c:v>
                      </c:pt>
                      <c:pt idx="691">
                        <c:v>-0.70000004768371582</c:v>
                      </c:pt>
                      <c:pt idx="692">
                        <c:v>-0.10000002384185791</c:v>
                      </c:pt>
                      <c:pt idx="693">
                        <c:v>-0.10000002384185791</c:v>
                      </c:pt>
                      <c:pt idx="694">
                        <c:v>-0.10000002384185791</c:v>
                      </c:pt>
                      <c:pt idx="695">
                        <c:v>-0.10000002384185791</c:v>
                      </c:pt>
                      <c:pt idx="696">
                        <c:v>-0.10000002384185791</c:v>
                      </c:pt>
                      <c:pt idx="697">
                        <c:v>-0.10000002384185791</c:v>
                      </c:pt>
                      <c:pt idx="698">
                        <c:v>-0.10000002384185791</c:v>
                      </c:pt>
                      <c:pt idx="699">
                        <c:v>-0.10000002384185791</c:v>
                      </c:pt>
                      <c:pt idx="700">
                        <c:v>-0.10000002384185791</c:v>
                      </c:pt>
                      <c:pt idx="701">
                        <c:v>-0.10000002384185791</c:v>
                      </c:pt>
                      <c:pt idx="702">
                        <c:v>-0.10000002384185791</c:v>
                      </c:pt>
                      <c:pt idx="703">
                        <c:v>-0.10000002384185791</c:v>
                      </c:pt>
                      <c:pt idx="704">
                        <c:v>-0.10000002384185791</c:v>
                      </c:pt>
                      <c:pt idx="705">
                        <c:v>-0.10000002384185791</c:v>
                      </c:pt>
                      <c:pt idx="706">
                        <c:v>-0.10000002384185791</c:v>
                      </c:pt>
                      <c:pt idx="707">
                        <c:v>-0.10000002384185791</c:v>
                      </c:pt>
                      <c:pt idx="708">
                        <c:v>-0.10000002384185791</c:v>
                      </c:pt>
                      <c:pt idx="709">
                        <c:v>-0.10000002384185791</c:v>
                      </c:pt>
                      <c:pt idx="710">
                        <c:v>-0.10000002384185791</c:v>
                      </c:pt>
                      <c:pt idx="711">
                        <c:v>-0.10000002384185791</c:v>
                      </c:pt>
                      <c:pt idx="712">
                        <c:v>-0.10000002384185791</c:v>
                      </c:pt>
                      <c:pt idx="713">
                        <c:v>-0.10000002384185791</c:v>
                      </c:pt>
                      <c:pt idx="714">
                        <c:v>-0.10000002384185791</c:v>
                      </c:pt>
                      <c:pt idx="715">
                        <c:v>-0.10000002384185791</c:v>
                      </c:pt>
                      <c:pt idx="716">
                        <c:v>-0.10000002384185791</c:v>
                      </c:pt>
                      <c:pt idx="717">
                        <c:v>-0.10000002384185791</c:v>
                      </c:pt>
                      <c:pt idx="718">
                        <c:v>-0.10000002384185791</c:v>
                      </c:pt>
                      <c:pt idx="719">
                        <c:v>-0.10000002384185791</c:v>
                      </c:pt>
                      <c:pt idx="720">
                        <c:v>-0.10000002384185791</c:v>
                      </c:pt>
                    </c:numCache>
                  </c:numRef>
                </c:val>
              </c15:ser>
            </c15:filteredAreaSeries>
          </c:ext>
        </c:extLst>
      </c:areaChart>
      <c:lineChart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Basepoint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Sheet1!$A$7:$A$727</c:f>
              <c:numCache>
                <c:formatCode>dd\-mmm\-yy\ hh:mm:ss</c:formatCode>
                <c:ptCount val="721"/>
                <c:pt idx="0">
                  <c:v>43013.958333333336</c:v>
                </c:pt>
                <c:pt idx="1">
                  <c:v>43013.958449074074</c:v>
                </c:pt>
                <c:pt idx="2">
                  <c:v>43013.958564814813</c:v>
                </c:pt>
                <c:pt idx="3">
                  <c:v>43013.958680555559</c:v>
                </c:pt>
                <c:pt idx="4">
                  <c:v>43013.958796296298</c:v>
                </c:pt>
                <c:pt idx="5">
                  <c:v>43013.958912037036</c:v>
                </c:pt>
                <c:pt idx="6">
                  <c:v>43013.959027777775</c:v>
                </c:pt>
                <c:pt idx="7">
                  <c:v>43013.959143518521</c:v>
                </c:pt>
                <c:pt idx="8">
                  <c:v>43013.95925925926</c:v>
                </c:pt>
                <c:pt idx="9">
                  <c:v>43013.959374999999</c:v>
                </c:pt>
                <c:pt idx="10">
                  <c:v>43013.959490740737</c:v>
                </c:pt>
                <c:pt idx="11">
                  <c:v>43013.959606481483</c:v>
                </c:pt>
                <c:pt idx="12">
                  <c:v>43013.959722222222</c:v>
                </c:pt>
                <c:pt idx="13">
                  <c:v>43013.959837962961</c:v>
                </c:pt>
                <c:pt idx="14">
                  <c:v>43013.959953703707</c:v>
                </c:pt>
                <c:pt idx="15">
                  <c:v>43013.960069444445</c:v>
                </c:pt>
                <c:pt idx="16">
                  <c:v>43013.960185185184</c:v>
                </c:pt>
                <c:pt idx="17">
                  <c:v>43013.960300925923</c:v>
                </c:pt>
                <c:pt idx="18">
                  <c:v>43013.960416666669</c:v>
                </c:pt>
                <c:pt idx="19">
                  <c:v>43013.960532407407</c:v>
                </c:pt>
                <c:pt idx="20">
                  <c:v>43013.960648148146</c:v>
                </c:pt>
                <c:pt idx="21">
                  <c:v>43013.960763888892</c:v>
                </c:pt>
                <c:pt idx="22">
                  <c:v>43013.960879629631</c:v>
                </c:pt>
                <c:pt idx="23">
                  <c:v>43013.960995370369</c:v>
                </c:pt>
                <c:pt idx="24">
                  <c:v>43013.961111111108</c:v>
                </c:pt>
                <c:pt idx="25">
                  <c:v>43013.961226851854</c:v>
                </c:pt>
                <c:pt idx="26">
                  <c:v>43013.961342592593</c:v>
                </c:pt>
                <c:pt idx="27">
                  <c:v>43013.961458333331</c:v>
                </c:pt>
                <c:pt idx="28">
                  <c:v>43013.961574074077</c:v>
                </c:pt>
                <c:pt idx="29">
                  <c:v>43013.961689814816</c:v>
                </c:pt>
                <c:pt idx="30">
                  <c:v>43013.961805555555</c:v>
                </c:pt>
                <c:pt idx="31">
                  <c:v>43013.961921296293</c:v>
                </c:pt>
                <c:pt idx="32">
                  <c:v>43013.962037037039</c:v>
                </c:pt>
                <c:pt idx="33">
                  <c:v>43013.962152777778</c:v>
                </c:pt>
                <c:pt idx="34">
                  <c:v>43013.962268518517</c:v>
                </c:pt>
                <c:pt idx="35">
                  <c:v>43013.962384259263</c:v>
                </c:pt>
                <c:pt idx="36">
                  <c:v>43013.962500000001</c:v>
                </c:pt>
                <c:pt idx="37">
                  <c:v>43013.96261574074</c:v>
                </c:pt>
                <c:pt idx="38">
                  <c:v>43013.962731481479</c:v>
                </c:pt>
                <c:pt idx="39">
                  <c:v>43013.962847222225</c:v>
                </c:pt>
                <c:pt idx="40">
                  <c:v>43013.962962962964</c:v>
                </c:pt>
                <c:pt idx="41">
                  <c:v>43013.963078703702</c:v>
                </c:pt>
                <c:pt idx="42">
                  <c:v>43013.963194444441</c:v>
                </c:pt>
                <c:pt idx="43">
                  <c:v>43013.963310185187</c:v>
                </c:pt>
                <c:pt idx="44">
                  <c:v>43013.963425925926</c:v>
                </c:pt>
                <c:pt idx="45">
                  <c:v>43013.963541666664</c:v>
                </c:pt>
                <c:pt idx="46">
                  <c:v>43013.96365740741</c:v>
                </c:pt>
                <c:pt idx="47">
                  <c:v>43013.963773148149</c:v>
                </c:pt>
                <c:pt idx="48">
                  <c:v>43013.963888888888</c:v>
                </c:pt>
                <c:pt idx="49">
                  <c:v>43013.964004629626</c:v>
                </c:pt>
                <c:pt idx="50">
                  <c:v>43013.964120370372</c:v>
                </c:pt>
                <c:pt idx="51">
                  <c:v>43013.964236111111</c:v>
                </c:pt>
                <c:pt idx="52">
                  <c:v>43013.96435185185</c:v>
                </c:pt>
                <c:pt idx="53">
                  <c:v>43013.964467592596</c:v>
                </c:pt>
                <c:pt idx="54">
                  <c:v>43013.964583333334</c:v>
                </c:pt>
                <c:pt idx="55">
                  <c:v>43013.964699074073</c:v>
                </c:pt>
                <c:pt idx="56">
                  <c:v>43013.964814814812</c:v>
                </c:pt>
                <c:pt idx="57">
                  <c:v>43013.964930555558</c:v>
                </c:pt>
                <c:pt idx="58">
                  <c:v>43013.965046296296</c:v>
                </c:pt>
                <c:pt idx="59">
                  <c:v>43013.965162037035</c:v>
                </c:pt>
                <c:pt idx="60">
                  <c:v>43013.965277777781</c:v>
                </c:pt>
                <c:pt idx="61">
                  <c:v>43013.96539351852</c:v>
                </c:pt>
                <c:pt idx="62">
                  <c:v>43013.965509259258</c:v>
                </c:pt>
                <c:pt idx="63">
                  <c:v>43013.965624999997</c:v>
                </c:pt>
                <c:pt idx="64">
                  <c:v>43013.965740740743</c:v>
                </c:pt>
                <c:pt idx="65">
                  <c:v>43013.965856481482</c:v>
                </c:pt>
                <c:pt idx="66">
                  <c:v>43013.96597222222</c:v>
                </c:pt>
                <c:pt idx="67">
                  <c:v>43013.966087962966</c:v>
                </c:pt>
                <c:pt idx="68">
                  <c:v>43013.966203703705</c:v>
                </c:pt>
                <c:pt idx="69">
                  <c:v>43013.966319444444</c:v>
                </c:pt>
                <c:pt idx="70">
                  <c:v>43013.966435185182</c:v>
                </c:pt>
                <c:pt idx="71">
                  <c:v>43013.966550925928</c:v>
                </c:pt>
                <c:pt idx="72">
                  <c:v>43013.966666666667</c:v>
                </c:pt>
                <c:pt idx="73">
                  <c:v>43013.966782407406</c:v>
                </c:pt>
                <c:pt idx="74">
                  <c:v>43013.966898148145</c:v>
                </c:pt>
                <c:pt idx="75">
                  <c:v>43013.967013888891</c:v>
                </c:pt>
                <c:pt idx="76">
                  <c:v>43013.967129629629</c:v>
                </c:pt>
                <c:pt idx="77">
                  <c:v>43013.967245370368</c:v>
                </c:pt>
                <c:pt idx="78">
                  <c:v>43013.967361111114</c:v>
                </c:pt>
                <c:pt idx="79">
                  <c:v>43013.967476851853</c:v>
                </c:pt>
                <c:pt idx="80">
                  <c:v>43013.967592592591</c:v>
                </c:pt>
                <c:pt idx="81">
                  <c:v>43013.96770833333</c:v>
                </c:pt>
                <c:pt idx="82">
                  <c:v>43013.967824074076</c:v>
                </c:pt>
                <c:pt idx="83">
                  <c:v>43013.967939814815</c:v>
                </c:pt>
                <c:pt idx="84">
                  <c:v>43013.968055555553</c:v>
                </c:pt>
                <c:pt idx="85">
                  <c:v>43013.968171296299</c:v>
                </c:pt>
                <c:pt idx="86">
                  <c:v>43013.968287037038</c:v>
                </c:pt>
                <c:pt idx="87">
                  <c:v>43013.968402777777</c:v>
                </c:pt>
                <c:pt idx="88">
                  <c:v>43013.968518518515</c:v>
                </c:pt>
                <c:pt idx="89">
                  <c:v>43013.968634259261</c:v>
                </c:pt>
                <c:pt idx="90">
                  <c:v>43013.96875</c:v>
                </c:pt>
                <c:pt idx="91">
                  <c:v>43013.968865740739</c:v>
                </c:pt>
                <c:pt idx="92">
                  <c:v>43013.968981481485</c:v>
                </c:pt>
                <c:pt idx="93">
                  <c:v>43013.969097222223</c:v>
                </c:pt>
                <c:pt idx="94">
                  <c:v>43013.969212962962</c:v>
                </c:pt>
                <c:pt idx="95">
                  <c:v>43013.969328703701</c:v>
                </c:pt>
                <c:pt idx="96">
                  <c:v>43013.969444444447</c:v>
                </c:pt>
                <c:pt idx="97">
                  <c:v>43013.969560185185</c:v>
                </c:pt>
                <c:pt idx="98">
                  <c:v>43013.969675925924</c:v>
                </c:pt>
                <c:pt idx="99">
                  <c:v>43013.96979166667</c:v>
                </c:pt>
                <c:pt idx="100">
                  <c:v>43013.969907407409</c:v>
                </c:pt>
                <c:pt idx="101">
                  <c:v>43013.970023148147</c:v>
                </c:pt>
                <c:pt idx="102">
                  <c:v>43013.970138888886</c:v>
                </c:pt>
                <c:pt idx="103">
                  <c:v>43013.970254629632</c:v>
                </c:pt>
                <c:pt idx="104">
                  <c:v>43013.970370370371</c:v>
                </c:pt>
                <c:pt idx="105">
                  <c:v>43013.970486111109</c:v>
                </c:pt>
                <c:pt idx="106">
                  <c:v>43013.970601851855</c:v>
                </c:pt>
                <c:pt idx="107">
                  <c:v>43013.970717592594</c:v>
                </c:pt>
                <c:pt idx="108">
                  <c:v>43013.970833333333</c:v>
                </c:pt>
                <c:pt idx="109">
                  <c:v>43013.970949074072</c:v>
                </c:pt>
                <c:pt idx="110">
                  <c:v>43013.971064814818</c:v>
                </c:pt>
                <c:pt idx="111">
                  <c:v>43013.971180555556</c:v>
                </c:pt>
                <c:pt idx="112">
                  <c:v>43013.971296296295</c:v>
                </c:pt>
                <c:pt idx="113">
                  <c:v>43013.971412037034</c:v>
                </c:pt>
                <c:pt idx="114">
                  <c:v>43013.97152777778</c:v>
                </c:pt>
                <c:pt idx="115">
                  <c:v>43013.971643518518</c:v>
                </c:pt>
                <c:pt idx="116">
                  <c:v>43013.971759259257</c:v>
                </c:pt>
                <c:pt idx="117">
                  <c:v>43013.971875000003</c:v>
                </c:pt>
                <c:pt idx="118">
                  <c:v>43013.971990740742</c:v>
                </c:pt>
                <c:pt idx="119">
                  <c:v>43013.97210648148</c:v>
                </c:pt>
                <c:pt idx="120">
                  <c:v>43013.972222222219</c:v>
                </c:pt>
                <c:pt idx="121">
                  <c:v>43013.972337962965</c:v>
                </c:pt>
                <c:pt idx="122">
                  <c:v>43013.972453703704</c:v>
                </c:pt>
                <c:pt idx="123">
                  <c:v>43013.972569444442</c:v>
                </c:pt>
                <c:pt idx="124">
                  <c:v>43013.972685185188</c:v>
                </c:pt>
                <c:pt idx="125">
                  <c:v>43013.972800925927</c:v>
                </c:pt>
                <c:pt idx="126">
                  <c:v>43013.972916666666</c:v>
                </c:pt>
                <c:pt idx="127">
                  <c:v>43013.973032407404</c:v>
                </c:pt>
                <c:pt idx="128">
                  <c:v>43013.97314814815</c:v>
                </c:pt>
                <c:pt idx="129">
                  <c:v>43013.973263888889</c:v>
                </c:pt>
                <c:pt idx="130">
                  <c:v>43013.973379629628</c:v>
                </c:pt>
                <c:pt idx="131">
                  <c:v>43013.973495370374</c:v>
                </c:pt>
                <c:pt idx="132">
                  <c:v>43013.973611111112</c:v>
                </c:pt>
                <c:pt idx="133">
                  <c:v>43013.973726851851</c:v>
                </c:pt>
                <c:pt idx="134">
                  <c:v>43013.97384259259</c:v>
                </c:pt>
                <c:pt idx="135">
                  <c:v>43013.973958333336</c:v>
                </c:pt>
                <c:pt idx="136">
                  <c:v>43013.974074074074</c:v>
                </c:pt>
                <c:pt idx="137">
                  <c:v>43013.974189814813</c:v>
                </c:pt>
                <c:pt idx="138">
                  <c:v>43013.974305555559</c:v>
                </c:pt>
                <c:pt idx="139">
                  <c:v>43013.974421296298</c:v>
                </c:pt>
                <c:pt idx="140">
                  <c:v>43013.974537037036</c:v>
                </c:pt>
                <c:pt idx="141">
                  <c:v>43013.974652777775</c:v>
                </c:pt>
                <c:pt idx="142">
                  <c:v>43013.974768518521</c:v>
                </c:pt>
                <c:pt idx="143">
                  <c:v>43013.97488425926</c:v>
                </c:pt>
                <c:pt idx="144">
                  <c:v>43013.974999999999</c:v>
                </c:pt>
                <c:pt idx="145">
                  <c:v>43013.975115740737</c:v>
                </c:pt>
                <c:pt idx="146">
                  <c:v>43013.975231481483</c:v>
                </c:pt>
                <c:pt idx="147">
                  <c:v>43013.975347222222</c:v>
                </c:pt>
                <c:pt idx="148">
                  <c:v>43013.975462962961</c:v>
                </c:pt>
                <c:pt idx="149">
                  <c:v>43013.975578703707</c:v>
                </c:pt>
                <c:pt idx="150">
                  <c:v>43013.975694444445</c:v>
                </c:pt>
                <c:pt idx="151">
                  <c:v>43013.975810185184</c:v>
                </c:pt>
                <c:pt idx="152">
                  <c:v>43013.975925925923</c:v>
                </c:pt>
                <c:pt idx="153">
                  <c:v>43013.976041666669</c:v>
                </c:pt>
                <c:pt idx="154">
                  <c:v>43013.976157407407</c:v>
                </c:pt>
                <c:pt idx="155">
                  <c:v>43013.976273148146</c:v>
                </c:pt>
                <c:pt idx="156">
                  <c:v>43013.976388888892</c:v>
                </c:pt>
                <c:pt idx="157">
                  <c:v>43013.976504629631</c:v>
                </c:pt>
                <c:pt idx="158">
                  <c:v>43013.976620370369</c:v>
                </c:pt>
                <c:pt idx="159">
                  <c:v>43013.976736111108</c:v>
                </c:pt>
                <c:pt idx="160">
                  <c:v>43013.976851851854</c:v>
                </c:pt>
                <c:pt idx="161">
                  <c:v>43013.976967592593</c:v>
                </c:pt>
                <c:pt idx="162">
                  <c:v>43013.977083333331</c:v>
                </c:pt>
                <c:pt idx="163">
                  <c:v>43013.977199074077</c:v>
                </c:pt>
                <c:pt idx="164">
                  <c:v>43013.977314814816</c:v>
                </c:pt>
                <c:pt idx="165">
                  <c:v>43013.977430555555</c:v>
                </c:pt>
                <c:pt idx="166">
                  <c:v>43013.977546296293</c:v>
                </c:pt>
                <c:pt idx="167">
                  <c:v>43013.977662037039</c:v>
                </c:pt>
                <c:pt idx="168">
                  <c:v>43013.977777777778</c:v>
                </c:pt>
                <c:pt idx="169">
                  <c:v>43013.977893518517</c:v>
                </c:pt>
                <c:pt idx="170">
                  <c:v>43013.978009259263</c:v>
                </c:pt>
                <c:pt idx="171">
                  <c:v>43013.978125000001</c:v>
                </c:pt>
                <c:pt idx="172">
                  <c:v>43013.97824074074</c:v>
                </c:pt>
                <c:pt idx="173">
                  <c:v>43013.978356481479</c:v>
                </c:pt>
                <c:pt idx="174">
                  <c:v>43013.978472222225</c:v>
                </c:pt>
                <c:pt idx="175">
                  <c:v>43013.978587962964</c:v>
                </c:pt>
                <c:pt idx="176">
                  <c:v>43013.978703703702</c:v>
                </c:pt>
                <c:pt idx="177">
                  <c:v>43013.978819444441</c:v>
                </c:pt>
                <c:pt idx="178">
                  <c:v>43013.978935185187</c:v>
                </c:pt>
                <c:pt idx="179">
                  <c:v>43013.979050925926</c:v>
                </c:pt>
                <c:pt idx="180">
                  <c:v>43013.979166666664</c:v>
                </c:pt>
                <c:pt idx="181">
                  <c:v>43013.97928240741</c:v>
                </c:pt>
                <c:pt idx="182">
                  <c:v>43013.979398148149</c:v>
                </c:pt>
                <c:pt idx="183">
                  <c:v>43013.979513888888</c:v>
                </c:pt>
                <c:pt idx="184">
                  <c:v>43013.979629629626</c:v>
                </c:pt>
                <c:pt idx="185">
                  <c:v>43013.979745370372</c:v>
                </c:pt>
                <c:pt idx="186">
                  <c:v>43013.979861111111</c:v>
                </c:pt>
                <c:pt idx="187">
                  <c:v>43013.97997685185</c:v>
                </c:pt>
                <c:pt idx="188">
                  <c:v>43013.980092592596</c:v>
                </c:pt>
                <c:pt idx="189">
                  <c:v>43013.980208333334</c:v>
                </c:pt>
                <c:pt idx="190">
                  <c:v>43013.980324074073</c:v>
                </c:pt>
                <c:pt idx="191">
                  <c:v>43013.980439814812</c:v>
                </c:pt>
                <c:pt idx="192">
                  <c:v>43013.980555555558</c:v>
                </c:pt>
                <c:pt idx="193">
                  <c:v>43013.980671296296</c:v>
                </c:pt>
                <c:pt idx="194">
                  <c:v>43013.980787037035</c:v>
                </c:pt>
                <c:pt idx="195">
                  <c:v>43013.980902777781</c:v>
                </c:pt>
                <c:pt idx="196">
                  <c:v>43013.98101851852</c:v>
                </c:pt>
                <c:pt idx="197">
                  <c:v>43013.981134259258</c:v>
                </c:pt>
                <c:pt idx="198">
                  <c:v>43013.981249999997</c:v>
                </c:pt>
                <c:pt idx="199">
                  <c:v>43013.981365740743</c:v>
                </c:pt>
                <c:pt idx="200">
                  <c:v>43013.981481481482</c:v>
                </c:pt>
                <c:pt idx="201">
                  <c:v>43013.98159722222</c:v>
                </c:pt>
                <c:pt idx="202">
                  <c:v>43013.981712962966</c:v>
                </c:pt>
                <c:pt idx="203">
                  <c:v>43013.981828703705</c:v>
                </c:pt>
                <c:pt idx="204">
                  <c:v>43013.981944444444</c:v>
                </c:pt>
                <c:pt idx="205">
                  <c:v>43013.982060185182</c:v>
                </c:pt>
                <c:pt idx="206">
                  <c:v>43013.982175925928</c:v>
                </c:pt>
                <c:pt idx="207">
                  <c:v>43013.982291666667</c:v>
                </c:pt>
                <c:pt idx="208">
                  <c:v>43013.982407407406</c:v>
                </c:pt>
                <c:pt idx="209">
                  <c:v>43013.982523148145</c:v>
                </c:pt>
                <c:pt idx="210">
                  <c:v>43013.982638888891</c:v>
                </c:pt>
                <c:pt idx="211">
                  <c:v>43013.982754629629</c:v>
                </c:pt>
                <c:pt idx="212">
                  <c:v>43013.982870370368</c:v>
                </c:pt>
                <c:pt idx="213">
                  <c:v>43013.982986111114</c:v>
                </c:pt>
                <c:pt idx="214">
                  <c:v>43013.983101851853</c:v>
                </c:pt>
                <c:pt idx="215">
                  <c:v>43013.983217592591</c:v>
                </c:pt>
                <c:pt idx="216">
                  <c:v>43013.98333333333</c:v>
                </c:pt>
                <c:pt idx="217">
                  <c:v>43013.983449074076</c:v>
                </c:pt>
                <c:pt idx="218">
                  <c:v>43013.983564814815</c:v>
                </c:pt>
                <c:pt idx="219">
                  <c:v>43013.983680555553</c:v>
                </c:pt>
                <c:pt idx="220">
                  <c:v>43013.983796296299</c:v>
                </c:pt>
                <c:pt idx="221">
                  <c:v>43013.983912037038</c:v>
                </c:pt>
                <c:pt idx="222">
                  <c:v>43013.984027777777</c:v>
                </c:pt>
                <c:pt idx="223">
                  <c:v>43013.984143518515</c:v>
                </c:pt>
                <c:pt idx="224">
                  <c:v>43013.984259259261</c:v>
                </c:pt>
                <c:pt idx="225">
                  <c:v>43013.984375</c:v>
                </c:pt>
                <c:pt idx="226">
                  <c:v>43013.984490740739</c:v>
                </c:pt>
                <c:pt idx="227">
                  <c:v>43013.984606481485</c:v>
                </c:pt>
                <c:pt idx="228">
                  <c:v>43013.984722222223</c:v>
                </c:pt>
                <c:pt idx="229">
                  <c:v>43013.984837962962</c:v>
                </c:pt>
                <c:pt idx="230">
                  <c:v>43013.984953703701</c:v>
                </c:pt>
                <c:pt idx="231">
                  <c:v>43013.985069444447</c:v>
                </c:pt>
                <c:pt idx="232">
                  <c:v>43013.985185185185</c:v>
                </c:pt>
                <c:pt idx="233">
                  <c:v>43013.985300925924</c:v>
                </c:pt>
                <c:pt idx="234">
                  <c:v>43013.98541666667</c:v>
                </c:pt>
                <c:pt idx="235">
                  <c:v>43013.985532407409</c:v>
                </c:pt>
                <c:pt idx="236">
                  <c:v>43013.985648148147</c:v>
                </c:pt>
                <c:pt idx="237">
                  <c:v>43013.985763888886</c:v>
                </c:pt>
                <c:pt idx="238">
                  <c:v>43013.985879629632</c:v>
                </c:pt>
                <c:pt idx="239">
                  <c:v>43013.985995370371</c:v>
                </c:pt>
                <c:pt idx="240">
                  <c:v>43013.986111111109</c:v>
                </c:pt>
                <c:pt idx="241">
                  <c:v>43013.986226851855</c:v>
                </c:pt>
                <c:pt idx="242">
                  <c:v>43013.986342592594</c:v>
                </c:pt>
                <c:pt idx="243">
                  <c:v>43013.986458333333</c:v>
                </c:pt>
                <c:pt idx="244">
                  <c:v>43013.986574074072</c:v>
                </c:pt>
                <c:pt idx="245">
                  <c:v>43013.986689814818</c:v>
                </c:pt>
                <c:pt idx="246">
                  <c:v>43013.986805555556</c:v>
                </c:pt>
                <c:pt idx="247">
                  <c:v>43013.986921296295</c:v>
                </c:pt>
                <c:pt idx="248">
                  <c:v>43013.987037037034</c:v>
                </c:pt>
                <c:pt idx="249">
                  <c:v>43013.98715277778</c:v>
                </c:pt>
                <c:pt idx="250">
                  <c:v>43013.987268518518</c:v>
                </c:pt>
                <c:pt idx="251">
                  <c:v>43013.987384259257</c:v>
                </c:pt>
                <c:pt idx="252">
                  <c:v>43013.987500000003</c:v>
                </c:pt>
                <c:pt idx="253">
                  <c:v>43013.987615740742</c:v>
                </c:pt>
                <c:pt idx="254">
                  <c:v>43013.98773148148</c:v>
                </c:pt>
                <c:pt idx="255">
                  <c:v>43013.987847222219</c:v>
                </c:pt>
                <c:pt idx="256">
                  <c:v>43013.987962962965</c:v>
                </c:pt>
                <c:pt idx="257">
                  <c:v>43013.988078703704</c:v>
                </c:pt>
                <c:pt idx="258">
                  <c:v>43013.988194444442</c:v>
                </c:pt>
                <c:pt idx="259">
                  <c:v>43013.988310185188</c:v>
                </c:pt>
                <c:pt idx="260">
                  <c:v>43013.988425925927</c:v>
                </c:pt>
                <c:pt idx="261">
                  <c:v>43013.988541666666</c:v>
                </c:pt>
                <c:pt idx="262">
                  <c:v>43013.988657407404</c:v>
                </c:pt>
                <c:pt idx="263">
                  <c:v>43013.98877314815</c:v>
                </c:pt>
                <c:pt idx="264">
                  <c:v>43013.988888888889</c:v>
                </c:pt>
                <c:pt idx="265">
                  <c:v>43013.989004629628</c:v>
                </c:pt>
                <c:pt idx="266">
                  <c:v>43013.989120370374</c:v>
                </c:pt>
                <c:pt idx="267">
                  <c:v>43013.989236111112</c:v>
                </c:pt>
                <c:pt idx="268">
                  <c:v>43013.989351851851</c:v>
                </c:pt>
                <c:pt idx="269">
                  <c:v>43013.98946759259</c:v>
                </c:pt>
                <c:pt idx="270">
                  <c:v>43013.989583333336</c:v>
                </c:pt>
                <c:pt idx="271">
                  <c:v>43013.989699074074</c:v>
                </c:pt>
                <c:pt idx="272">
                  <c:v>43013.989814814813</c:v>
                </c:pt>
                <c:pt idx="273">
                  <c:v>43013.989930555559</c:v>
                </c:pt>
                <c:pt idx="274">
                  <c:v>43013.990046296298</c:v>
                </c:pt>
                <c:pt idx="275">
                  <c:v>43013.990162037036</c:v>
                </c:pt>
                <c:pt idx="276">
                  <c:v>43013.990277777775</c:v>
                </c:pt>
                <c:pt idx="277">
                  <c:v>43013.990393518521</c:v>
                </c:pt>
                <c:pt idx="278">
                  <c:v>43013.99050925926</c:v>
                </c:pt>
                <c:pt idx="279">
                  <c:v>43013.990624999999</c:v>
                </c:pt>
                <c:pt idx="280">
                  <c:v>43013.990740740737</c:v>
                </c:pt>
                <c:pt idx="281">
                  <c:v>43013.990856481483</c:v>
                </c:pt>
                <c:pt idx="282">
                  <c:v>43013.990972222222</c:v>
                </c:pt>
                <c:pt idx="283">
                  <c:v>43013.991087962961</c:v>
                </c:pt>
                <c:pt idx="284">
                  <c:v>43013.991203703707</c:v>
                </c:pt>
                <c:pt idx="285">
                  <c:v>43013.991319444445</c:v>
                </c:pt>
                <c:pt idx="286">
                  <c:v>43013.991435185184</c:v>
                </c:pt>
                <c:pt idx="287">
                  <c:v>43013.991550925923</c:v>
                </c:pt>
                <c:pt idx="288">
                  <c:v>43013.991666666669</c:v>
                </c:pt>
                <c:pt idx="289">
                  <c:v>43013.991782407407</c:v>
                </c:pt>
                <c:pt idx="290">
                  <c:v>43013.991898148146</c:v>
                </c:pt>
                <c:pt idx="291">
                  <c:v>43013.992013888892</c:v>
                </c:pt>
                <c:pt idx="292">
                  <c:v>43013.992129629631</c:v>
                </c:pt>
                <c:pt idx="293">
                  <c:v>43013.992245370369</c:v>
                </c:pt>
                <c:pt idx="294">
                  <c:v>43013.992361111108</c:v>
                </c:pt>
                <c:pt idx="295">
                  <c:v>43013.992476851854</c:v>
                </c:pt>
                <c:pt idx="296">
                  <c:v>43013.992592592593</c:v>
                </c:pt>
                <c:pt idx="297">
                  <c:v>43013.992708333331</c:v>
                </c:pt>
                <c:pt idx="298">
                  <c:v>43013.992824074077</c:v>
                </c:pt>
                <c:pt idx="299">
                  <c:v>43013.992939814816</c:v>
                </c:pt>
                <c:pt idx="300">
                  <c:v>43013.993055555555</c:v>
                </c:pt>
                <c:pt idx="301">
                  <c:v>43013.993171296293</c:v>
                </c:pt>
                <c:pt idx="302">
                  <c:v>43013.993287037039</c:v>
                </c:pt>
                <c:pt idx="303">
                  <c:v>43013.993402777778</c:v>
                </c:pt>
                <c:pt idx="304">
                  <c:v>43013.993518518517</c:v>
                </c:pt>
                <c:pt idx="305">
                  <c:v>43013.993634259263</c:v>
                </c:pt>
                <c:pt idx="306">
                  <c:v>43013.993750000001</c:v>
                </c:pt>
                <c:pt idx="307">
                  <c:v>43013.99386574074</c:v>
                </c:pt>
                <c:pt idx="308">
                  <c:v>43013.993981481479</c:v>
                </c:pt>
                <c:pt idx="309">
                  <c:v>43013.994097222225</c:v>
                </c:pt>
                <c:pt idx="310">
                  <c:v>43013.994212962964</c:v>
                </c:pt>
                <c:pt idx="311">
                  <c:v>43013.994328703702</c:v>
                </c:pt>
                <c:pt idx="312">
                  <c:v>43013.994444444441</c:v>
                </c:pt>
                <c:pt idx="313">
                  <c:v>43013.994560185187</c:v>
                </c:pt>
                <c:pt idx="314">
                  <c:v>43013.994675925926</c:v>
                </c:pt>
                <c:pt idx="315">
                  <c:v>43013.994791666664</c:v>
                </c:pt>
                <c:pt idx="316">
                  <c:v>43013.99490740741</c:v>
                </c:pt>
                <c:pt idx="317">
                  <c:v>43013.995023148149</c:v>
                </c:pt>
                <c:pt idx="318">
                  <c:v>43013.995138888888</c:v>
                </c:pt>
                <c:pt idx="319">
                  <c:v>43013.995254629626</c:v>
                </c:pt>
                <c:pt idx="320">
                  <c:v>43013.995370370372</c:v>
                </c:pt>
                <c:pt idx="321">
                  <c:v>43013.995486111111</c:v>
                </c:pt>
                <c:pt idx="322">
                  <c:v>43013.99560185185</c:v>
                </c:pt>
                <c:pt idx="323">
                  <c:v>43013.995717592596</c:v>
                </c:pt>
                <c:pt idx="324">
                  <c:v>43013.995833333334</c:v>
                </c:pt>
                <c:pt idx="325">
                  <c:v>43013.995949074073</c:v>
                </c:pt>
                <c:pt idx="326">
                  <c:v>43013.996064814812</c:v>
                </c:pt>
                <c:pt idx="327">
                  <c:v>43013.996180555558</c:v>
                </c:pt>
                <c:pt idx="328">
                  <c:v>43013.996296296296</c:v>
                </c:pt>
                <c:pt idx="329">
                  <c:v>43013.996412037035</c:v>
                </c:pt>
                <c:pt idx="330">
                  <c:v>43013.996527777781</c:v>
                </c:pt>
                <c:pt idx="331">
                  <c:v>43013.99664351852</c:v>
                </c:pt>
                <c:pt idx="332">
                  <c:v>43013.996759259258</c:v>
                </c:pt>
                <c:pt idx="333">
                  <c:v>43013.996874999997</c:v>
                </c:pt>
                <c:pt idx="334">
                  <c:v>43013.996990740743</c:v>
                </c:pt>
                <c:pt idx="335">
                  <c:v>43013.997106481482</c:v>
                </c:pt>
                <c:pt idx="336">
                  <c:v>43013.99722222222</c:v>
                </c:pt>
                <c:pt idx="337">
                  <c:v>43013.997337962966</c:v>
                </c:pt>
                <c:pt idx="338">
                  <c:v>43013.997453703705</c:v>
                </c:pt>
                <c:pt idx="339">
                  <c:v>43013.997569444444</c:v>
                </c:pt>
                <c:pt idx="340">
                  <c:v>43013.997685185182</c:v>
                </c:pt>
                <c:pt idx="341">
                  <c:v>43013.997800925928</c:v>
                </c:pt>
                <c:pt idx="342">
                  <c:v>43013.997916666667</c:v>
                </c:pt>
                <c:pt idx="343">
                  <c:v>43013.998032407406</c:v>
                </c:pt>
                <c:pt idx="344">
                  <c:v>43013.998148148145</c:v>
                </c:pt>
                <c:pt idx="345">
                  <c:v>43013.998263888891</c:v>
                </c:pt>
                <c:pt idx="346">
                  <c:v>43013.998379629629</c:v>
                </c:pt>
                <c:pt idx="347">
                  <c:v>43013.998495370368</c:v>
                </c:pt>
                <c:pt idx="348">
                  <c:v>43013.998611111114</c:v>
                </c:pt>
                <c:pt idx="349">
                  <c:v>43013.998726851853</c:v>
                </c:pt>
                <c:pt idx="350">
                  <c:v>43013.998842592591</c:v>
                </c:pt>
                <c:pt idx="351">
                  <c:v>43013.99895833333</c:v>
                </c:pt>
                <c:pt idx="352">
                  <c:v>43013.999074074076</c:v>
                </c:pt>
                <c:pt idx="353">
                  <c:v>43013.999189814815</c:v>
                </c:pt>
                <c:pt idx="354">
                  <c:v>43013.999305555553</c:v>
                </c:pt>
                <c:pt idx="355">
                  <c:v>43013.999421296299</c:v>
                </c:pt>
                <c:pt idx="356">
                  <c:v>43013.999537037038</c:v>
                </c:pt>
                <c:pt idx="357">
                  <c:v>43013.999652777777</c:v>
                </c:pt>
                <c:pt idx="358">
                  <c:v>43013.999768518515</c:v>
                </c:pt>
                <c:pt idx="359">
                  <c:v>43013.999884259261</c:v>
                </c:pt>
                <c:pt idx="360">
                  <c:v>43014</c:v>
                </c:pt>
                <c:pt idx="361">
                  <c:v>43014.000115740739</c:v>
                </c:pt>
                <c:pt idx="362">
                  <c:v>43014.000231481485</c:v>
                </c:pt>
                <c:pt idx="363">
                  <c:v>43014.000347222223</c:v>
                </c:pt>
                <c:pt idx="364">
                  <c:v>43014.000462962962</c:v>
                </c:pt>
                <c:pt idx="365">
                  <c:v>43014.000578703701</c:v>
                </c:pt>
                <c:pt idx="366">
                  <c:v>43014.000694444447</c:v>
                </c:pt>
                <c:pt idx="367">
                  <c:v>43014.000810185185</c:v>
                </c:pt>
                <c:pt idx="368">
                  <c:v>43014.000925925924</c:v>
                </c:pt>
                <c:pt idx="369">
                  <c:v>43014.00104166667</c:v>
                </c:pt>
                <c:pt idx="370">
                  <c:v>43014.001157407409</c:v>
                </c:pt>
                <c:pt idx="371">
                  <c:v>43014.001273148147</c:v>
                </c:pt>
                <c:pt idx="372">
                  <c:v>43014.001388888886</c:v>
                </c:pt>
                <c:pt idx="373">
                  <c:v>43014.001504629632</c:v>
                </c:pt>
                <c:pt idx="374">
                  <c:v>43014.001620370371</c:v>
                </c:pt>
                <c:pt idx="375">
                  <c:v>43014.001736111109</c:v>
                </c:pt>
                <c:pt idx="376">
                  <c:v>43014.001851851855</c:v>
                </c:pt>
                <c:pt idx="377">
                  <c:v>43014.001967592594</c:v>
                </c:pt>
                <c:pt idx="378">
                  <c:v>43014.002083333333</c:v>
                </c:pt>
                <c:pt idx="379">
                  <c:v>43014.002199074072</c:v>
                </c:pt>
                <c:pt idx="380">
                  <c:v>43014.002314814818</c:v>
                </c:pt>
                <c:pt idx="381">
                  <c:v>43014.002430555556</c:v>
                </c:pt>
                <c:pt idx="382">
                  <c:v>43014.002546296295</c:v>
                </c:pt>
                <c:pt idx="383">
                  <c:v>43014.002662037034</c:v>
                </c:pt>
                <c:pt idx="384">
                  <c:v>43014.00277777778</c:v>
                </c:pt>
                <c:pt idx="385">
                  <c:v>43014.002893518518</c:v>
                </c:pt>
                <c:pt idx="386">
                  <c:v>43014.003009259257</c:v>
                </c:pt>
                <c:pt idx="387">
                  <c:v>43014.003125000003</c:v>
                </c:pt>
                <c:pt idx="388">
                  <c:v>43014.003240740742</c:v>
                </c:pt>
                <c:pt idx="389">
                  <c:v>43014.00335648148</c:v>
                </c:pt>
                <c:pt idx="390">
                  <c:v>43014.003472222219</c:v>
                </c:pt>
                <c:pt idx="391">
                  <c:v>43014.003587962965</c:v>
                </c:pt>
                <c:pt idx="392">
                  <c:v>43014.003703703704</c:v>
                </c:pt>
                <c:pt idx="393">
                  <c:v>43014.003819444442</c:v>
                </c:pt>
                <c:pt idx="394">
                  <c:v>43014.003935185188</c:v>
                </c:pt>
                <c:pt idx="395">
                  <c:v>43014.004050925927</c:v>
                </c:pt>
                <c:pt idx="396">
                  <c:v>43014.004166666666</c:v>
                </c:pt>
                <c:pt idx="397">
                  <c:v>43014.004282407404</c:v>
                </c:pt>
                <c:pt idx="398">
                  <c:v>43014.00439814815</c:v>
                </c:pt>
                <c:pt idx="399">
                  <c:v>43014.004513888889</c:v>
                </c:pt>
                <c:pt idx="400">
                  <c:v>43014.004629629628</c:v>
                </c:pt>
                <c:pt idx="401">
                  <c:v>43014.004745370374</c:v>
                </c:pt>
                <c:pt idx="402">
                  <c:v>43014.004861111112</c:v>
                </c:pt>
                <c:pt idx="403">
                  <c:v>43014.004976851851</c:v>
                </c:pt>
                <c:pt idx="404">
                  <c:v>43014.00509259259</c:v>
                </c:pt>
                <c:pt idx="405">
                  <c:v>43014.005208333336</c:v>
                </c:pt>
                <c:pt idx="406">
                  <c:v>43014.005324074074</c:v>
                </c:pt>
                <c:pt idx="407">
                  <c:v>43014.005439814813</c:v>
                </c:pt>
                <c:pt idx="408">
                  <c:v>43014.005555555559</c:v>
                </c:pt>
                <c:pt idx="409">
                  <c:v>43014.005671296298</c:v>
                </c:pt>
                <c:pt idx="410">
                  <c:v>43014.005787037036</c:v>
                </c:pt>
                <c:pt idx="411">
                  <c:v>43014.005902777775</c:v>
                </c:pt>
                <c:pt idx="412">
                  <c:v>43014.006018518521</c:v>
                </c:pt>
                <c:pt idx="413">
                  <c:v>43014.00613425926</c:v>
                </c:pt>
                <c:pt idx="414">
                  <c:v>43014.006249999999</c:v>
                </c:pt>
                <c:pt idx="415">
                  <c:v>43014.006365740737</c:v>
                </c:pt>
                <c:pt idx="416">
                  <c:v>43014.006481481483</c:v>
                </c:pt>
                <c:pt idx="417">
                  <c:v>43014.006597222222</c:v>
                </c:pt>
                <c:pt idx="418">
                  <c:v>43014.006712962961</c:v>
                </c:pt>
                <c:pt idx="419">
                  <c:v>43014.006828703707</c:v>
                </c:pt>
                <c:pt idx="420">
                  <c:v>43014.006944444445</c:v>
                </c:pt>
                <c:pt idx="421">
                  <c:v>43014.007060185184</c:v>
                </c:pt>
                <c:pt idx="422">
                  <c:v>43014.007175925923</c:v>
                </c:pt>
                <c:pt idx="423">
                  <c:v>43014.007291666669</c:v>
                </c:pt>
                <c:pt idx="424">
                  <c:v>43014.007407407407</c:v>
                </c:pt>
                <c:pt idx="425">
                  <c:v>43014.007523148146</c:v>
                </c:pt>
                <c:pt idx="426">
                  <c:v>43014.007638888892</c:v>
                </c:pt>
                <c:pt idx="427">
                  <c:v>43014.007754629631</c:v>
                </c:pt>
                <c:pt idx="428">
                  <c:v>43014.007870370369</c:v>
                </c:pt>
                <c:pt idx="429">
                  <c:v>43014.007986111108</c:v>
                </c:pt>
                <c:pt idx="430">
                  <c:v>43014.008101851854</c:v>
                </c:pt>
                <c:pt idx="431">
                  <c:v>43014.008217592593</c:v>
                </c:pt>
                <c:pt idx="432">
                  <c:v>43014.008333333331</c:v>
                </c:pt>
                <c:pt idx="433">
                  <c:v>43014.008449074077</c:v>
                </c:pt>
                <c:pt idx="434">
                  <c:v>43014.008564814816</c:v>
                </c:pt>
                <c:pt idx="435">
                  <c:v>43014.008680555555</c:v>
                </c:pt>
                <c:pt idx="436">
                  <c:v>43014.008796296293</c:v>
                </c:pt>
                <c:pt idx="437">
                  <c:v>43014.008912037039</c:v>
                </c:pt>
                <c:pt idx="438">
                  <c:v>43014.009027777778</c:v>
                </c:pt>
                <c:pt idx="439">
                  <c:v>43014.009143518517</c:v>
                </c:pt>
                <c:pt idx="440">
                  <c:v>43014.009259259263</c:v>
                </c:pt>
                <c:pt idx="441">
                  <c:v>43014.009375000001</c:v>
                </c:pt>
                <c:pt idx="442">
                  <c:v>43014.00949074074</c:v>
                </c:pt>
                <c:pt idx="443">
                  <c:v>43014.009606481479</c:v>
                </c:pt>
                <c:pt idx="444">
                  <c:v>43014.009722222225</c:v>
                </c:pt>
                <c:pt idx="445">
                  <c:v>43014.009837962964</c:v>
                </c:pt>
                <c:pt idx="446">
                  <c:v>43014.009953703702</c:v>
                </c:pt>
                <c:pt idx="447">
                  <c:v>43014.010069444441</c:v>
                </c:pt>
                <c:pt idx="448">
                  <c:v>43014.010185185187</c:v>
                </c:pt>
                <c:pt idx="449">
                  <c:v>43014.010300925926</c:v>
                </c:pt>
                <c:pt idx="450">
                  <c:v>43014.010416666664</c:v>
                </c:pt>
                <c:pt idx="451">
                  <c:v>43014.01053240741</c:v>
                </c:pt>
                <c:pt idx="452">
                  <c:v>43014.010648148149</c:v>
                </c:pt>
                <c:pt idx="453">
                  <c:v>43014.010763888888</c:v>
                </c:pt>
                <c:pt idx="454">
                  <c:v>43014.010879629626</c:v>
                </c:pt>
                <c:pt idx="455">
                  <c:v>43014.010995370372</c:v>
                </c:pt>
                <c:pt idx="456">
                  <c:v>43014.011111111111</c:v>
                </c:pt>
                <c:pt idx="457">
                  <c:v>43014.01122685185</c:v>
                </c:pt>
                <c:pt idx="458">
                  <c:v>43014.011342592596</c:v>
                </c:pt>
                <c:pt idx="459">
                  <c:v>43014.011458333334</c:v>
                </c:pt>
                <c:pt idx="460">
                  <c:v>43014.011574074073</c:v>
                </c:pt>
                <c:pt idx="461">
                  <c:v>43014.011689814812</c:v>
                </c:pt>
                <c:pt idx="462">
                  <c:v>43014.011805555558</c:v>
                </c:pt>
                <c:pt idx="463">
                  <c:v>43014.011921296296</c:v>
                </c:pt>
                <c:pt idx="464">
                  <c:v>43014.012037037035</c:v>
                </c:pt>
                <c:pt idx="465">
                  <c:v>43014.012152777781</c:v>
                </c:pt>
                <c:pt idx="466">
                  <c:v>43014.01226851852</c:v>
                </c:pt>
                <c:pt idx="467">
                  <c:v>43014.012384259258</c:v>
                </c:pt>
                <c:pt idx="468">
                  <c:v>43014.012499999997</c:v>
                </c:pt>
                <c:pt idx="469">
                  <c:v>43014.012615740743</c:v>
                </c:pt>
                <c:pt idx="470">
                  <c:v>43014.012731481482</c:v>
                </c:pt>
                <c:pt idx="471">
                  <c:v>43014.01284722222</c:v>
                </c:pt>
                <c:pt idx="472">
                  <c:v>43014.012962962966</c:v>
                </c:pt>
                <c:pt idx="473">
                  <c:v>43014.013078703705</c:v>
                </c:pt>
                <c:pt idx="474">
                  <c:v>43014.013194444444</c:v>
                </c:pt>
                <c:pt idx="475">
                  <c:v>43014.013310185182</c:v>
                </c:pt>
                <c:pt idx="476">
                  <c:v>43014.013425925928</c:v>
                </c:pt>
                <c:pt idx="477">
                  <c:v>43014.013541666667</c:v>
                </c:pt>
                <c:pt idx="478">
                  <c:v>43014.013657407406</c:v>
                </c:pt>
                <c:pt idx="479">
                  <c:v>43014.013773148145</c:v>
                </c:pt>
                <c:pt idx="480">
                  <c:v>43014.013888888891</c:v>
                </c:pt>
                <c:pt idx="481">
                  <c:v>43014.014004629629</c:v>
                </c:pt>
                <c:pt idx="482">
                  <c:v>43014.014120370368</c:v>
                </c:pt>
                <c:pt idx="483">
                  <c:v>43014.014236111114</c:v>
                </c:pt>
                <c:pt idx="484">
                  <c:v>43014.014351851853</c:v>
                </c:pt>
                <c:pt idx="485">
                  <c:v>43014.014467592591</c:v>
                </c:pt>
                <c:pt idx="486">
                  <c:v>43014.01458333333</c:v>
                </c:pt>
                <c:pt idx="487">
                  <c:v>43014.014699074076</c:v>
                </c:pt>
                <c:pt idx="488">
                  <c:v>43014.014814814815</c:v>
                </c:pt>
                <c:pt idx="489">
                  <c:v>43014.014930555553</c:v>
                </c:pt>
                <c:pt idx="490">
                  <c:v>43014.015046296299</c:v>
                </c:pt>
                <c:pt idx="491">
                  <c:v>43014.015162037038</c:v>
                </c:pt>
                <c:pt idx="492">
                  <c:v>43014.015277777777</c:v>
                </c:pt>
                <c:pt idx="493">
                  <c:v>43014.015393518515</c:v>
                </c:pt>
                <c:pt idx="494">
                  <c:v>43014.015509259261</c:v>
                </c:pt>
                <c:pt idx="495">
                  <c:v>43014.015625</c:v>
                </c:pt>
                <c:pt idx="496">
                  <c:v>43014.015740740739</c:v>
                </c:pt>
                <c:pt idx="497">
                  <c:v>43014.015856481485</c:v>
                </c:pt>
                <c:pt idx="498">
                  <c:v>43014.015972222223</c:v>
                </c:pt>
                <c:pt idx="499">
                  <c:v>43014.016087962962</c:v>
                </c:pt>
                <c:pt idx="500">
                  <c:v>43014.016203703701</c:v>
                </c:pt>
                <c:pt idx="501">
                  <c:v>43014.016319444447</c:v>
                </c:pt>
                <c:pt idx="502">
                  <c:v>43014.016435185185</c:v>
                </c:pt>
                <c:pt idx="503">
                  <c:v>43014.016550925924</c:v>
                </c:pt>
                <c:pt idx="504">
                  <c:v>43014.01666666667</c:v>
                </c:pt>
                <c:pt idx="505">
                  <c:v>43014.016782407409</c:v>
                </c:pt>
                <c:pt idx="506">
                  <c:v>43014.016898148147</c:v>
                </c:pt>
                <c:pt idx="507">
                  <c:v>43014.017013888886</c:v>
                </c:pt>
                <c:pt idx="508">
                  <c:v>43014.017129629632</c:v>
                </c:pt>
                <c:pt idx="509">
                  <c:v>43014.017245370371</c:v>
                </c:pt>
                <c:pt idx="510">
                  <c:v>43014.017361111109</c:v>
                </c:pt>
                <c:pt idx="511">
                  <c:v>43014.017476851855</c:v>
                </c:pt>
                <c:pt idx="512">
                  <c:v>43014.017592592594</c:v>
                </c:pt>
                <c:pt idx="513">
                  <c:v>43014.017708333333</c:v>
                </c:pt>
                <c:pt idx="514">
                  <c:v>43014.017824074072</c:v>
                </c:pt>
                <c:pt idx="515">
                  <c:v>43014.017939814818</c:v>
                </c:pt>
                <c:pt idx="516">
                  <c:v>43014.018055555556</c:v>
                </c:pt>
                <c:pt idx="517">
                  <c:v>43014.018171296295</c:v>
                </c:pt>
                <c:pt idx="518">
                  <c:v>43014.018287037034</c:v>
                </c:pt>
                <c:pt idx="519">
                  <c:v>43014.01840277778</c:v>
                </c:pt>
                <c:pt idx="520">
                  <c:v>43014.018518518518</c:v>
                </c:pt>
                <c:pt idx="521">
                  <c:v>43014.018634259257</c:v>
                </c:pt>
                <c:pt idx="522">
                  <c:v>43014.018750000003</c:v>
                </c:pt>
                <c:pt idx="523">
                  <c:v>43014.018865740742</c:v>
                </c:pt>
                <c:pt idx="524">
                  <c:v>43014.01898148148</c:v>
                </c:pt>
                <c:pt idx="525">
                  <c:v>43014.019097222219</c:v>
                </c:pt>
                <c:pt idx="526">
                  <c:v>43014.019212962965</c:v>
                </c:pt>
                <c:pt idx="527">
                  <c:v>43014.019328703704</c:v>
                </c:pt>
                <c:pt idx="528">
                  <c:v>43014.019444444442</c:v>
                </c:pt>
                <c:pt idx="529">
                  <c:v>43014.019560185188</c:v>
                </c:pt>
                <c:pt idx="530">
                  <c:v>43014.019675925927</c:v>
                </c:pt>
                <c:pt idx="531">
                  <c:v>43014.019791666666</c:v>
                </c:pt>
                <c:pt idx="532">
                  <c:v>43014.019907407404</c:v>
                </c:pt>
                <c:pt idx="533">
                  <c:v>43014.02002314815</c:v>
                </c:pt>
                <c:pt idx="534">
                  <c:v>43014.020138888889</c:v>
                </c:pt>
                <c:pt idx="535">
                  <c:v>43014.020254629628</c:v>
                </c:pt>
                <c:pt idx="536">
                  <c:v>43014.020370370374</c:v>
                </c:pt>
                <c:pt idx="537">
                  <c:v>43014.020486111112</c:v>
                </c:pt>
                <c:pt idx="538">
                  <c:v>43014.020601851851</c:v>
                </c:pt>
                <c:pt idx="539">
                  <c:v>43014.02071759259</c:v>
                </c:pt>
                <c:pt idx="540">
                  <c:v>43014.020833333336</c:v>
                </c:pt>
                <c:pt idx="541">
                  <c:v>43014.020949074074</c:v>
                </c:pt>
                <c:pt idx="542">
                  <c:v>43014.021064814813</c:v>
                </c:pt>
                <c:pt idx="543">
                  <c:v>43014.021180555559</c:v>
                </c:pt>
                <c:pt idx="544">
                  <c:v>43014.021296296298</c:v>
                </c:pt>
                <c:pt idx="545">
                  <c:v>43014.021412037036</c:v>
                </c:pt>
                <c:pt idx="546">
                  <c:v>43014.021527777775</c:v>
                </c:pt>
                <c:pt idx="547">
                  <c:v>43014.021643518521</c:v>
                </c:pt>
                <c:pt idx="548">
                  <c:v>43014.02175925926</c:v>
                </c:pt>
                <c:pt idx="549">
                  <c:v>43014.021874999999</c:v>
                </c:pt>
                <c:pt idx="550">
                  <c:v>43014.021990740737</c:v>
                </c:pt>
                <c:pt idx="551">
                  <c:v>43014.022106481483</c:v>
                </c:pt>
                <c:pt idx="552">
                  <c:v>43014.022222222222</c:v>
                </c:pt>
                <c:pt idx="553">
                  <c:v>43014.022337962961</c:v>
                </c:pt>
                <c:pt idx="554">
                  <c:v>43014.022453703707</c:v>
                </c:pt>
                <c:pt idx="555">
                  <c:v>43014.022569444445</c:v>
                </c:pt>
                <c:pt idx="556">
                  <c:v>43014.022685185184</c:v>
                </c:pt>
                <c:pt idx="557">
                  <c:v>43014.022800925923</c:v>
                </c:pt>
                <c:pt idx="558">
                  <c:v>43014.022916666669</c:v>
                </c:pt>
                <c:pt idx="559">
                  <c:v>43014.023032407407</c:v>
                </c:pt>
                <c:pt idx="560">
                  <c:v>43014.023148148146</c:v>
                </c:pt>
                <c:pt idx="561">
                  <c:v>43014.023263888892</c:v>
                </c:pt>
                <c:pt idx="562">
                  <c:v>43014.023379629631</c:v>
                </c:pt>
                <c:pt idx="563">
                  <c:v>43014.023495370369</c:v>
                </c:pt>
                <c:pt idx="564">
                  <c:v>43014.023611111108</c:v>
                </c:pt>
                <c:pt idx="565">
                  <c:v>43014.023726851854</c:v>
                </c:pt>
                <c:pt idx="566">
                  <c:v>43014.023842592593</c:v>
                </c:pt>
                <c:pt idx="567">
                  <c:v>43014.023958333331</c:v>
                </c:pt>
                <c:pt idx="568">
                  <c:v>43014.024074074077</c:v>
                </c:pt>
                <c:pt idx="569">
                  <c:v>43014.024189814816</c:v>
                </c:pt>
                <c:pt idx="570">
                  <c:v>43014.024305555555</c:v>
                </c:pt>
                <c:pt idx="571">
                  <c:v>43014.024421296293</c:v>
                </c:pt>
                <c:pt idx="572">
                  <c:v>43014.024537037039</c:v>
                </c:pt>
                <c:pt idx="573">
                  <c:v>43014.024652777778</c:v>
                </c:pt>
                <c:pt idx="574">
                  <c:v>43014.024768518517</c:v>
                </c:pt>
                <c:pt idx="575">
                  <c:v>43014.024884259263</c:v>
                </c:pt>
                <c:pt idx="576">
                  <c:v>43014.025000000001</c:v>
                </c:pt>
                <c:pt idx="577">
                  <c:v>43014.02511574074</c:v>
                </c:pt>
                <c:pt idx="578">
                  <c:v>43014.025231481479</c:v>
                </c:pt>
                <c:pt idx="579">
                  <c:v>43014.025347222225</c:v>
                </c:pt>
                <c:pt idx="580">
                  <c:v>43014.025462962964</c:v>
                </c:pt>
                <c:pt idx="581">
                  <c:v>43014.025578703702</c:v>
                </c:pt>
                <c:pt idx="582">
                  <c:v>43014.025694444441</c:v>
                </c:pt>
                <c:pt idx="583">
                  <c:v>43014.025810185187</c:v>
                </c:pt>
                <c:pt idx="584">
                  <c:v>43014.025925925926</c:v>
                </c:pt>
                <c:pt idx="585">
                  <c:v>43014.026041666664</c:v>
                </c:pt>
                <c:pt idx="586">
                  <c:v>43014.02615740741</c:v>
                </c:pt>
                <c:pt idx="587">
                  <c:v>43014.026273148149</c:v>
                </c:pt>
                <c:pt idx="588">
                  <c:v>43014.026388888888</c:v>
                </c:pt>
                <c:pt idx="589">
                  <c:v>43014.026504629626</c:v>
                </c:pt>
                <c:pt idx="590">
                  <c:v>43014.026620370372</c:v>
                </c:pt>
                <c:pt idx="591">
                  <c:v>43014.026736111111</c:v>
                </c:pt>
                <c:pt idx="592">
                  <c:v>43014.02685185185</c:v>
                </c:pt>
                <c:pt idx="593">
                  <c:v>43014.026967592596</c:v>
                </c:pt>
                <c:pt idx="594">
                  <c:v>43014.027083333334</c:v>
                </c:pt>
                <c:pt idx="595">
                  <c:v>43014.027199074073</c:v>
                </c:pt>
                <c:pt idx="596">
                  <c:v>43014.027314814812</c:v>
                </c:pt>
                <c:pt idx="597">
                  <c:v>43014.027430555558</c:v>
                </c:pt>
                <c:pt idx="598">
                  <c:v>43014.027546296296</c:v>
                </c:pt>
                <c:pt idx="599">
                  <c:v>43014.027662037035</c:v>
                </c:pt>
                <c:pt idx="600">
                  <c:v>43014.027777777781</c:v>
                </c:pt>
                <c:pt idx="601">
                  <c:v>43014.02789351852</c:v>
                </c:pt>
                <c:pt idx="602">
                  <c:v>43014.028009259258</c:v>
                </c:pt>
                <c:pt idx="603">
                  <c:v>43014.028124999997</c:v>
                </c:pt>
                <c:pt idx="604">
                  <c:v>43014.028240740743</c:v>
                </c:pt>
                <c:pt idx="605">
                  <c:v>43014.028356481482</c:v>
                </c:pt>
                <c:pt idx="606">
                  <c:v>43014.02847222222</c:v>
                </c:pt>
                <c:pt idx="607">
                  <c:v>43014.028587962966</c:v>
                </c:pt>
                <c:pt idx="608">
                  <c:v>43014.028703703705</c:v>
                </c:pt>
                <c:pt idx="609">
                  <c:v>43014.028819444444</c:v>
                </c:pt>
                <c:pt idx="610">
                  <c:v>43014.028935185182</c:v>
                </c:pt>
                <c:pt idx="611">
                  <c:v>43014.029050925928</c:v>
                </c:pt>
                <c:pt idx="612">
                  <c:v>43014.029166666667</c:v>
                </c:pt>
                <c:pt idx="613">
                  <c:v>43014.029282407406</c:v>
                </c:pt>
                <c:pt idx="614">
                  <c:v>43014.029398148145</c:v>
                </c:pt>
                <c:pt idx="615">
                  <c:v>43014.029513888891</c:v>
                </c:pt>
                <c:pt idx="616">
                  <c:v>43014.029629629629</c:v>
                </c:pt>
                <c:pt idx="617">
                  <c:v>43014.029745370368</c:v>
                </c:pt>
                <c:pt idx="618">
                  <c:v>43014.029861111114</c:v>
                </c:pt>
                <c:pt idx="619">
                  <c:v>43014.029976851853</c:v>
                </c:pt>
                <c:pt idx="620">
                  <c:v>43014.030092592591</c:v>
                </c:pt>
                <c:pt idx="621">
                  <c:v>43014.03020833333</c:v>
                </c:pt>
                <c:pt idx="622">
                  <c:v>43014.030324074076</c:v>
                </c:pt>
                <c:pt idx="623">
                  <c:v>43014.030439814815</c:v>
                </c:pt>
                <c:pt idx="624">
                  <c:v>43014.030555555553</c:v>
                </c:pt>
                <c:pt idx="625">
                  <c:v>43014.030671296299</c:v>
                </c:pt>
                <c:pt idx="626">
                  <c:v>43014.030787037038</c:v>
                </c:pt>
                <c:pt idx="627">
                  <c:v>43014.030902777777</c:v>
                </c:pt>
                <c:pt idx="628">
                  <c:v>43014.031018518515</c:v>
                </c:pt>
                <c:pt idx="629">
                  <c:v>43014.031134259261</c:v>
                </c:pt>
                <c:pt idx="630">
                  <c:v>43014.03125</c:v>
                </c:pt>
                <c:pt idx="631">
                  <c:v>43014.031365740739</c:v>
                </c:pt>
                <c:pt idx="632">
                  <c:v>43014.031481481485</c:v>
                </c:pt>
                <c:pt idx="633">
                  <c:v>43014.031597222223</c:v>
                </c:pt>
                <c:pt idx="634">
                  <c:v>43014.031712962962</c:v>
                </c:pt>
                <c:pt idx="635">
                  <c:v>43014.031828703701</c:v>
                </c:pt>
                <c:pt idx="636">
                  <c:v>43014.031944444447</c:v>
                </c:pt>
                <c:pt idx="637">
                  <c:v>43014.032060185185</c:v>
                </c:pt>
                <c:pt idx="638">
                  <c:v>43014.032175925924</c:v>
                </c:pt>
                <c:pt idx="639">
                  <c:v>43014.03229166667</c:v>
                </c:pt>
                <c:pt idx="640">
                  <c:v>43014.032407407409</c:v>
                </c:pt>
                <c:pt idx="641">
                  <c:v>43014.032523148147</c:v>
                </c:pt>
                <c:pt idx="642">
                  <c:v>43014.032638888886</c:v>
                </c:pt>
                <c:pt idx="643">
                  <c:v>43014.032754629632</c:v>
                </c:pt>
                <c:pt idx="644">
                  <c:v>43014.032870370371</c:v>
                </c:pt>
                <c:pt idx="645">
                  <c:v>43014.032986111109</c:v>
                </c:pt>
                <c:pt idx="646">
                  <c:v>43014.033101851855</c:v>
                </c:pt>
                <c:pt idx="647">
                  <c:v>43014.033217592594</c:v>
                </c:pt>
                <c:pt idx="648">
                  <c:v>43014.033333333333</c:v>
                </c:pt>
                <c:pt idx="649">
                  <c:v>43014.033449074072</c:v>
                </c:pt>
                <c:pt idx="650">
                  <c:v>43014.033564814818</c:v>
                </c:pt>
                <c:pt idx="651">
                  <c:v>43014.033680555556</c:v>
                </c:pt>
                <c:pt idx="652">
                  <c:v>43014.033796296295</c:v>
                </c:pt>
                <c:pt idx="653">
                  <c:v>43014.033912037034</c:v>
                </c:pt>
                <c:pt idx="654">
                  <c:v>43014.03402777778</c:v>
                </c:pt>
                <c:pt idx="655">
                  <c:v>43014.034143518518</c:v>
                </c:pt>
                <c:pt idx="656">
                  <c:v>43014.034259259257</c:v>
                </c:pt>
                <c:pt idx="657">
                  <c:v>43014.034375000003</c:v>
                </c:pt>
                <c:pt idx="658">
                  <c:v>43014.034490740742</c:v>
                </c:pt>
                <c:pt idx="659">
                  <c:v>43014.03460648148</c:v>
                </c:pt>
                <c:pt idx="660">
                  <c:v>43014.034722222219</c:v>
                </c:pt>
                <c:pt idx="661">
                  <c:v>43014.034837962965</c:v>
                </c:pt>
                <c:pt idx="662">
                  <c:v>43014.034953703704</c:v>
                </c:pt>
                <c:pt idx="663">
                  <c:v>43014.035069444442</c:v>
                </c:pt>
                <c:pt idx="664">
                  <c:v>43014.035185185188</c:v>
                </c:pt>
                <c:pt idx="665">
                  <c:v>43014.035300925927</c:v>
                </c:pt>
                <c:pt idx="666">
                  <c:v>43014.035416666666</c:v>
                </c:pt>
                <c:pt idx="667">
                  <c:v>43014.035532407404</c:v>
                </c:pt>
                <c:pt idx="668">
                  <c:v>43014.03564814815</c:v>
                </c:pt>
                <c:pt idx="669">
                  <c:v>43014.035763888889</c:v>
                </c:pt>
                <c:pt idx="670">
                  <c:v>43014.035879629628</c:v>
                </c:pt>
                <c:pt idx="671">
                  <c:v>43014.035995370374</c:v>
                </c:pt>
                <c:pt idx="672">
                  <c:v>43014.036111111112</c:v>
                </c:pt>
                <c:pt idx="673">
                  <c:v>43014.036226851851</c:v>
                </c:pt>
                <c:pt idx="674">
                  <c:v>43014.03634259259</c:v>
                </c:pt>
                <c:pt idx="675">
                  <c:v>43014.036458333336</c:v>
                </c:pt>
                <c:pt idx="676">
                  <c:v>43014.036574074074</c:v>
                </c:pt>
                <c:pt idx="677">
                  <c:v>43014.036689814813</c:v>
                </c:pt>
                <c:pt idx="678">
                  <c:v>43014.036805555559</c:v>
                </c:pt>
                <c:pt idx="679">
                  <c:v>43014.036921296298</c:v>
                </c:pt>
                <c:pt idx="680">
                  <c:v>43014.037037037036</c:v>
                </c:pt>
                <c:pt idx="681">
                  <c:v>43014.037152777775</c:v>
                </c:pt>
                <c:pt idx="682">
                  <c:v>43014.037268518521</c:v>
                </c:pt>
                <c:pt idx="683">
                  <c:v>43014.03738425926</c:v>
                </c:pt>
                <c:pt idx="684">
                  <c:v>43014.037499999999</c:v>
                </c:pt>
                <c:pt idx="685">
                  <c:v>43014.037615740737</c:v>
                </c:pt>
                <c:pt idx="686">
                  <c:v>43014.037731481483</c:v>
                </c:pt>
                <c:pt idx="687">
                  <c:v>43014.037847222222</c:v>
                </c:pt>
                <c:pt idx="688">
                  <c:v>43014.037962962961</c:v>
                </c:pt>
                <c:pt idx="689">
                  <c:v>43014.038078703707</c:v>
                </c:pt>
                <c:pt idx="690">
                  <c:v>43014.038194444445</c:v>
                </c:pt>
                <c:pt idx="691">
                  <c:v>43014.038310185184</c:v>
                </c:pt>
                <c:pt idx="692">
                  <c:v>43014.038425925923</c:v>
                </c:pt>
                <c:pt idx="693">
                  <c:v>43014.038541666669</c:v>
                </c:pt>
                <c:pt idx="694">
                  <c:v>43014.038657407407</c:v>
                </c:pt>
                <c:pt idx="695">
                  <c:v>43014.038773148146</c:v>
                </c:pt>
                <c:pt idx="696">
                  <c:v>43014.038888888892</c:v>
                </c:pt>
                <c:pt idx="697">
                  <c:v>43014.039004629631</c:v>
                </c:pt>
                <c:pt idx="698">
                  <c:v>43014.039120370369</c:v>
                </c:pt>
                <c:pt idx="699">
                  <c:v>43014.039236111108</c:v>
                </c:pt>
                <c:pt idx="700">
                  <c:v>43014.039351851854</c:v>
                </c:pt>
                <c:pt idx="701">
                  <c:v>43014.039467592593</c:v>
                </c:pt>
                <c:pt idx="702">
                  <c:v>43014.039583333331</c:v>
                </c:pt>
                <c:pt idx="703">
                  <c:v>43014.039699074077</c:v>
                </c:pt>
                <c:pt idx="704">
                  <c:v>43014.039814814816</c:v>
                </c:pt>
                <c:pt idx="705">
                  <c:v>43014.039930555555</c:v>
                </c:pt>
                <c:pt idx="706">
                  <c:v>43014.040046296293</c:v>
                </c:pt>
                <c:pt idx="707">
                  <c:v>43014.040162037039</c:v>
                </c:pt>
                <c:pt idx="708">
                  <c:v>43014.040277777778</c:v>
                </c:pt>
                <c:pt idx="709">
                  <c:v>43014.040393518517</c:v>
                </c:pt>
                <c:pt idx="710">
                  <c:v>43014.040509259263</c:v>
                </c:pt>
                <c:pt idx="711">
                  <c:v>43014.040625000001</c:v>
                </c:pt>
                <c:pt idx="712">
                  <c:v>43014.04074074074</c:v>
                </c:pt>
                <c:pt idx="713">
                  <c:v>43014.040856481479</c:v>
                </c:pt>
                <c:pt idx="714">
                  <c:v>43014.040972222225</c:v>
                </c:pt>
                <c:pt idx="715">
                  <c:v>43014.041087962964</c:v>
                </c:pt>
                <c:pt idx="716">
                  <c:v>43014.041203703702</c:v>
                </c:pt>
                <c:pt idx="717">
                  <c:v>43014.041319444441</c:v>
                </c:pt>
                <c:pt idx="718">
                  <c:v>43014.041435185187</c:v>
                </c:pt>
                <c:pt idx="719">
                  <c:v>43014.041550925926</c:v>
                </c:pt>
                <c:pt idx="720">
                  <c:v>43014.041666666664</c:v>
                </c:pt>
              </c:numCache>
            </c:numRef>
          </c:cat>
          <c:val>
            <c:numRef>
              <c:f>Sheet1!$B$7:$B$727</c:f>
              <c:numCache>
                <c:formatCode>General</c:formatCode>
                <c:ptCount val="721"/>
                <c:pt idx="0">
                  <c:v>43.299999237060547</c:v>
                </c:pt>
                <c:pt idx="1">
                  <c:v>43.299999237060547</c:v>
                </c:pt>
                <c:pt idx="2">
                  <c:v>42.5</c:v>
                </c:pt>
                <c:pt idx="3">
                  <c:v>42.5</c:v>
                </c:pt>
                <c:pt idx="4">
                  <c:v>42.5</c:v>
                </c:pt>
                <c:pt idx="5">
                  <c:v>42.5</c:v>
                </c:pt>
                <c:pt idx="6">
                  <c:v>42.5</c:v>
                </c:pt>
                <c:pt idx="7">
                  <c:v>42.5</c:v>
                </c:pt>
                <c:pt idx="8">
                  <c:v>42.5</c:v>
                </c:pt>
                <c:pt idx="9">
                  <c:v>42.5</c:v>
                </c:pt>
                <c:pt idx="10">
                  <c:v>42.5</c:v>
                </c:pt>
                <c:pt idx="11">
                  <c:v>42.5</c:v>
                </c:pt>
                <c:pt idx="12">
                  <c:v>42.5</c:v>
                </c:pt>
                <c:pt idx="13">
                  <c:v>42.5</c:v>
                </c:pt>
                <c:pt idx="14">
                  <c:v>42.5</c:v>
                </c:pt>
                <c:pt idx="15">
                  <c:v>42.5</c:v>
                </c:pt>
                <c:pt idx="16">
                  <c:v>42.5</c:v>
                </c:pt>
                <c:pt idx="17">
                  <c:v>42.5</c:v>
                </c:pt>
                <c:pt idx="18">
                  <c:v>42.5</c:v>
                </c:pt>
                <c:pt idx="19">
                  <c:v>42.5</c:v>
                </c:pt>
                <c:pt idx="20">
                  <c:v>42.5</c:v>
                </c:pt>
                <c:pt idx="21">
                  <c:v>42.5</c:v>
                </c:pt>
                <c:pt idx="22">
                  <c:v>42.5</c:v>
                </c:pt>
                <c:pt idx="23">
                  <c:v>42.5</c:v>
                </c:pt>
                <c:pt idx="24">
                  <c:v>42.5</c:v>
                </c:pt>
                <c:pt idx="25">
                  <c:v>42.5</c:v>
                </c:pt>
                <c:pt idx="26">
                  <c:v>42.5</c:v>
                </c:pt>
                <c:pt idx="27">
                  <c:v>42.5</c:v>
                </c:pt>
                <c:pt idx="28">
                  <c:v>42.5</c:v>
                </c:pt>
                <c:pt idx="29">
                  <c:v>42.5</c:v>
                </c:pt>
                <c:pt idx="30">
                  <c:v>42.5</c:v>
                </c:pt>
                <c:pt idx="31">
                  <c:v>41.5</c:v>
                </c:pt>
                <c:pt idx="32">
                  <c:v>41.5</c:v>
                </c:pt>
                <c:pt idx="33">
                  <c:v>41.5</c:v>
                </c:pt>
                <c:pt idx="34">
                  <c:v>41.5</c:v>
                </c:pt>
                <c:pt idx="35">
                  <c:v>41.5</c:v>
                </c:pt>
                <c:pt idx="36">
                  <c:v>41.5</c:v>
                </c:pt>
                <c:pt idx="37">
                  <c:v>41.5</c:v>
                </c:pt>
                <c:pt idx="38">
                  <c:v>41.5</c:v>
                </c:pt>
                <c:pt idx="39">
                  <c:v>41.5</c:v>
                </c:pt>
                <c:pt idx="40">
                  <c:v>41.5</c:v>
                </c:pt>
                <c:pt idx="41">
                  <c:v>41.5</c:v>
                </c:pt>
                <c:pt idx="42">
                  <c:v>41.5</c:v>
                </c:pt>
                <c:pt idx="43">
                  <c:v>41.5</c:v>
                </c:pt>
                <c:pt idx="44">
                  <c:v>41.5</c:v>
                </c:pt>
                <c:pt idx="45">
                  <c:v>41.5</c:v>
                </c:pt>
                <c:pt idx="46">
                  <c:v>41.5</c:v>
                </c:pt>
                <c:pt idx="47">
                  <c:v>41.5</c:v>
                </c:pt>
                <c:pt idx="48">
                  <c:v>41.5</c:v>
                </c:pt>
                <c:pt idx="49">
                  <c:v>41.5</c:v>
                </c:pt>
                <c:pt idx="50">
                  <c:v>41.5</c:v>
                </c:pt>
                <c:pt idx="51">
                  <c:v>41.5</c:v>
                </c:pt>
                <c:pt idx="52">
                  <c:v>41.5</c:v>
                </c:pt>
                <c:pt idx="53">
                  <c:v>41.5</c:v>
                </c:pt>
                <c:pt idx="54">
                  <c:v>41.5</c:v>
                </c:pt>
                <c:pt idx="55">
                  <c:v>41.5</c:v>
                </c:pt>
                <c:pt idx="56">
                  <c:v>41.5</c:v>
                </c:pt>
                <c:pt idx="57">
                  <c:v>41.5</c:v>
                </c:pt>
                <c:pt idx="58">
                  <c:v>41.5</c:v>
                </c:pt>
                <c:pt idx="59">
                  <c:v>41.5</c:v>
                </c:pt>
                <c:pt idx="60">
                  <c:v>41.5</c:v>
                </c:pt>
                <c:pt idx="61">
                  <c:v>41.5</c:v>
                </c:pt>
                <c:pt idx="62">
                  <c:v>39.599998474121094</c:v>
                </c:pt>
                <c:pt idx="63">
                  <c:v>39.599998474121094</c:v>
                </c:pt>
                <c:pt idx="64">
                  <c:v>39.599998474121094</c:v>
                </c:pt>
                <c:pt idx="65">
                  <c:v>39.599998474121094</c:v>
                </c:pt>
                <c:pt idx="66">
                  <c:v>39.599998474121094</c:v>
                </c:pt>
                <c:pt idx="67">
                  <c:v>39.599998474121094</c:v>
                </c:pt>
                <c:pt idx="68">
                  <c:v>39.599998474121094</c:v>
                </c:pt>
                <c:pt idx="69">
                  <c:v>39.599998474121094</c:v>
                </c:pt>
                <c:pt idx="70">
                  <c:v>39.599998474121094</c:v>
                </c:pt>
                <c:pt idx="71">
                  <c:v>39.599998474121094</c:v>
                </c:pt>
                <c:pt idx="72">
                  <c:v>39.599998474121094</c:v>
                </c:pt>
                <c:pt idx="73">
                  <c:v>39.599998474121094</c:v>
                </c:pt>
                <c:pt idx="74">
                  <c:v>39.599998474121094</c:v>
                </c:pt>
                <c:pt idx="75">
                  <c:v>39.599998474121094</c:v>
                </c:pt>
                <c:pt idx="76">
                  <c:v>39.599998474121094</c:v>
                </c:pt>
                <c:pt idx="77">
                  <c:v>39.599998474121094</c:v>
                </c:pt>
                <c:pt idx="78">
                  <c:v>39.599998474121094</c:v>
                </c:pt>
                <c:pt idx="79">
                  <c:v>39.599998474121094</c:v>
                </c:pt>
                <c:pt idx="80">
                  <c:v>39.599998474121094</c:v>
                </c:pt>
                <c:pt idx="81">
                  <c:v>39.599998474121094</c:v>
                </c:pt>
                <c:pt idx="82">
                  <c:v>39.599998474121094</c:v>
                </c:pt>
                <c:pt idx="83">
                  <c:v>39.599998474121094</c:v>
                </c:pt>
                <c:pt idx="84">
                  <c:v>39.599998474121094</c:v>
                </c:pt>
                <c:pt idx="85">
                  <c:v>39.599998474121094</c:v>
                </c:pt>
                <c:pt idx="86">
                  <c:v>39.599998474121094</c:v>
                </c:pt>
                <c:pt idx="87">
                  <c:v>39.599998474121094</c:v>
                </c:pt>
                <c:pt idx="88">
                  <c:v>39.599998474121094</c:v>
                </c:pt>
                <c:pt idx="89">
                  <c:v>39.599998474121094</c:v>
                </c:pt>
                <c:pt idx="90">
                  <c:v>39.599998474121094</c:v>
                </c:pt>
                <c:pt idx="91">
                  <c:v>39.599998474121094</c:v>
                </c:pt>
                <c:pt idx="92">
                  <c:v>39.5</c:v>
                </c:pt>
                <c:pt idx="93">
                  <c:v>39.5</c:v>
                </c:pt>
                <c:pt idx="94">
                  <c:v>39.5</c:v>
                </c:pt>
                <c:pt idx="95">
                  <c:v>39.5</c:v>
                </c:pt>
                <c:pt idx="96">
                  <c:v>39.5</c:v>
                </c:pt>
                <c:pt idx="97">
                  <c:v>39.5</c:v>
                </c:pt>
                <c:pt idx="98">
                  <c:v>39.5</c:v>
                </c:pt>
                <c:pt idx="99">
                  <c:v>39.5</c:v>
                </c:pt>
                <c:pt idx="100">
                  <c:v>39.5</c:v>
                </c:pt>
                <c:pt idx="101">
                  <c:v>39.5</c:v>
                </c:pt>
                <c:pt idx="102">
                  <c:v>39.5</c:v>
                </c:pt>
                <c:pt idx="103">
                  <c:v>39.5</c:v>
                </c:pt>
                <c:pt idx="104">
                  <c:v>39.5</c:v>
                </c:pt>
                <c:pt idx="105">
                  <c:v>39.5</c:v>
                </c:pt>
                <c:pt idx="106">
                  <c:v>39.5</c:v>
                </c:pt>
                <c:pt idx="107">
                  <c:v>39.5</c:v>
                </c:pt>
                <c:pt idx="108">
                  <c:v>39.5</c:v>
                </c:pt>
                <c:pt idx="109">
                  <c:v>39.5</c:v>
                </c:pt>
                <c:pt idx="110">
                  <c:v>39.5</c:v>
                </c:pt>
                <c:pt idx="111">
                  <c:v>39.5</c:v>
                </c:pt>
                <c:pt idx="112">
                  <c:v>39.5</c:v>
                </c:pt>
                <c:pt idx="113">
                  <c:v>39.5</c:v>
                </c:pt>
                <c:pt idx="114">
                  <c:v>39.5</c:v>
                </c:pt>
                <c:pt idx="115">
                  <c:v>39.5</c:v>
                </c:pt>
                <c:pt idx="116">
                  <c:v>39.5</c:v>
                </c:pt>
                <c:pt idx="117">
                  <c:v>39.5</c:v>
                </c:pt>
                <c:pt idx="118">
                  <c:v>39.5</c:v>
                </c:pt>
                <c:pt idx="119">
                  <c:v>39.5</c:v>
                </c:pt>
                <c:pt idx="120">
                  <c:v>39.5</c:v>
                </c:pt>
                <c:pt idx="121">
                  <c:v>39.5</c:v>
                </c:pt>
                <c:pt idx="122">
                  <c:v>41.700000762939453</c:v>
                </c:pt>
                <c:pt idx="123">
                  <c:v>41.700000762939453</c:v>
                </c:pt>
                <c:pt idx="124">
                  <c:v>41.700000762939453</c:v>
                </c:pt>
                <c:pt idx="125">
                  <c:v>41.700000762939453</c:v>
                </c:pt>
                <c:pt idx="126">
                  <c:v>41.700000762939453</c:v>
                </c:pt>
                <c:pt idx="127">
                  <c:v>41.700000762939453</c:v>
                </c:pt>
                <c:pt idx="128">
                  <c:v>41.700000762939453</c:v>
                </c:pt>
                <c:pt idx="129">
                  <c:v>41.700000762939453</c:v>
                </c:pt>
                <c:pt idx="130">
                  <c:v>41.700000762939453</c:v>
                </c:pt>
                <c:pt idx="131">
                  <c:v>41.700000762939453</c:v>
                </c:pt>
                <c:pt idx="132">
                  <c:v>41.700000762939453</c:v>
                </c:pt>
                <c:pt idx="133">
                  <c:v>41.700000762939453</c:v>
                </c:pt>
                <c:pt idx="134">
                  <c:v>41.700000762939453</c:v>
                </c:pt>
                <c:pt idx="135">
                  <c:v>41.700000762939453</c:v>
                </c:pt>
                <c:pt idx="136">
                  <c:v>41.700000762939453</c:v>
                </c:pt>
                <c:pt idx="137">
                  <c:v>41.700000762939453</c:v>
                </c:pt>
                <c:pt idx="138">
                  <c:v>41.700000762939453</c:v>
                </c:pt>
                <c:pt idx="139">
                  <c:v>41.700000762939453</c:v>
                </c:pt>
                <c:pt idx="140">
                  <c:v>41.700000762939453</c:v>
                </c:pt>
                <c:pt idx="141">
                  <c:v>41.700000762939453</c:v>
                </c:pt>
                <c:pt idx="142">
                  <c:v>41.700000762939453</c:v>
                </c:pt>
                <c:pt idx="143">
                  <c:v>41.700000762939453</c:v>
                </c:pt>
                <c:pt idx="144">
                  <c:v>41.700000762939453</c:v>
                </c:pt>
                <c:pt idx="145">
                  <c:v>41.700000762939453</c:v>
                </c:pt>
                <c:pt idx="146">
                  <c:v>41.700000762939453</c:v>
                </c:pt>
                <c:pt idx="147">
                  <c:v>41.700000762939453</c:v>
                </c:pt>
                <c:pt idx="148">
                  <c:v>41.700000762939453</c:v>
                </c:pt>
                <c:pt idx="149">
                  <c:v>41.700000762939453</c:v>
                </c:pt>
                <c:pt idx="150">
                  <c:v>41.700000762939453</c:v>
                </c:pt>
                <c:pt idx="151">
                  <c:v>41.700000762939453</c:v>
                </c:pt>
                <c:pt idx="152">
                  <c:v>40.200000762939453</c:v>
                </c:pt>
                <c:pt idx="153">
                  <c:v>40.200000762939453</c:v>
                </c:pt>
                <c:pt idx="154">
                  <c:v>40.200000762939453</c:v>
                </c:pt>
                <c:pt idx="155">
                  <c:v>40.200000762939453</c:v>
                </c:pt>
                <c:pt idx="156">
                  <c:v>40.200000762939453</c:v>
                </c:pt>
                <c:pt idx="157">
                  <c:v>40.200000762939453</c:v>
                </c:pt>
                <c:pt idx="158">
                  <c:v>40.200000762939453</c:v>
                </c:pt>
                <c:pt idx="159">
                  <c:v>40.200000762939453</c:v>
                </c:pt>
                <c:pt idx="160">
                  <c:v>40.200000762939453</c:v>
                </c:pt>
                <c:pt idx="161">
                  <c:v>40.200000762939453</c:v>
                </c:pt>
                <c:pt idx="162">
                  <c:v>40.200000762939453</c:v>
                </c:pt>
                <c:pt idx="163">
                  <c:v>40.200000762939453</c:v>
                </c:pt>
                <c:pt idx="164">
                  <c:v>40.200000762939453</c:v>
                </c:pt>
                <c:pt idx="165">
                  <c:v>40.200000762939453</c:v>
                </c:pt>
                <c:pt idx="166">
                  <c:v>40.200000762939453</c:v>
                </c:pt>
                <c:pt idx="167">
                  <c:v>40.200000762939453</c:v>
                </c:pt>
                <c:pt idx="168">
                  <c:v>40.200000762939453</c:v>
                </c:pt>
                <c:pt idx="169">
                  <c:v>40.200000762939453</c:v>
                </c:pt>
                <c:pt idx="170">
                  <c:v>40.200000762939453</c:v>
                </c:pt>
                <c:pt idx="171">
                  <c:v>40.200000762939453</c:v>
                </c:pt>
                <c:pt idx="172">
                  <c:v>40.200000762939453</c:v>
                </c:pt>
                <c:pt idx="173">
                  <c:v>40.200000762939453</c:v>
                </c:pt>
                <c:pt idx="174">
                  <c:v>40.200000762939453</c:v>
                </c:pt>
                <c:pt idx="175">
                  <c:v>40.200000762939453</c:v>
                </c:pt>
                <c:pt idx="176">
                  <c:v>40.200000762939453</c:v>
                </c:pt>
                <c:pt idx="177">
                  <c:v>40.200000762939453</c:v>
                </c:pt>
                <c:pt idx="178">
                  <c:v>40.200000762939453</c:v>
                </c:pt>
                <c:pt idx="179">
                  <c:v>40.200000762939453</c:v>
                </c:pt>
                <c:pt idx="180">
                  <c:v>40.200000762939453</c:v>
                </c:pt>
                <c:pt idx="181">
                  <c:v>40.200000762939453</c:v>
                </c:pt>
                <c:pt idx="182">
                  <c:v>42.799999237060547</c:v>
                </c:pt>
                <c:pt idx="183">
                  <c:v>42.799999237060547</c:v>
                </c:pt>
                <c:pt idx="184">
                  <c:v>42.799999237060547</c:v>
                </c:pt>
                <c:pt idx="185">
                  <c:v>42.799999237060547</c:v>
                </c:pt>
                <c:pt idx="186">
                  <c:v>42.799999237060547</c:v>
                </c:pt>
                <c:pt idx="187">
                  <c:v>42.799999237060547</c:v>
                </c:pt>
                <c:pt idx="188">
                  <c:v>42.799999237060547</c:v>
                </c:pt>
                <c:pt idx="189">
                  <c:v>42.799999237060547</c:v>
                </c:pt>
                <c:pt idx="190">
                  <c:v>42.799999237060547</c:v>
                </c:pt>
                <c:pt idx="191">
                  <c:v>42.799999237060547</c:v>
                </c:pt>
                <c:pt idx="192">
                  <c:v>42.799999237060547</c:v>
                </c:pt>
                <c:pt idx="193">
                  <c:v>42.799999237060547</c:v>
                </c:pt>
                <c:pt idx="194">
                  <c:v>42.799999237060547</c:v>
                </c:pt>
                <c:pt idx="195">
                  <c:v>42.799999237060547</c:v>
                </c:pt>
                <c:pt idx="196">
                  <c:v>42.799999237060547</c:v>
                </c:pt>
                <c:pt idx="197">
                  <c:v>42.799999237060547</c:v>
                </c:pt>
                <c:pt idx="198">
                  <c:v>42.799999237060547</c:v>
                </c:pt>
                <c:pt idx="199">
                  <c:v>42.799999237060547</c:v>
                </c:pt>
                <c:pt idx="200">
                  <c:v>42.799999237060547</c:v>
                </c:pt>
                <c:pt idx="201">
                  <c:v>42.799999237060547</c:v>
                </c:pt>
                <c:pt idx="202">
                  <c:v>42.799999237060547</c:v>
                </c:pt>
                <c:pt idx="203">
                  <c:v>42.799999237060547</c:v>
                </c:pt>
                <c:pt idx="204">
                  <c:v>42.799999237060547</c:v>
                </c:pt>
                <c:pt idx="205">
                  <c:v>42.799999237060547</c:v>
                </c:pt>
                <c:pt idx="206">
                  <c:v>42.799999237060547</c:v>
                </c:pt>
                <c:pt idx="207">
                  <c:v>42.799999237060547</c:v>
                </c:pt>
                <c:pt idx="208">
                  <c:v>42.799999237060547</c:v>
                </c:pt>
                <c:pt idx="209">
                  <c:v>42.799999237060547</c:v>
                </c:pt>
                <c:pt idx="210">
                  <c:v>42.799999237060547</c:v>
                </c:pt>
                <c:pt idx="211">
                  <c:v>42.799999237060547</c:v>
                </c:pt>
                <c:pt idx="212">
                  <c:v>47.299999237060547</c:v>
                </c:pt>
                <c:pt idx="213">
                  <c:v>47.299999237060547</c:v>
                </c:pt>
                <c:pt idx="214">
                  <c:v>47.299999237060547</c:v>
                </c:pt>
                <c:pt idx="215">
                  <c:v>47.299999237060547</c:v>
                </c:pt>
                <c:pt idx="216">
                  <c:v>47.299999237060547</c:v>
                </c:pt>
                <c:pt idx="217">
                  <c:v>47.299999237060547</c:v>
                </c:pt>
                <c:pt idx="218">
                  <c:v>47.299999237060547</c:v>
                </c:pt>
                <c:pt idx="219">
                  <c:v>47.299999237060547</c:v>
                </c:pt>
                <c:pt idx="220">
                  <c:v>47.299999237060547</c:v>
                </c:pt>
                <c:pt idx="221">
                  <c:v>47.299999237060547</c:v>
                </c:pt>
                <c:pt idx="222">
                  <c:v>47.299999237060547</c:v>
                </c:pt>
                <c:pt idx="223">
                  <c:v>47.299999237060547</c:v>
                </c:pt>
                <c:pt idx="224">
                  <c:v>47.299999237060547</c:v>
                </c:pt>
                <c:pt idx="225">
                  <c:v>47.299999237060547</c:v>
                </c:pt>
                <c:pt idx="226">
                  <c:v>47.299999237060547</c:v>
                </c:pt>
                <c:pt idx="227">
                  <c:v>47.299999237060547</c:v>
                </c:pt>
                <c:pt idx="228">
                  <c:v>47.299999237060547</c:v>
                </c:pt>
                <c:pt idx="229">
                  <c:v>47.299999237060547</c:v>
                </c:pt>
                <c:pt idx="230">
                  <c:v>47.299999237060547</c:v>
                </c:pt>
                <c:pt idx="231">
                  <c:v>47.299999237060547</c:v>
                </c:pt>
                <c:pt idx="232">
                  <c:v>47.299999237060547</c:v>
                </c:pt>
                <c:pt idx="233">
                  <c:v>47.299999237060547</c:v>
                </c:pt>
                <c:pt idx="234">
                  <c:v>47.299999237060547</c:v>
                </c:pt>
                <c:pt idx="235">
                  <c:v>47.299999237060547</c:v>
                </c:pt>
                <c:pt idx="236">
                  <c:v>47.299999237060547</c:v>
                </c:pt>
                <c:pt idx="237">
                  <c:v>47.299999237060547</c:v>
                </c:pt>
                <c:pt idx="238">
                  <c:v>47.299999237060547</c:v>
                </c:pt>
                <c:pt idx="239">
                  <c:v>47.299999237060547</c:v>
                </c:pt>
                <c:pt idx="240">
                  <c:v>47.299999237060547</c:v>
                </c:pt>
                <c:pt idx="241">
                  <c:v>47.299999237060547</c:v>
                </c:pt>
                <c:pt idx="242">
                  <c:v>46.700000762939453</c:v>
                </c:pt>
                <c:pt idx="243">
                  <c:v>46.700000762939453</c:v>
                </c:pt>
                <c:pt idx="244">
                  <c:v>46.700000762939453</c:v>
                </c:pt>
                <c:pt idx="245">
                  <c:v>46.700000762939453</c:v>
                </c:pt>
                <c:pt idx="246">
                  <c:v>46.700000762939453</c:v>
                </c:pt>
                <c:pt idx="247">
                  <c:v>46.700000762939453</c:v>
                </c:pt>
                <c:pt idx="248">
                  <c:v>46.700000762939453</c:v>
                </c:pt>
                <c:pt idx="249">
                  <c:v>46.700000762939453</c:v>
                </c:pt>
                <c:pt idx="250">
                  <c:v>46.700000762939453</c:v>
                </c:pt>
                <c:pt idx="251">
                  <c:v>46.700000762939453</c:v>
                </c:pt>
                <c:pt idx="252">
                  <c:v>46.700000762939453</c:v>
                </c:pt>
                <c:pt idx="253">
                  <c:v>46.700000762939453</c:v>
                </c:pt>
                <c:pt idx="254">
                  <c:v>46.700000762939453</c:v>
                </c:pt>
                <c:pt idx="255">
                  <c:v>46.700000762939453</c:v>
                </c:pt>
                <c:pt idx="256">
                  <c:v>46.700000762939453</c:v>
                </c:pt>
                <c:pt idx="257">
                  <c:v>46.700000762939453</c:v>
                </c:pt>
                <c:pt idx="258">
                  <c:v>46.700000762939453</c:v>
                </c:pt>
                <c:pt idx="259">
                  <c:v>46.700000762939453</c:v>
                </c:pt>
                <c:pt idx="260">
                  <c:v>46.700000762939453</c:v>
                </c:pt>
                <c:pt idx="261">
                  <c:v>46.700000762939453</c:v>
                </c:pt>
                <c:pt idx="262">
                  <c:v>46.700000762939453</c:v>
                </c:pt>
                <c:pt idx="263">
                  <c:v>46.700000762939453</c:v>
                </c:pt>
                <c:pt idx="264">
                  <c:v>46.700000762939453</c:v>
                </c:pt>
                <c:pt idx="265">
                  <c:v>46.700000762939453</c:v>
                </c:pt>
                <c:pt idx="266">
                  <c:v>46.700000762939453</c:v>
                </c:pt>
                <c:pt idx="267">
                  <c:v>46.700000762939453</c:v>
                </c:pt>
                <c:pt idx="268">
                  <c:v>46.700000762939453</c:v>
                </c:pt>
                <c:pt idx="269">
                  <c:v>46.700000762939453</c:v>
                </c:pt>
                <c:pt idx="270">
                  <c:v>46.700000762939453</c:v>
                </c:pt>
                <c:pt idx="271">
                  <c:v>46.700000762939453</c:v>
                </c:pt>
                <c:pt idx="272">
                  <c:v>46.599998474121094</c:v>
                </c:pt>
                <c:pt idx="273">
                  <c:v>46.599998474121094</c:v>
                </c:pt>
                <c:pt idx="274">
                  <c:v>46.599998474121094</c:v>
                </c:pt>
                <c:pt idx="275">
                  <c:v>46.599998474121094</c:v>
                </c:pt>
                <c:pt idx="276">
                  <c:v>46.599998474121094</c:v>
                </c:pt>
                <c:pt idx="277">
                  <c:v>46.599998474121094</c:v>
                </c:pt>
                <c:pt idx="278">
                  <c:v>46.599998474121094</c:v>
                </c:pt>
                <c:pt idx="279">
                  <c:v>46.599998474121094</c:v>
                </c:pt>
                <c:pt idx="280">
                  <c:v>46.599998474121094</c:v>
                </c:pt>
                <c:pt idx="281">
                  <c:v>46.599998474121094</c:v>
                </c:pt>
                <c:pt idx="282">
                  <c:v>46.599998474121094</c:v>
                </c:pt>
                <c:pt idx="283">
                  <c:v>46.599998474121094</c:v>
                </c:pt>
                <c:pt idx="284">
                  <c:v>46.599998474121094</c:v>
                </c:pt>
                <c:pt idx="285">
                  <c:v>46.599998474121094</c:v>
                </c:pt>
                <c:pt idx="286">
                  <c:v>46.599998474121094</c:v>
                </c:pt>
                <c:pt idx="287">
                  <c:v>46.599998474121094</c:v>
                </c:pt>
                <c:pt idx="288">
                  <c:v>46.599998474121094</c:v>
                </c:pt>
                <c:pt idx="289">
                  <c:v>46.599998474121094</c:v>
                </c:pt>
                <c:pt idx="290">
                  <c:v>46.599998474121094</c:v>
                </c:pt>
                <c:pt idx="291">
                  <c:v>46.599998474121094</c:v>
                </c:pt>
                <c:pt idx="292">
                  <c:v>46.599998474121094</c:v>
                </c:pt>
                <c:pt idx="293">
                  <c:v>46.599998474121094</c:v>
                </c:pt>
                <c:pt idx="294">
                  <c:v>46.599998474121094</c:v>
                </c:pt>
                <c:pt idx="295">
                  <c:v>46.599998474121094</c:v>
                </c:pt>
                <c:pt idx="296">
                  <c:v>46.599998474121094</c:v>
                </c:pt>
                <c:pt idx="297">
                  <c:v>46.599998474121094</c:v>
                </c:pt>
                <c:pt idx="298">
                  <c:v>46.599998474121094</c:v>
                </c:pt>
                <c:pt idx="299">
                  <c:v>46.599998474121094</c:v>
                </c:pt>
                <c:pt idx="300">
                  <c:v>46.599998474121094</c:v>
                </c:pt>
                <c:pt idx="301">
                  <c:v>46.599998474121094</c:v>
                </c:pt>
                <c:pt idx="302">
                  <c:v>43.400001525878906</c:v>
                </c:pt>
                <c:pt idx="303">
                  <c:v>43.400001525878906</c:v>
                </c:pt>
                <c:pt idx="304">
                  <c:v>43.400001525878906</c:v>
                </c:pt>
                <c:pt idx="305">
                  <c:v>43.400001525878906</c:v>
                </c:pt>
                <c:pt idx="306">
                  <c:v>43.400001525878906</c:v>
                </c:pt>
                <c:pt idx="307">
                  <c:v>43.400001525878906</c:v>
                </c:pt>
                <c:pt idx="308">
                  <c:v>43.400001525878906</c:v>
                </c:pt>
                <c:pt idx="309">
                  <c:v>43.400001525878906</c:v>
                </c:pt>
                <c:pt idx="310">
                  <c:v>43.400001525878906</c:v>
                </c:pt>
                <c:pt idx="311">
                  <c:v>43.400001525878906</c:v>
                </c:pt>
                <c:pt idx="312">
                  <c:v>43.400001525878906</c:v>
                </c:pt>
                <c:pt idx="313">
                  <c:v>43.400001525878906</c:v>
                </c:pt>
                <c:pt idx="314">
                  <c:v>43.400001525878906</c:v>
                </c:pt>
                <c:pt idx="315">
                  <c:v>43.400001525878906</c:v>
                </c:pt>
                <c:pt idx="316">
                  <c:v>43.400001525878906</c:v>
                </c:pt>
                <c:pt idx="317">
                  <c:v>43.400001525878906</c:v>
                </c:pt>
                <c:pt idx="318">
                  <c:v>43.400001525878906</c:v>
                </c:pt>
                <c:pt idx="319">
                  <c:v>43.400001525878906</c:v>
                </c:pt>
                <c:pt idx="320">
                  <c:v>43.400001525878906</c:v>
                </c:pt>
                <c:pt idx="321">
                  <c:v>43.400001525878906</c:v>
                </c:pt>
                <c:pt idx="322">
                  <c:v>43.400001525878906</c:v>
                </c:pt>
                <c:pt idx="323">
                  <c:v>43.400001525878906</c:v>
                </c:pt>
                <c:pt idx="324">
                  <c:v>43.400001525878906</c:v>
                </c:pt>
                <c:pt idx="325">
                  <c:v>43.400001525878906</c:v>
                </c:pt>
                <c:pt idx="326">
                  <c:v>43.400001525878906</c:v>
                </c:pt>
                <c:pt idx="327">
                  <c:v>43.400001525878906</c:v>
                </c:pt>
                <c:pt idx="328">
                  <c:v>43.400001525878906</c:v>
                </c:pt>
                <c:pt idx="329">
                  <c:v>43.400001525878906</c:v>
                </c:pt>
                <c:pt idx="330">
                  <c:v>43.400001525878906</c:v>
                </c:pt>
                <c:pt idx="331">
                  <c:v>43.400001525878906</c:v>
                </c:pt>
                <c:pt idx="332">
                  <c:v>41.200000762939453</c:v>
                </c:pt>
                <c:pt idx="333">
                  <c:v>41.200000762939453</c:v>
                </c:pt>
                <c:pt idx="334">
                  <c:v>41.200000762939453</c:v>
                </c:pt>
                <c:pt idx="335">
                  <c:v>41.200000762939453</c:v>
                </c:pt>
                <c:pt idx="336">
                  <c:v>41.200000762939453</c:v>
                </c:pt>
                <c:pt idx="337">
                  <c:v>41.200000762939453</c:v>
                </c:pt>
                <c:pt idx="338">
                  <c:v>41.200000762939453</c:v>
                </c:pt>
                <c:pt idx="339">
                  <c:v>41.200000762939453</c:v>
                </c:pt>
                <c:pt idx="340">
                  <c:v>41.200000762939453</c:v>
                </c:pt>
                <c:pt idx="341">
                  <c:v>41.200000762939453</c:v>
                </c:pt>
                <c:pt idx="342">
                  <c:v>41.200000762939453</c:v>
                </c:pt>
                <c:pt idx="343">
                  <c:v>41.200000762939453</c:v>
                </c:pt>
                <c:pt idx="344">
                  <c:v>41.200000762939453</c:v>
                </c:pt>
                <c:pt idx="345">
                  <c:v>41.200000762939453</c:v>
                </c:pt>
                <c:pt idx="346">
                  <c:v>41.200000762939453</c:v>
                </c:pt>
                <c:pt idx="347">
                  <c:v>41.200000762939453</c:v>
                </c:pt>
                <c:pt idx="348">
                  <c:v>41.200000762939453</c:v>
                </c:pt>
                <c:pt idx="349">
                  <c:v>41.200000762939453</c:v>
                </c:pt>
                <c:pt idx="350">
                  <c:v>41.200000762939453</c:v>
                </c:pt>
                <c:pt idx="351">
                  <c:v>41.200000762939453</c:v>
                </c:pt>
                <c:pt idx="352">
                  <c:v>41.200000762939453</c:v>
                </c:pt>
                <c:pt idx="353">
                  <c:v>41.200000762939453</c:v>
                </c:pt>
                <c:pt idx="354">
                  <c:v>41.200000762939453</c:v>
                </c:pt>
                <c:pt idx="355">
                  <c:v>41.200000762939453</c:v>
                </c:pt>
                <c:pt idx="356">
                  <c:v>41.200000762939453</c:v>
                </c:pt>
                <c:pt idx="357">
                  <c:v>41.200000762939453</c:v>
                </c:pt>
                <c:pt idx="358">
                  <c:v>41.200000762939453</c:v>
                </c:pt>
                <c:pt idx="359">
                  <c:v>41.200000762939453</c:v>
                </c:pt>
                <c:pt idx="360">
                  <c:v>41.200000762939453</c:v>
                </c:pt>
                <c:pt idx="361">
                  <c:v>41.200000762939453</c:v>
                </c:pt>
                <c:pt idx="362">
                  <c:v>41.200000762939453</c:v>
                </c:pt>
                <c:pt idx="363">
                  <c:v>37.799999237060547</c:v>
                </c:pt>
                <c:pt idx="364">
                  <c:v>37.799999237060547</c:v>
                </c:pt>
                <c:pt idx="365">
                  <c:v>37.799999237060547</c:v>
                </c:pt>
                <c:pt idx="366">
                  <c:v>37.799999237060547</c:v>
                </c:pt>
                <c:pt idx="367">
                  <c:v>37.799999237060547</c:v>
                </c:pt>
                <c:pt idx="368">
                  <c:v>37.799999237060547</c:v>
                </c:pt>
                <c:pt idx="369">
                  <c:v>37.799999237060547</c:v>
                </c:pt>
                <c:pt idx="370">
                  <c:v>37.799999237060547</c:v>
                </c:pt>
                <c:pt idx="371">
                  <c:v>37.799999237060547</c:v>
                </c:pt>
                <c:pt idx="372">
                  <c:v>37.799999237060547</c:v>
                </c:pt>
                <c:pt idx="373">
                  <c:v>37.799999237060547</c:v>
                </c:pt>
                <c:pt idx="374">
                  <c:v>37.799999237060547</c:v>
                </c:pt>
                <c:pt idx="375">
                  <c:v>37.799999237060547</c:v>
                </c:pt>
                <c:pt idx="376">
                  <c:v>37.799999237060547</c:v>
                </c:pt>
                <c:pt idx="377">
                  <c:v>37.799999237060547</c:v>
                </c:pt>
                <c:pt idx="378">
                  <c:v>37.799999237060547</c:v>
                </c:pt>
                <c:pt idx="379">
                  <c:v>37.799999237060547</c:v>
                </c:pt>
                <c:pt idx="380">
                  <c:v>37.799999237060547</c:v>
                </c:pt>
                <c:pt idx="381">
                  <c:v>37.799999237060547</c:v>
                </c:pt>
                <c:pt idx="382">
                  <c:v>37.799999237060547</c:v>
                </c:pt>
                <c:pt idx="383">
                  <c:v>37.799999237060547</c:v>
                </c:pt>
                <c:pt idx="384">
                  <c:v>37.799999237060547</c:v>
                </c:pt>
                <c:pt idx="385">
                  <c:v>37.799999237060547</c:v>
                </c:pt>
                <c:pt idx="386">
                  <c:v>37.799999237060547</c:v>
                </c:pt>
                <c:pt idx="387">
                  <c:v>37.799999237060547</c:v>
                </c:pt>
                <c:pt idx="388">
                  <c:v>37.799999237060547</c:v>
                </c:pt>
                <c:pt idx="389">
                  <c:v>37.799999237060547</c:v>
                </c:pt>
                <c:pt idx="390">
                  <c:v>37.799999237060547</c:v>
                </c:pt>
                <c:pt idx="391">
                  <c:v>37.799999237060547</c:v>
                </c:pt>
                <c:pt idx="392">
                  <c:v>29.600000381469727</c:v>
                </c:pt>
                <c:pt idx="393">
                  <c:v>29.600000381469727</c:v>
                </c:pt>
                <c:pt idx="394">
                  <c:v>29.600000381469727</c:v>
                </c:pt>
                <c:pt idx="395">
                  <c:v>29.600000381469727</c:v>
                </c:pt>
                <c:pt idx="396">
                  <c:v>29.600000381469727</c:v>
                </c:pt>
                <c:pt idx="397">
                  <c:v>29.600000381469727</c:v>
                </c:pt>
                <c:pt idx="398">
                  <c:v>29.600000381469727</c:v>
                </c:pt>
                <c:pt idx="399">
                  <c:v>29.600000381469727</c:v>
                </c:pt>
                <c:pt idx="400">
                  <c:v>29.600000381469727</c:v>
                </c:pt>
                <c:pt idx="401">
                  <c:v>29.600000381469727</c:v>
                </c:pt>
                <c:pt idx="402">
                  <c:v>29.600000381469727</c:v>
                </c:pt>
                <c:pt idx="403">
                  <c:v>29.600000381469727</c:v>
                </c:pt>
                <c:pt idx="404">
                  <c:v>29.600000381469727</c:v>
                </c:pt>
                <c:pt idx="405">
                  <c:v>29.600000381469727</c:v>
                </c:pt>
                <c:pt idx="406">
                  <c:v>29.600000381469727</c:v>
                </c:pt>
                <c:pt idx="407">
                  <c:v>29.600000381469727</c:v>
                </c:pt>
                <c:pt idx="408">
                  <c:v>29.600000381469727</c:v>
                </c:pt>
                <c:pt idx="409">
                  <c:v>29.600000381469727</c:v>
                </c:pt>
                <c:pt idx="410">
                  <c:v>29.600000381469727</c:v>
                </c:pt>
                <c:pt idx="411">
                  <c:v>29.600000381469727</c:v>
                </c:pt>
                <c:pt idx="412">
                  <c:v>29.600000381469727</c:v>
                </c:pt>
                <c:pt idx="413">
                  <c:v>29.600000381469727</c:v>
                </c:pt>
                <c:pt idx="414">
                  <c:v>29.600000381469727</c:v>
                </c:pt>
                <c:pt idx="415">
                  <c:v>29.600000381469727</c:v>
                </c:pt>
                <c:pt idx="416">
                  <c:v>29.600000381469727</c:v>
                </c:pt>
                <c:pt idx="417">
                  <c:v>29.600000381469727</c:v>
                </c:pt>
                <c:pt idx="418">
                  <c:v>29.600000381469727</c:v>
                </c:pt>
                <c:pt idx="419">
                  <c:v>29.600000381469727</c:v>
                </c:pt>
                <c:pt idx="420">
                  <c:v>29.600000381469727</c:v>
                </c:pt>
                <c:pt idx="421">
                  <c:v>29.600000381469727</c:v>
                </c:pt>
                <c:pt idx="422">
                  <c:v>29.600000381469727</c:v>
                </c:pt>
                <c:pt idx="423">
                  <c:v>29.600000381469727</c:v>
                </c:pt>
                <c:pt idx="424">
                  <c:v>29.600000381469727</c:v>
                </c:pt>
                <c:pt idx="425">
                  <c:v>29.600000381469727</c:v>
                </c:pt>
                <c:pt idx="426">
                  <c:v>29.600000381469727</c:v>
                </c:pt>
                <c:pt idx="427">
                  <c:v>29.600000381469727</c:v>
                </c:pt>
                <c:pt idx="428">
                  <c:v>29.600000381469727</c:v>
                </c:pt>
                <c:pt idx="429">
                  <c:v>29.600000381469727</c:v>
                </c:pt>
                <c:pt idx="430">
                  <c:v>29.600000381469727</c:v>
                </c:pt>
                <c:pt idx="431">
                  <c:v>29.600000381469727</c:v>
                </c:pt>
                <c:pt idx="432">
                  <c:v>29.600000381469727</c:v>
                </c:pt>
                <c:pt idx="433">
                  <c:v>29.600000381469727</c:v>
                </c:pt>
                <c:pt idx="434">
                  <c:v>29.600000381469727</c:v>
                </c:pt>
                <c:pt idx="435">
                  <c:v>29.600000381469727</c:v>
                </c:pt>
                <c:pt idx="436">
                  <c:v>29.600000381469727</c:v>
                </c:pt>
                <c:pt idx="437">
                  <c:v>29.600000381469727</c:v>
                </c:pt>
                <c:pt idx="438">
                  <c:v>29.600000381469727</c:v>
                </c:pt>
                <c:pt idx="439">
                  <c:v>29.600000381469727</c:v>
                </c:pt>
                <c:pt idx="440">
                  <c:v>29.600000381469727</c:v>
                </c:pt>
                <c:pt idx="441">
                  <c:v>29.600000381469727</c:v>
                </c:pt>
                <c:pt idx="442">
                  <c:v>29.600000381469727</c:v>
                </c:pt>
                <c:pt idx="443">
                  <c:v>29.600000381469727</c:v>
                </c:pt>
                <c:pt idx="444">
                  <c:v>29.600000381469727</c:v>
                </c:pt>
                <c:pt idx="445">
                  <c:v>29.600000381469727</c:v>
                </c:pt>
                <c:pt idx="446">
                  <c:v>29.600000381469727</c:v>
                </c:pt>
                <c:pt idx="447">
                  <c:v>29.600000381469727</c:v>
                </c:pt>
                <c:pt idx="448">
                  <c:v>29.600000381469727</c:v>
                </c:pt>
                <c:pt idx="449">
                  <c:v>29.600000381469727</c:v>
                </c:pt>
                <c:pt idx="450">
                  <c:v>29.600000381469727</c:v>
                </c:pt>
                <c:pt idx="451">
                  <c:v>29.600000381469727</c:v>
                </c:pt>
                <c:pt idx="452">
                  <c:v>27.899999618530273</c:v>
                </c:pt>
                <c:pt idx="453">
                  <c:v>27.899999618530273</c:v>
                </c:pt>
                <c:pt idx="454">
                  <c:v>27.899999618530273</c:v>
                </c:pt>
                <c:pt idx="455">
                  <c:v>27.899999618530273</c:v>
                </c:pt>
                <c:pt idx="456">
                  <c:v>27.899999618530273</c:v>
                </c:pt>
                <c:pt idx="457">
                  <c:v>27.899999618530273</c:v>
                </c:pt>
                <c:pt idx="458">
                  <c:v>27.899999618530273</c:v>
                </c:pt>
                <c:pt idx="459">
                  <c:v>27.899999618530273</c:v>
                </c:pt>
                <c:pt idx="460">
                  <c:v>27.899999618530273</c:v>
                </c:pt>
                <c:pt idx="461">
                  <c:v>27.899999618530273</c:v>
                </c:pt>
                <c:pt idx="462">
                  <c:v>27.899999618530273</c:v>
                </c:pt>
                <c:pt idx="463">
                  <c:v>27.899999618530273</c:v>
                </c:pt>
                <c:pt idx="464">
                  <c:v>27.899999618530273</c:v>
                </c:pt>
                <c:pt idx="465">
                  <c:v>27.899999618530273</c:v>
                </c:pt>
                <c:pt idx="466">
                  <c:v>27.899999618530273</c:v>
                </c:pt>
                <c:pt idx="467">
                  <c:v>27.899999618530273</c:v>
                </c:pt>
                <c:pt idx="468">
                  <c:v>27.899999618530273</c:v>
                </c:pt>
                <c:pt idx="469">
                  <c:v>27.899999618530273</c:v>
                </c:pt>
                <c:pt idx="470">
                  <c:v>27.899999618530273</c:v>
                </c:pt>
                <c:pt idx="471">
                  <c:v>27.899999618530273</c:v>
                </c:pt>
                <c:pt idx="472">
                  <c:v>27.899999618530273</c:v>
                </c:pt>
                <c:pt idx="473">
                  <c:v>27.899999618530273</c:v>
                </c:pt>
                <c:pt idx="474">
                  <c:v>27.899999618530273</c:v>
                </c:pt>
                <c:pt idx="475">
                  <c:v>27.899999618530273</c:v>
                </c:pt>
                <c:pt idx="476">
                  <c:v>27.899999618530273</c:v>
                </c:pt>
                <c:pt idx="477">
                  <c:v>27.899999618530273</c:v>
                </c:pt>
                <c:pt idx="478">
                  <c:v>27.899999618530273</c:v>
                </c:pt>
                <c:pt idx="479">
                  <c:v>27.899999618530273</c:v>
                </c:pt>
                <c:pt idx="480">
                  <c:v>27.899999618530273</c:v>
                </c:pt>
                <c:pt idx="481">
                  <c:v>27.899999618530273</c:v>
                </c:pt>
                <c:pt idx="482">
                  <c:v>27.5</c:v>
                </c:pt>
                <c:pt idx="483">
                  <c:v>27.5</c:v>
                </c:pt>
                <c:pt idx="484">
                  <c:v>27.5</c:v>
                </c:pt>
                <c:pt idx="485">
                  <c:v>27.5</c:v>
                </c:pt>
                <c:pt idx="486">
                  <c:v>27.5</c:v>
                </c:pt>
                <c:pt idx="487">
                  <c:v>27.5</c:v>
                </c:pt>
                <c:pt idx="488">
                  <c:v>27.5</c:v>
                </c:pt>
                <c:pt idx="489">
                  <c:v>27.5</c:v>
                </c:pt>
                <c:pt idx="490">
                  <c:v>27.5</c:v>
                </c:pt>
                <c:pt idx="491">
                  <c:v>27.5</c:v>
                </c:pt>
                <c:pt idx="492">
                  <c:v>27.5</c:v>
                </c:pt>
                <c:pt idx="493">
                  <c:v>27.5</c:v>
                </c:pt>
                <c:pt idx="494">
                  <c:v>27.5</c:v>
                </c:pt>
                <c:pt idx="495">
                  <c:v>27.5</c:v>
                </c:pt>
                <c:pt idx="496">
                  <c:v>27.5</c:v>
                </c:pt>
                <c:pt idx="497">
                  <c:v>27.5</c:v>
                </c:pt>
                <c:pt idx="498">
                  <c:v>27.5</c:v>
                </c:pt>
                <c:pt idx="499">
                  <c:v>27.5</c:v>
                </c:pt>
                <c:pt idx="500">
                  <c:v>27.5</c:v>
                </c:pt>
                <c:pt idx="501">
                  <c:v>27.5</c:v>
                </c:pt>
                <c:pt idx="502">
                  <c:v>27.5</c:v>
                </c:pt>
                <c:pt idx="503">
                  <c:v>27.5</c:v>
                </c:pt>
                <c:pt idx="504">
                  <c:v>27.5</c:v>
                </c:pt>
                <c:pt idx="505">
                  <c:v>27.5</c:v>
                </c:pt>
                <c:pt idx="506">
                  <c:v>27.5</c:v>
                </c:pt>
                <c:pt idx="507">
                  <c:v>27.5</c:v>
                </c:pt>
                <c:pt idx="508">
                  <c:v>27.5</c:v>
                </c:pt>
                <c:pt idx="509">
                  <c:v>27.5</c:v>
                </c:pt>
                <c:pt idx="510">
                  <c:v>27.5</c:v>
                </c:pt>
                <c:pt idx="511">
                  <c:v>27.5</c:v>
                </c:pt>
                <c:pt idx="512">
                  <c:v>26.799999237060547</c:v>
                </c:pt>
                <c:pt idx="513">
                  <c:v>26.799999237060547</c:v>
                </c:pt>
                <c:pt idx="514">
                  <c:v>26.799999237060547</c:v>
                </c:pt>
                <c:pt idx="515">
                  <c:v>26.799999237060547</c:v>
                </c:pt>
                <c:pt idx="516">
                  <c:v>26.799999237060547</c:v>
                </c:pt>
                <c:pt idx="517">
                  <c:v>26.799999237060547</c:v>
                </c:pt>
                <c:pt idx="518">
                  <c:v>26.799999237060547</c:v>
                </c:pt>
                <c:pt idx="519">
                  <c:v>26.799999237060547</c:v>
                </c:pt>
                <c:pt idx="520">
                  <c:v>26.799999237060547</c:v>
                </c:pt>
                <c:pt idx="521">
                  <c:v>26.799999237060547</c:v>
                </c:pt>
                <c:pt idx="522">
                  <c:v>26.799999237060547</c:v>
                </c:pt>
                <c:pt idx="523">
                  <c:v>26.799999237060547</c:v>
                </c:pt>
                <c:pt idx="524">
                  <c:v>26.799999237060547</c:v>
                </c:pt>
                <c:pt idx="525">
                  <c:v>26.799999237060547</c:v>
                </c:pt>
                <c:pt idx="526">
                  <c:v>26.799999237060547</c:v>
                </c:pt>
                <c:pt idx="527">
                  <c:v>26.799999237060547</c:v>
                </c:pt>
                <c:pt idx="528">
                  <c:v>26.799999237060547</c:v>
                </c:pt>
                <c:pt idx="529">
                  <c:v>26.799999237060547</c:v>
                </c:pt>
                <c:pt idx="530">
                  <c:v>26.799999237060547</c:v>
                </c:pt>
                <c:pt idx="531">
                  <c:v>26.799999237060547</c:v>
                </c:pt>
                <c:pt idx="532">
                  <c:v>26.799999237060547</c:v>
                </c:pt>
                <c:pt idx="533">
                  <c:v>26.799999237060547</c:v>
                </c:pt>
                <c:pt idx="534">
                  <c:v>26.799999237060547</c:v>
                </c:pt>
                <c:pt idx="535">
                  <c:v>26.799999237060547</c:v>
                </c:pt>
                <c:pt idx="536">
                  <c:v>26.799999237060547</c:v>
                </c:pt>
                <c:pt idx="537">
                  <c:v>26.799999237060547</c:v>
                </c:pt>
                <c:pt idx="538">
                  <c:v>26.799999237060547</c:v>
                </c:pt>
                <c:pt idx="539">
                  <c:v>26.799999237060547</c:v>
                </c:pt>
                <c:pt idx="540">
                  <c:v>26.799999237060547</c:v>
                </c:pt>
                <c:pt idx="541">
                  <c:v>26.799999237060547</c:v>
                </c:pt>
                <c:pt idx="542">
                  <c:v>27.799999237060547</c:v>
                </c:pt>
                <c:pt idx="543">
                  <c:v>27.799999237060547</c:v>
                </c:pt>
                <c:pt idx="544">
                  <c:v>27.799999237060547</c:v>
                </c:pt>
                <c:pt idx="545">
                  <c:v>27.799999237060547</c:v>
                </c:pt>
                <c:pt idx="546">
                  <c:v>27.799999237060547</c:v>
                </c:pt>
                <c:pt idx="547">
                  <c:v>27.799999237060547</c:v>
                </c:pt>
                <c:pt idx="548">
                  <c:v>27.799999237060547</c:v>
                </c:pt>
                <c:pt idx="549">
                  <c:v>27.799999237060547</c:v>
                </c:pt>
                <c:pt idx="550">
                  <c:v>27.799999237060547</c:v>
                </c:pt>
                <c:pt idx="551">
                  <c:v>27.799999237060547</c:v>
                </c:pt>
                <c:pt idx="552">
                  <c:v>27.799999237060547</c:v>
                </c:pt>
                <c:pt idx="553">
                  <c:v>27.799999237060547</c:v>
                </c:pt>
                <c:pt idx="554">
                  <c:v>27.799999237060547</c:v>
                </c:pt>
                <c:pt idx="555">
                  <c:v>27.799999237060547</c:v>
                </c:pt>
                <c:pt idx="556">
                  <c:v>27.799999237060547</c:v>
                </c:pt>
                <c:pt idx="557">
                  <c:v>27.799999237060547</c:v>
                </c:pt>
                <c:pt idx="558">
                  <c:v>27.799999237060547</c:v>
                </c:pt>
                <c:pt idx="559">
                  <c:v>27.799999237060547</c:v>
                </c:pt>
                <c:pt idx="560">
                  <c:v>27.799999237060547</c:v>
                </c:pt>
                <c:pt idx="561">
                  <c:v>27.799999237060547</c:v>
                </c:pt>
                <c:pt idx="562">
                  <c:v>27.799999237060547</c:v>
                </c:pt>
                <c:pt idx="563">
                  <c:v>27.799999237060547</c:v>
                </c:pt>
                <c:pt idx="564">
                  <c:v>27.799999237060547</c:v>
                </c:pt>
                <c:pt idx="565">
                  <c:v>27.799999237060547</c:v>
                </c:pt>
                <c:pt idx="566">
                  <c:v>27.799999237060547</c:v>
                </c:pt>
                <c:pt idx="567">
                  <c:v>27.799999237060547</c:v>
                </c:pt>
                <c:pt idx="568">
                  <c:v>27.799999237060547</c:v>
                </c:pt>
                <c:pt idx="569">
                  <c:v>27.799999237060547</c:v>
                </c:pt>
                <c:pt idx="570">
                  <c:v>27.799999237060547</c:v>
                </c:pt>
                <c:pt idx="571">
                  <c:v>27.799999237060547</c:v>
                </c:pt>
                <c:pt idx="572">
                  <c:v>26.799999237060547</c:v>
                </c:pt>
                <c:pt idx="573">
                  <c:v>26.799999237060547</c:v>
                </c:pt>
                <c:pt idx="574">
                  <c:v>26.799999237060547</c:v>
                </c:pt>
                <c:pt idx="575">
                  <c:v>26.799999237060547</c:v>
                </c:pt>
                <c:pt idx="576">
                  <c:v>26.799999237060547</c:v>
                </c:pt>
                <c:pt idx="577">
                  <c:v>26.799999237060547</c:v>
                </c:pt>
                <c:pt idx="578">
                  <c:v>26.799999237060547</c:v>
                </c:pt>
                <c:pt idx="579">
                  <c:v>26.799999237060547</c:v>
                </c:pt>
                <c:pt idx="580">
                  <c:v>26.799999237060547</c:v>
                </c:pt>
                <c:pt idx="581">
                  <c:v>26.799999237060547</c:v>
                </c:pt>
                <c:pt idx="582">
                  <c:v>26.799999237060547</c:v>
                </c:pt>
                <c:pt idx="583">
                  <c:v>26.799999237060547</c:v>
                </c:pt>
                <c:pt idx="584">
                  <c:v>26.799999237060547</c:v>
                </c:pt>
                <c:pt idx="585">
                  <c:v>26.799999237060547</c:v>
                </c:pt>
                <c:pt idx="586">
                  <c:v>26.799999237060547</c:v>
                </c:pt>
                <c:pt idx="587">
                  <c:v>26.799999237060547</c:v>
                </c:pt>
                <c:pt idx="588">
                  <c:v>26.799999237060547</c:v>
                </c:pt>
                <c:pt idx="589">
                  <c:v>26.799999237060547</c:v>
                </c:pt>
                <c:pt idx="590">
                  <c:v>26.799999237060547</c:v>
                </c:pt>
                <c:pt idx="591">
                  <c:v>26.799999237060547</c:v>
                </c:pt>
                <c:pt idx="592">
                  <c:v>26.799999237060547</c:v>
                </c:pt>
                <c:pt idx="593">
                  <c:v>26.799999237060547</c:v>
                </c:pt>
                <c:pt idx="594">
                  <c:v>26.799999237060547</c:v>
                </c:pt>
                <c:pt idx="595">
                  <c:v>26.799999237060547</c:v>
                </c:pt>
                <c:pt idx="596">
                  <c:v>26.799999237060547</c:v>
                </c:pt>
                <c:pt idx="597">
                  <c:v>26.799999237060547</c:v>
                </c:pt>
                <c:pt idx="598">
                  <c:v>26.799999237060547</c:v>
                </c:pt>
                <c:pt idx="599">
                  <c:v>26.799999237060547</c:v>
                </c:pt>
                <c:pt idx="600">
                  <c:v>26.799999237060547</c:v>
                </c:pt>
                <c:pt idx="601">
                  <c:v>26.799999237060547</c:v>
                </c:pt>
                <c:pt idx="602">
                  <c:v>20</c:v>
                </c:pt>
                <c:pt idx="603">
                  <c:v>20</c:v>
                </c:pt>
                <c:pt idx="604">
                  <c:v>20</c:v>
                </c:pt>
                <c:pt idx="605">
                  <c:v>20</c:v>
                </c:pt>
                <c:pt idx="606">
                  <c:v>20</c:v>
                </c:pt>
                <c:pt idx="607">
                  <c:v>20</c:v>
                </c:pt>
                <c:pt idx="608">
                  <c:v>20</c:v>
                </c:pt>
                <c:pt idx="609">
                  <c:v>20</c:v>
                </c:pt>
                <c:pt idx="610">
                  <c:v>20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1.7000000476837158</c:v>
                </c:pt>
                <c:pt idx="633">
                  <c:v>1.7000000476837158</c:v>
                </c:pt>
                <c:pt idx="634">
                  <c:v>1.7000000476837158</c:v>
                </c:pt>
                <c:pt idx="635">
                  <c:v>1.7000000476837158</c:v>
                </c:pt>
                <c:pt idx="636">
                  <c:v>1.7000000476837158</c:v>
                </c:pt>
                <c:pt idx="637">
                  <c:v>1.7000000476837158</c:v>
                </c:pt>
                <c:pt idx="638">
                  <c:v>1.7000000476837158</c:v>
                </c:pt>
                <c:pt idx="639">
                  <c:v>1.7000000476837158</c:v>
                </c:pt>
                <c:pt idx="640">
                  <c:v>1.7000000476837158</c:v>
                </c:pt>
                <c:pt idx="641">
                  <c:v>1.7000000476837158</c:v>
                </c:pt>
                <c:pt idx="642">
                  <c:v>1.7000000476837158</c:v>
                </c:pt>
                <c:pt idx="643">
                  <c:v>1.7000000476837158</c:v>
                </c:pt>
                <c:pt idx="644">
                  <c:v>1.7000000476837158</c:v>
                </c:pt>
                <c:pt idx="645">
                  <c:v>1.7000000476837158</c:v>
                </c:pt>
                <c:pt idx="646">
                  <c:v>1.7000000476837158</c:v>
                </c:pt>
                <c:pt idx="647">
                  <c:v>1.7000000476837158</c:v>
                </c:pt>
                <c:pt idx="648">
                  <c:v>1.7000000476837158</c:v>
                </c:pt>
                <c:pt idx="649">
                  <c:v>1.7000000476837158</c:v>
                </c:pt>
                <c:pt idx="650">
                  <c:v>1.7000000476837158</c:v>
                </c:pt>
                <c:pt idx="651">
                  <c:v>1.7000000476837158</c:v>
                </c:pt>
                <c:pt idx="652">
                  <c:v>1.7000000476837158</c:v>
                </c:pt>
                <c:pt idx="653">
                  <c:v>1.7000000476837158</c:v>
                </c:pt>
                <c:pt idx="654">
                  <c:v>1.7000000476837158</c:v>
                </c:pt>
                <c:pt idx="655">
                  <c:v>1.7000000476837158</c:v>
                </c:pt>
                <c:pt idx="656">
                  <c:v>1.7000000476837158</c:v>
                </c:pt>
                <c:pt idx="657">
                  <c:v>1.7000000476837158</c:v>
                </c:pt>
                <c:pt idx="658">
                  <c:v>1.7000000476837158</c:v>
                </c:pt>
                <c:pt idx="659">
                  <c:v>1.7000000476837158</c:v>
                </c:pt>
                <c:pt idx="660">
                  <c:v>1.7000000476837158</c:v>
                </c:pt>
                <c:pt idx="661">
                  <c:v>1.7000000476837158</c:v>
                </c:pt>
                <c:pt idx="662">
                  <c:v>1.7000000476837158</c:v>
                </c:pt>
                <c:pt idx="663">
                  <c:v>1.7000000476837158</c:v>
                </c:pt>
                <c:pt idx="664">
                  <c:v>1.7000000476837158</c:v>
                </c:pt>
                <c:pt idx="665">
                  <c:v>1.7000000476837158</c:v>
                </c:pt>
                <c:pt idx="666">
                  <c:v>1.7000000476837158</c:v>
                </c:pt>
                <c:pt idx="667">
                  <c:v>1.7000000476837158</c:v>
                </c:pt>
                <c:pt idx="668">
                  <c:v>1.7000000476837158</c:v>
                </c:pt>
                <c:pt idx="669">
                  <c:v>1.7000000476837158</c:v>
                </c:pt>
                <c:pt idx="670">
                  <c:v>1.7000000476837158</c:v>
                </c:pt>
                <c:pt idx="671">
                  <c:v>1.7000000476837158</c:v>
                </c:pt>
                <c:pt idx="672">
                  <c:v>1.7000000476837158</c:v>
                </c:pt>
                <c:pt idx="673">
                  <c:v>1.7000000476837158</c:v>
                </c:pt>
                <c:pt idx="674">
                  <c:v>1.7000000476837158</c:v>
                </c:pt>
                <c:pt idx="675">
                  <c:v>1.7000000476837158</c:v>
                </c:pt>
                <c:pt idx="676">
                  <c:v>1.7000000476837158</c:v>
                </c:pt>
                <c:pt idx="677">
                  <c:v>1.7000000476837158</c:v>
                </c:pt>
                <c:pt idx="678">
                  <c:v>1.7000000476837158</c:v>
                </c:pt>
                <c:pt idx="679">
                  <c:v>1.7000000476837158</c:v>
                </c:pt>
                <c:pt idx="680">
                  <c:v>1.7000000476837158</c:v>
                </c:pt>
                <c:pt idx="681">
                  <c:v>1.7000000476837158</c:v>
                </c:pt>
                <c:pt idx="682">
                  <c:v>1.7000000476837158</c:v>
                </c:pt>
                <c:pt idx="683">
                  <c:v>1.7000000476837158</c:v>
                </c:pt>
                <c:pt idx="684">
                  <c:v>1.7000000476837158</c:v>
                </c:pt>
                <c:pt idx="685">
                  <c:v>1.7000000476837158</c:v>
                </c:pt>
                <c:pt idx="686">
                  <c:v>1.7000000476837158</c:v>
                </c:pt>
                <c:pt idx="687">
                  <c:v>1.7000000476837158</c:v>
                </c:pt>
                <c:pt idx="688">
                  <c:v>1.7000000476837158</c:v>
                </c:pt>
                <c:pt idx="689">
                  <c:v>1.7000000476837158</c:v>
                </c:pt>
                <c:pt idx="690">
                  <c:v>1.7000000476837158</c:v>
                </c:pt>
                <c:pt idx="691">
                  <c:v>1.7000000476837158</c:v>
                </c:pt>
                <c:pt idx="692">
                  <c:v>1.1000000238418579</c:v>
                </c:pt>
                <c:pt idx="693">
                  <c:v>1.1000000238418579</c:v>
                </c:pt>
                <c:pt idx="694">
                  <c:v>1.1000000238418579</c:v>
                </c:pt>
                <c:pt idx="695">
                  <c:v>1.1000000238418579</c:v>
                </c:pt>
                <c:pt idx="696">
                  <c:v>1.1000000238418579</c:v>
                </c:pt>
                <c:pt idx="697">
                  <c:v>1.1000000238418579</c:v>
                </c:pt>
                <c:pt idx="698">
                  <c:v>1.1000000238418579</c:v>
                </c:pt>
                <c:pt idx="699">
                  <c:v>1.1000000238418579</c:v>
                </c:pt>
                <c:pt idx="700">
                  <c:v>1.1000000238418579</c:v>
                </c:pt>
                <c:pt idx="701">
                  <c:v>1.1000000238418579</c:v>
                </c:pt>
                <c:pt idx="702">
                  <c:v>1.1000000238418579</c:v>
                </c:pt>
                <c:pt idx="703">
                  <c:v>1.1000000238418579</c:v>
                </c:pt>
                <c:pt idx="704">
                  <c:v>1.1000000238418579</c:v>
                </c:pt>
                <c:pt idx="705">
                  <c:v>1.1000000238418579</c:v>
                </c:pt>
                <c:pt idx="706">
                  <c:v>1.1000000238418579</c:v>
                </c:pt>
                <c:pt idx="707">
                  <c:v>1.1000000238418579</c:v>
                </c:pt>
                <c:pt idx="708">
                  <c:v>1.1000000238418579</c:v>
                </c:pt>
                <c:pt idx="709">
                  <c:v>1.1000000238418579</c:v>
                </c:pt>
                <c:pt idx="710">
                  <c:v>1.1000000238418579</c:v>
                </c:pt>
                <c:pt idx="711">
                  <c:v>1.1000000238418579</c:v>
                </c:pt>
                <c:pt idx="712">
                  <c:v>1.1000000238418579</c:v>
                </c:pt>
                <c:pt idx="713">
                  <c:v>1.1000000238418579</c:v>
                </c:pt>
                <c:pt idx="714">
                  <c:v>1.1000000238418579</c:v>
                </c:pt>
                <c:pt idx="715">
                  <c:v>1.1000000238418579</c:v>
                </c:pt>
                <c:pt idx="716">
                  <c:v>1.1000000238418579</c:v>
                </c:pt>
                <c:pt idx="717">
                  <c:v>1.1000000238418579</c:v>
                </c:pt>
                <c:pt idx="718">
                  <c:v>1.1000000238418579</c:v>
                </c:pt>
                <c:pt idx="719">
                  <c:v>1.1000000238418579</c:v>
                </c:pt>
                <c:pt idx="720">
                  <c:v>1.1000000238418579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HSL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Sheet1!$A$7:$A$727</c:f>
              <c:numCache>
                <c:formatCode>dd\-mmm\-yy\ hh:mm:ss</c:formatCode>
                <c:ptCount val="721"/>
                <c:pt idx="0">
                  <c:v>43013.958333333336</c:v>
                </c:pt>
                <c:pt idx="1">
                  <c:v>43013.958449074074</c:v>
                </c:pt>
                <c:pt idx="2">
                  <c:v>43013.958564814813</c:v>
                </c:pt>
                <c:pt idx="3">
                  <c:v>43013.958680555559</c:v>
                </c:pt>
                <c:pt idx="4">
                  <c:v>43013.958796296298</c:v>
                </c:pt>
                <c:pt idx="5">
                  <c:v>43013.958912037036</c:v>
                </c:pt>
                <c:pt idx="6">
                  <c:v>43013.959027777775</c:v>
                </c:pt>
                <c:pt idx="7">
                  <c:v>43013.959143518521</c:v>
                </c:pt>
                <c:pt idx="8">
                  <c:v>43013.95925925926</c:v>
                </c:pt>
                <c:pt idx="9">
                  <c:v>43013.959374999999</c:v>
                </c:pt>
                <c:pt idx="10">
                  <c:v>43013.959490740737</c:v>
                </c:pt>
                <c:pt idx="11">
                  <c:v>43013.959606481483</c:v>
                </c:pt>
                <c:pt idx="12">
                  <c:v>43013.959722222222</c:v>
                </c:pt>
                <c:pt idx="13">
                  <c:v>43013.959837962961</c:v>
                </c:pt>
                <c:pt idx="14">
                  <c:v>43013.959953703707</c:v>
                </c:pt>
                <c:pt idx="15">
                  <c:v>43013.960069444445</c:v>
                </c:pt>
                <c:pt idx="16">
                  <c:v>43013.960185185184</c:v>
                </c:pt>
                <c:pt idx="17">
                  <c:v>43013.960300925923</c:v>
                </c:pt>
                <c:pt idx="18">
                  <c:v>43013.960416666669</c:v>
                </c:pt>
                <c:pt idx="19">
                  <c:v>43013.960532407407</c:v>
                </c:pt>
                <c:pt idx="20">
                  <c:v>43013.960648148146</c:v>
                </c:pt>
                <c:pt idx="21">
                  <c:v>43013.960763888892</c:v>
                </c:pt>
                <c:pt idx="22">
                  <c:v>43013.960879629631</c:v>
                </c:pt>
                <c:pt idx="23">
                  <c:v>43013.960995370369</c:v>
                </c:pt>
                <c:pt idx="24">
                  <c:v>43013.961111111108</c:v>
                </c:pt>
                <c:pt idx="25">
                  <c:v>43013.961226851854</c:v>
                </c:pt>
                <c:pt idx="26">
                  <c:v>43013.961342592593</c:v>
                </c:pt>
                <c:pt idx="27">
                  <c:v>43013.961458333331</c:v>
                </c:pt>
                <c:pt idx="28">
                  <c:v>43013.961574074077</c:v>
                </c:pt>
                <c:pt idx="29">
                  <c:v>43013.961689814816</c:v>
                </c:pt>
                <c:pt idx="30">
                  <c:v>43013.961805555555</c:v>
                </c:pt>
                <c:pt idx="31">
                  <c:v>43013.961921296293</c:v>
                </c:pt>
                <c:pt idx="32">
                  <c:v>43013.962037037039</c:v>
                </c:pt>
                <c:pt idx="33">
                  <c:v>43013.962152777778</c:v>
                </c:pt>
                <c:pt idx="34">
                  <c:v>43013.962268518517</c:v>
                </c:pt>
                <c:pt idx="35">
                  <c:v>43013.962384259263</c:v>
                </c:pt>
                <c:pt idx="36">
                  <c:v>43013.962500000001</c:v>
                </c:pt>
                <c:pt idx="37">
                  <c:v>43013.96261574074</c:v>
                </c:pt>
                <c:pt idx="38">
                  <c:v>43013.962731481479</c:v>
                </c:pt>
                <c:pt idx="39">
                  <c:v>43013.962847222225</c:v>
                </c:pt>
                <c:pt idx="40">
                  <c:v>43013.962962962964</c:v>
                </c:pt>
                <c:pt idx="41">
                  <c:v>43013.963078703702</c:v>
                </c:pt>
                <c:pt idx="42">
                  <c:v>43013.963194444441</c:v>
                </c:pt>
                <c:pt idx="43">
                  <c:v>43013.963310185187</c:v>
                </c:pt>
                <c:pt idx="44">
                  <c:v>43013.963425925926</c:v>
                </c:pt>
                <c:pt idx="45">
                  <c:v>43013.963541666664</c:v>
                </c:pt>
                <c:pt idx="46">
                  <c:v>43013.96365740741</c:v>
                </c:pt>
                <c:pt idx="47">
                  <c:v>43013.963773148149</c:v>
                </c:pt>
                <c:pt idx="48">
                  <c:v>43013.963888888888</c:v>
                </c:pt>
                <c:pt idx="49">
                  <c:v>43013.964004629626</c:v>
                </c:pt>
                <c:pt idx="50">
                  <c:v>43013.964120370372</c:v>
                </c:pt>
                <c:pt idx="51">
                  <c:v>43013.964236111111</c:v>
                </c:pt>
                <c:pt idx="52">
                  <c:v>43013.96435185185</c:v>
                </c:pt>
                <c:pt idx="53">
                  <c:v>43013.964467592596</c:v>
                </c:pt>
                <c:pt idx="54">
                  <c:v>43013.964583333334</c:v>
                </c:pt>
                <c:pt idx="55">
                  <c:v>43013.964699074073</c:v>
                </c:pt>
                <c:pt idx="56">
                  <c:v>43013.964814814812</c:v>
                </c:pt>
                <c:pt idx="57">
                  <c:v>43013.964930555558</c:v>
                </c:pt>
                <c:pt idx="58">
                  <c:v>43013.965046296296</c:v>
                </c:pt>
                <c:pt idx="59">
                  <c:v>43013.965162037035</c:v>
                </c:pt>
                <c:pt idx="60">
                  <c:v>43013.965277777781</c:v>
                </c:pt>
                <c:pt idx="61">
                  <c:v>43013.96539351852</c:v>
                </c:pt>
                <c:pt idx="62">
                  <c:v>43013.965509259258</c:v>
                </c:pt>
                <c:pt idx="63">
                  <c:v>43013.965624999997</c:v>
                </c:pt>
                <c:pt idx="64">
                  <c:v>43013.965740740743</c:v>
                </c:pt>
                <c:pt idx="65">
                  <c:v>43013.965856481482</c:v>
                </c:pt>
                <c:pt idx="66">
                  <c:v>43013.96597222222</c:v>
                </c:pt>
                <c:pt idx="67">
                  <c:v>43013.966087962966</c:v>
                </c:pt>
                <c:pt idx="68">
                  <c:v>43013.966203703705</c:v>
                </c:pt>
                <c:pt idx="69">
                  <c:v>43013.966319444444</c:v>
                </c:pt>
                <c:pt idx="70">
                  <c:v>43013.966435185182</c:v>
                </c:pt>
                <c:pt idx="71">
                  <c:v>43013.966550925928</c:v>
                </c:pt>
                <c:pt idx="72">
                  <c:v>43013.966666666667</c:v>
                </c:pt>
                <c:pt idx="73">
                  <c:v>43013.966782407406</c:v>
                </c:pt>
                <c:pt idx="74">
                  <c:v>43013.966898148145</c:v>
                </c:pt>
                <c:pt idx="75">
                  <c:v>43013.967013888891</c:v>
                </c:pt>
                <c:pt idx="76">
                  <c:v>43013.967129629629</c:v>
                </c:pt>
                <c:pt idx="77">
                  <c:v>43013.967245370368</c:v>
                </c:pt>
                <c:pt idx="78">
                  <c:v>43013.967361111114</c:v>
                </c:pt>
                <c:pt idx="79">
                  <c:v>43013.967476851853</c:v>
                </c:pt>
                <c:pt idx="80">
                  <c:v>43013.967592592591</c:v>
                </c:pt>
                <c:pt idx="81">
                  <c:v>43013.96770833333</c:v>
                </c:pt>
                <c:pt idx="82">
                  <c:v>43013.967824074076</c:v>
                </c:pt>
                <c:pt idx="83">
                  <c:v>43013.967939814815</c:v>
                </c:pt>
                <c:pt idx="84">
                  <c:v>43013.968055555553</c:v>
                </c:pt>
                <c:pt idx="85">
                  <c:v>43013.968171296299</c:v>
                </c:pt>
                <c:pt idx="86">
                  <c:v>43013.968287037038</c:v>
                </c:pt>
                <c:pt idx="87">
                  <c:v>43013.968402777777</c:v>
                </c:pt>
                <c:pt idx="88">
                  <c:v>43013.968518518515</c:v>
                </c:pt>
                <c:pt idx="89">
                  <c:v>43013.968634259261</c:v>
                </c:pt>
                <c:pt idx="90">
                  <c:v>43013.96875</c:v>
                </c:pt>
                <c:pt idx="91">
                  <c:v>43013.968865740739</c:v>
                </c:pt>
                <c:pt idx="92">
                  <c:v>43013.968981481485</c:v>
                </c:pt>
                <c:pt idx="93">
                  <c:v>43013.969097222223</c:v>
                </c:pt>
                <c:pt idx="94">
                  <c:v>43013.969212962962</c:v>
                </c:pt>
                <c:pt idx="95">
                  <c:v>43013.969328703701</c:v>
                </c:pt>
                <c:pt idx="96">
                  <c:v>43013.969444444447</c:v>
                </c:pt>
                <c:pt idx="97">
                  <c:v>43013.969560185185</c:v>
                </c:pt>
                <c:pt idx="98">
                  <c:v>43013.969675925924</c:v>
                </c:pt>
                <c:pt idx="99">
                  <c:v>43013.96979166667</c:v>
                </c:pt>
                <c:pt idx="100">
                  <c:v>43013.969907407409</c:v>
                </c:pt>
                <c:pt idx="101">
                  <c:v>43013.970023148147</c:v>
                </c:pt>
                <c:pt idx="102">
                  <c:v>43013.970138888886</c:v>
                </c:pt>
                <c:pt idx="103">
                  <c:v>43013.970254629632</c:v>
                </c:pt>
                <c:pt idx="104">
                  <c:v>43013.970370370371</c:v>
                </c:pt>
                <c:pt idx="105">
                  <c:v>43013.970486111109</c:v>
                </c:pt>
                <c:pt idx="106">
                  <c:v>43013.970601851855</c:v>
                </c:pt>
                <c:pt idx="107">
                  <c:v>43013.970717592594</c:v>
                </c:pt>
                <c:pt idx="108">
                  <c:v>43013.970833333333</c:v>
                </c:pt>
                <c:pt idx="109">
                  <c:v>43013.970949074072</c:v>
                </c:pt>
                <c:pt idx="110">
                  <c:v>43013.971064814818</c:v>
                </c:pt>
                <c:pt idx="111">
                  <c:v>43013.971180555556</c:v>
                </c:pt>
                <c:pt idx="112">
                  <c:v>43013.971296296295</c:v>
                </c:pt>
                <c:pt idx="113">
                  <c:v>43013.971412037034</c:v>
                </c:pt>
                <c:pt idx="114">
                  <c:v>43013.97152777778</c:v>
                </c:pt>
                <c:pt idx="115">
                  <c:v>43013.971643518518</c:v>
                </c:pt>
                <c:pt idx="116">
                  <c:v>43013.971759259257</c:v>
                </c:pt>
                <c:pt idx="117">
                  <c:v>43013.971875000003</c:v>
                </c:pt>
                <c:pt idx="118">
                  <c:v>43013.971990740742</c:v>
                </c:pt>
                <c:pt idx="119">
                  <c:v>43013.97210648148</c:v>
                </c:pt>
                <c:pt idx="120">
                  <c:v>43013.972222222219</c:v>
                </c:pt>
                <c:pt idx="121">
                  <c:v>43013.972337962965</c:v>
                </c:pt>
                <c:pt idx="122">
                  <c:v>43013.972453703704</c:v>
                </c:pt>
                <c:pt idx="123">
                  <c:v>43013.972569444442</c:v>
                </c:pt>
                <c:pt idx="124">
                  <c:v>43013.972685185188</c:v>
                </c:pt>
                <c:pt idx="125">
                  <c:v>43013.972800925927</c:v>
                </c:pt>
                <c:pt idx="126">
                  <c:v>43013.972916666666</c:v>
                </c:pt>
                <c:pt idx="127">
                  <c:v>43013.973032407404</c:v>
                </c:pt>
                <c:pt idx="128">
                  <c:v>43013.97314814815</c:v>
                </c:pt>
                <c:pt idx="129">
                  <c:v>43013.973263888889</c:v>
                </c:pt>
                <c:pt idx="130">
                  <c:v>43013.973379629628</c:v>
                </c:pt>
                <c:pt idx="131">
                  <c:v>43013.973495370374</c:v>
                </c:pt>
                <c:pt idx="132">
                  <c:v>43013.973611111112</c:v>
                </c:pt>
                <c:pt idx="133">
                  <c:v>43013.973726851851</c:v>
                </c:pt>
                <c:pt idx="134">
                  <c:v>43013.97384259259</c:v>
                </c:pt>
                <c:pt idx="135">
                  <c:v>43013.973958333336</c:v>
                </c:pt>
                <c:pt idx="136">
                  <c:v>43013.974074074074</c:v>
                </c:pt>
                <c:pt idx="137">
                  <c:v>43013.974189814813</c:v>
                </c:pt>
                <c:pt idx="138">
                  <c:v>43013.974305555559</c:v>
                </c:pt>
                <c:pt idx="139">
                  <c:v>43013.974421296298</c:v>
                </c:pt>
                <c:pt idx="140">
                  <c:v>43013.974537037036</c:v>
                </c:pt>
                <c:pt idx="141">
                  <c:v>43013.974652777775</c:v>
                </c:pt>
                <c:pt idx="142">
                  <c:v>43013.974768518521</c:v>
                </c:pt>
                <c:pt idx="143">
                  <c:v>43013.97488425926</c:v>
                </c:pt>
                <c:pt idx="144">
                  <c:v>43013.974999999999</c:v>
                </c:pt>
                <c:pt idx="145">
                  <c:v>43013.975115740737</c:v>
                </c:pt>
                <c:pt idx="146">
                  <c:v>43013.975231481483</c:v>
                </c:pt>
                <c:pt idx="147">
                  <c:v>43013.975347222222</c:v>
                </c:pt>
                <c:pt idx="148">
                  <c:v>43013.975462962961</c:v>
                </c:pt>
                <c:pt idx="149">
                  <c:v>43013.975578703707</c:v>
                </c:pt>
                <c:pt idx="150">
                  <c:v>43013.975694444445</c:v>
                </c:pt>
                <c:pt idx="151">
                  <c:v>43013.975810185184</c:v>
                </c:pt>
                <c:pt idx="152">
                  <c:v>43013.975925925923</c:v>
                </c:pt>
                <c:pt idx="153">
                  <c:v>43013.976041666669</c:v>
                </c:pt>
                <c:pt idx="154">
                  <c:v>43013.976157407407</c:v>
                </c:pt>
                <c:pt idx="155">
                  <c:v>43013.976273148146</c:v>
                </c:pt>
                <c:pt idx="156">
                  <c:v>43013.976388888892</c:v>
                </c:pt>
                <c:pt idx="157">
                  <c:v>43013.976504629631</c:v>
                </c:pt>
                <c:pt idx="158">
                  <c:v>43013.976620370369</c:v>
                </c:pt>
                <c:pt idx="159">
                  <c:v>43013.976736111108</c:v>
                </c:pt>
                <c:pt idx="160">
                  <c:v>43013.976851851854</c:v>
                </c:pt>
                <c:pt idx="161">
                  <c:v>43013.976967592593</c:v>
                </c:pt>
                <c:pt idx="162">
                  <c:v>43013.977083333331</c:v>
                </c:pt>
                <c:pt idx="163">
                  <c:v>43013.977199074077</c:v>
                </c:pt>
                <c:pt idx="164">
                  <c:v>43013.977314814816</c:v>
                </c:pt>
                <c:pt idx="165">
                  <c:v>43013.977430555555</c:v>
                </c:pt>
                <c:pt idx="166">
                  <c:v>43013.977546296293</c:v>
                </c:pt>
                <c:pt idx="167">
                  <c:v>43013.977662037039</c:v>
                </c:pt>
                <c:pt idx="168">
                  <c:v>43013.977777777778</c:v>
                </c:pt>
                <c:pt idx="169">
                  <c:v>43013.977893518517</c:v>
                </c:pt>
                <c:pt idx="170">
                  <c:v>43013.978009259263</c:v>
                </c:pt>
                <c:pt idx="171">
                  <c:v>43013.978125000001</c:v>
                </c:pt>
                <c:pt idx="172">
                  <c:v>43013.97824074074</c:v>
                </c:pt>
                <c:pt idx="173">
                  <c:v>43013.978356481479</c:v>
                </c:pt>
                <c:pt idx="174">
                  <c:v>43013.978472222225</c:v>
                </c:pt>
                <c:pt idx="175">
                  <c:v>43013.978587962964</c:v>
                </c:pt>
                <c:pt idx="176">
                  <c:v>43013.978703703702</c:v>
                </c:pt>
                <c:pt idx="177">
                  <c:v>43013.978819444441</c:v>
                </c:pt>
                <c:pt idx="178">
                  <c:v>43013.978935185187</c:v>
                </c:pt>
                <c:pt idx="179">
                  <c:v>43013.979050925926</c:v>
                </c:pt>
                <c:pt idx="180">
                  <c:v>43013.979166666664</c:v>
                </c:pt>
                <c:pt idx="181">
                  <c:v>43013.97928240741</c:v>
                </c:pt>
                <c:pt idx="182">
                  <c:v>43013.979398148149</c:v>
                </c:pt>
                <c:pt idx="183">
                  <c:v>43013.979513888888</c:v>
                </c:pt>
                <c:pt idx="184">
                  <c:v>43013.979629629626</c:v>
                </c:pt>
                <c:pt idx="185">
                  <c:v>43013.979745370372</c:v>
                </c:pt>
                <c:pt idx="186">
                  <c:v>43013.979861111111</c:v>
                </c:pt>
                <c:pt idx="187">
                  <c:v>43013.97997685185</c:v>
                </c:pt>
                <c:pt idx="188">
                  <c:v>43013.980092592596</c:v>
                </c:pt>
                <c:pt idx="189">
                  <c:v>43013.980208333334</c:v>
                </c:pt>
                <c:pt idx="190">
                  <c:v>43013.980324074073</c:v>
                </c:pt>
                <c:pt idx="191">
                  <c:v>43013.980439814812</c:v>
                </c:pt>
                <c:pt idx="192">
                  <c:v>43013.980555555558</c:v>
                </c:pt>
                <c:pt idx="193">
                  <c:v>43013.980671296296</c:v>
                </c:pt>
                <c:pt idx="194">
                  <c:v>43013.980787037035</c:v>
                </c:pt>
                <c:pt idx="195">
                  <c:v>43013.980902777781</c:v>
                </c:pt>
                <c:pt idx="196">
                  <c:v>43013.98101851852</c:v>
                </c:pt>
                <c:pt idx="197">
                  <c:v>43013.981134259258</c:v>
                </c:pt>
                <c:pt idx="198">
                  <c:v>43013.981249999997</c:v>
                </c:pt>
                <c:pt idx="199">
                  <c:v>43013.981365740743</c:v>
                </c:pt>
                <c:pt idx="200">
                  <c:v>43013.981481481482</c:v>
                </c:pt>
                <c:pt idx="201">
                  <c:v>43013.98159722222</c:v>
                </c:pt>
                <c:pt idx="202">
                  <c:v>43013.981712962966</c:v>
                </c:pt>
                <c:pt idx="203">
                  <c:v>43013.981828703705</c:v>
                </c:pt>
                <c:pt idx="204">
                  <c:v>43013.981944444444</c:v>
                </c:pt>
                <c:pt idx="205">
                  <c:v>43013.982060185182</c:v>
                </c:pt>
                <c:pt idx="206">
                  <c:v>43013.982175925928</c:v>
                </c:pt>
                <c:pt idx="207">
                  <c:v>43013.982291666667</c:v>
                </c:pt>
                <c:pt idx="208">
                  <c:v>43013.982407407406</c:v>
                </c:pt>
                <c:pt idx="209">
                  <c:v>43013.982523148145</c:v>
                </c:pt>
                <c:pt idx="210">
                  <c:v>43013.982638888891</c:v>
                </c:pt>
                <c:pt idx="211">
                  <c:v>43013.982754629629</c:v>
                </c:pt>
                <c:pt idx="212">
                  <c:v>43013.982870370368</c:v>
                </c:pt>
                <c:pt idx="213">
                  <c:v>43013.982986111114</c:v>
                </c:pt>
                <c:pt idx="214">
                  <c:v>43013.983101851853</c:v>
                </c:pt>
                <c:pt idx="215">
                  <c:v>43013.983217592591</c:v>
                </c:pt>
                <c:pt idx="216">
                  <c:v>43013.98333333333</c:v>
                </c:pt>
                <c:pt idx="217">
                  <c:v>43013.983449074076</c:v>
                </c:pt>
                <c:pt idx="218">
                  <c:v>43013.983564814815</c:v>
                </c:pt>
                <c:pt idx="219">
                  <c:v>43013.983680555553</c:v>
                </c:pt>
                <c:pt idx="220">
                  <c:v>43013.983796296299</c:v>
                </c:pt>
                <c:pt idx="221">
                  <c:v>43013.983912037038</c:v>
                </c:pt>
                <c:pt idx="222">
                  <c:v>43013.984027777777</c:v>
                </c:pt>
                <c:pt idx="223">
                  <c:v>43013.984143518515</c:v>
                </c:pt>
                <c:pt idx="224">
                  <c:v>43013.984259259261</c:v>
                </c:pt>
                <c:pt idx="225">
                  <c:v>43013.984375</c:v>
                </c:pt>
                <c:pt idx="226">
                  <c:v>43013.984490740739</c:v>
                </c:pt>
                <c:pt idx="227">
                  <c:v>43013.984606481485</c:v>
                </c:pt>
                <c:pt idx="228">
                  <c:v>43013.984722222223</c:v>
                </c:pt>
                <c:pt idx="229">
                  <c:v>43013.984837962962</c:v>
                </c:pt>
                <c:pt idx="230">
                  <c:v>43013.984953703701</c:v>
                </c:pt>
                <c:pt idx="231">
                  <c:v>43013.985069444447</c:v>
                </c:pt>
                <c:pt idx="232">
                  <c:v>43013.985185185185</c:v>
                </c:pt>
                <c:pt idx="233">
                  <c:v>43013.985300925924</c:v>
                </c:pt>
                <c:pt idx="234">
                  <c:v>43013.98541666667</c:v>
                </c:pt>
                <c:pt idx="235">
                  <c:v>43013.985532407409</c:v>
                </c:pt>
                <c:pt idx="236">
                  <c:v>43013.985648148147</c:v>
                </c:pt>
                <c:pt idx="237">
                  <c:v>43013.985763888886</c:v>
                </c:pt>
                <c:pt idx="238">
                  <c:v>43013.985879629632</c:v>
                </c:pt>
                <c:pt idx="239">
                  <c:v>43013.985995370371</c:v>
                </c:pt>
                <c:pt idx="240">
                  <c:v>43013.986111111109</c:v>
                </c:pt>
                <c:pt idx="241">
                  <c:v>43013.986226851855</c:v>
                </c:pt>
                <c:pt idx="242">
                  <c:v>43013.986342592594</c:v>
                </c:pt>
                <c:pt idx="243">
                  <c:v>43013.986458333333</c:v>
                </c:pt>
                <c:pt idx="244">
                  <c:v>43013.986574074072</c:v>
                </c:pt>
                <c:pt idx="245">
                  <c:v>43013.986689814818</c:v>
                </c:pt>
                <c:pt idx="246">
                  <c:v>43013.986805555556</c:v>
                </c:pt>
                <c:pt idx="247">
                  <c:v>43013.986921296295</c:v>
                </c:pt>
                <c:pt idx="248">
                  <c:v>43013.987037037034</c:v>
                </c:pt>
                <c:pt idx="249">
                  <c:v>43013.98715277778</c:v>
                </c:pt>
                <c:pt idx="250">
                  <c:v>43013.987268518518</c:v>
                </c:pt>
                <c:pt idx="251">
                  <c:v>43013.987384259257</c:v>
                </c:pt>
                <c:pt idx="252">
                  <c:v>43013.987500000003</c:v>
                </c:pt>
                <c:pt idx="253">
                  <c:v>43013.987615740742</c:v>
                </c:pt>
                <c:pt idx="254">
                  <c:v>43013.98773148148</c:v>
                </c:pt>
                <c:pt idx="255">
                  <c:v>43013.987847222219</c:v>
                </c:pt>
                <c:pt idx="256">
                  <c:v>43013.987962962965</c:v>
                </c:pt>
                <c:pt idx="257">
                  <c:v>43013.988078703704</c:v>
                </c:pt>
                <c:pt idx="258">
                  <c:v>43013.988194444442</c:v>
                </c:pt>
                <c:pt idx="259">
                  <c:v>43013.988310185188</c:v>
                </c:pt>
                <c:pt idx="260">
                  <c:v>43013.988425925927</c:v>
                </c:pt>
                <c:pt idx="261">
                  <c:v>43013.988541666666</c:v>
                </c:pt>
                <c:pt idx="262">
                  <c:v>43013.988657407404</c:v>
                </c:pt>
                <c:pt idx="263">
                  <c:v>43013.98877314815</c:v>
                </c:pt>
                <c:pt idx="264">
                  <c:v>43013.988888888889</c:v>
                </c:pt>
                <c:pt idx="265">
                  <c:v>43013.989004629628</c:v>
                </c:pt>
                <c:pt idx="266">
                  <c:v>43013.989120370374</c:v>
                </c:pt>
                <c:pt idx="267">
                  <c:v>43013.989236111112</c:v>
                </c:pt>
                <c:pt idx="268">
                  <c:v>43013.989351851851</c:v>
                </c:pt>
                <c:pt idx="269">
                  <c:v>43013.98946759259</c:v>
                </c:pt>
                <c:pt idx="270">
                  <c:v>43013.989583333336</c:v>
                </c:pt>
                <c:pt idx="271">
                  <c:v>43013.989699074074</c:v>
                </c:pt>
                <c:pt idx="272">
                  <c:v>43013.989814814813</c:v>
                </c:pt>
                <c:pt idx="273">
                  <c:v>43013.989930555559</c:v>
                </c:pt>
                <c:pt idx="274">
                  <c:v>43013.990046296298</c:v>
                </c:pt>
                <c:pt idx="275">
                  <c:v>43013.990162037036</c:v>
                </c:pt>
                <c:pt idx="276">
                  <c:v>43013.990277777775</c:v>
                </c:pt>
                <c:pt idx="277">
                  <c:v>43013.990393518521</c:v>
                </c:pt>
                <c:pt idx="278">
                  <c:v>43013.99050925926</c:v>
                </c:pt>
                <c:pt idx="279">
                  <c:v>43013.990624999999</c:v>
                </c:pt>
                <c:pt idx="280">
                  <c:v>43013.990740740737</c:v>
                </c:pt>
                <c:pt idx="281">
                  <c:v>43013.990856481483</c:v>
                </c:pt>
                <c:pt idx="282">
                  <c:v>43013.990972222222</c:v>
                </c:pt>
                <c:pt idx="283">
                  <c:v>43013.991087962961</c:v>
                </c:pt>
                <c:pt idx="284">
                  <c:v>43013.991203703707</c:v>
                </c:pt>
                <c:pt idx="285">
                  <c:v>43013.991319444445</c:v>
                </c:pt>
                <c:pt idx="286">
                  <c:v>43013.991435185184</c:v>
                </c:pt>
                <c:pt idx="287">
                  <c:v>43013.991550925923</c:v>
                </c:pt>
                <c:pt idx="288">
                  <c:v>43013.991666666669</c:v>
                </c:pt>
                <c:pt idx="289">
                  <c:v>43013.991782407407</c:v>
                </c:pt>
                <c:pt idx="290">
                  <c:v>43013.991898148146</c:v>
                </c:pt>
                <c:pt idx="291">
                  <c:v>43013.992013888892</c:v>
                </c:pt>
                <c:pt idx="292">
                  <c:v>43013.992129629631</c:v>
                </c:pt>
                <c:pt idx="293">
                  <c:v>43013.992245370369</c:v>
                </c:pt>
                <c:pt idx="294">
                  <c:v>43013.992361111108</c:v>
                </c:pt>
                <c:pt idx="295">
                  <c:v>43013.992476851854</c:v>
                </c:pt>
                <c:pt idx="296">
                  <c:v>43013.992592592593</c:v>
                </c:pt>
                <c:pt idx="297">
                  <c:v>43013.992708333331</c:v>
                </c:pt>
                <c:pt idx="298">
                  <c:v>43013.992824074077</c:v>
                </c:pt>
                <c:pt idx="299">
                  <c:v>43013.992939814816</c:v>
                </c:pt>
                <c:pt idx="300">
                  <c:v>43013.993055555555</c:v>
                </c:pt>
                <c:pt idx="301">
                  <c:v>43013.993171296293</c:v>
                </c:pt>
                <c:pt idx="302">
                  <c:v>43013.993287037039</c:v>
                </c:pt>
                <c:pt idx="303">
                  <c:v>43013.993402777778</c:v>
                </c:pt>
                <c:pt idx="304">
                  <c:v>43013.993518518517</c:v>
                </c:pt>
                <c:pt idx="305">
                  <c:v>43013.993634259263</c:v>
                </c:pt>
                <c:pt idx="306">
                  <c:v>43013.993750000001</c:v>
                </c:pt>
                <c:pt idx="307">
                  <c:v>43013.99386574074</c:v>
                </c:pt>
                <c:pt idx="308">
                  <c:v>43013.993981481479</c:v>
                </c:pt>
                <c:pt idx="309">
                  <c:v>43013.994097222225</c:v>
                </c:pt>
                <c:pt idx="310">
                  <c:v>43013.994212962964</c:v>
                </c:pt>
                <c:pt idx="311">
                  <c:v>43013.994328703702</c:v>
                </c:pt>
                <c:pt idx="312">
                  <c:v>43013.994444444441</c:v>
                </c:pt>
                <c:pt idx="313">
                  <c:v>43013.994560185187</c:v>
                </c:pt>
                <c:pt idx="314">
                  <c:v>43013.994675925926</c:v>
                </c:pt>
                <c:pt idx="315">
                  <c:v>43013.994791666664</c:v>
                </c:pt>
                <c:pt idx="316">
                  <c:v>43013.99490740741</c:v>
                </c:pt>
                <c:pt idx="317">
                  <c:v>43013.995023148149</c:v>
                </c:pt>
                <c:pt idx="318">
                  <c:v>43013.995138888888</c:v>
                </c:pt>
                <c:pt idx="319">
                  <c:v>43013.995254629626</c:v>
                </c:pt>
                <c:pt idx="320">
                  <c:v>43013.995370370372</c:v>
                </c:pt>
                <c:pt idx="321">
                  <c:v>43013.995486111111</c:v>
                </c:pt>
                <c:pt idx="322">
                  <c:v>43013.99560185185</c:v>
                </c:pt>
                <c:pt idx="323">
                  <c:v>43013.995717592596</c:v>
                </c:pt>
                <c:pt idx="324">
                  <c:v>43013.995833333334</c:v>
                </c:pt>
                <c:pt idx="325">
                  <c:v>43013.995949074073</c:v>
                </c:pt>
                <c:pt idx="326">
                  <c:v>43013.996064814812</c:v>
                </c:pt>
                <c:pt idx="327">
                  <c:v>43013.996180555558</c:v>
                </c:pt>
                <c:pt idx="328">
                  <c:v>43013.996296296296</c:v>
                </c:pt>
                <c:pt idx="329">
                  <c:v>43013.996412037035</c:v>
                </c:pt>
                <c:pt idx="330">
                  <c:v>43013.996527777781</c:v>
                </c:pt>
                <c:pt idx="331">
                  <c:v>43013.99664351852</c:v>
                </c:pt>
                <c:pt idx="332">
                  <c:v>43013.996759259258</c:v>
                </c:pt>
                <c:pt idx="333">
                  <c:v>43013.996874999997</c:v>
                </c:pt>
                <c:pt idx="334">
                  <c:v>43013.996990740743</c:v>
                </c:pt>
                <c:pt idx="335">
                  <c:v>43013.997106481482</c:v>
                </c:pt>
                <c:pt idx="336">
                  <c:v>43013.99722222222</c:v>
                </c:pt>
                <c:pt idx="337">
                  <c:v>43013.997337962966</c:v>
                </c:pt>
                <c:pt idx="338">
                  <c:v>43013.997453703705</c:v>
                </c:pt>
                <c:pt idx="339">
                  <c:v>43013.997569444444</c:v>
                </c:pt>
                <c:pt idx="340">
                  <c:v>43013.997685185182</c:v>
                </c:pt>
                <c:pt idx="341">
                  <c:v>43013.997800925928</c:v>
                </c:pt>
                <c:pt idx="342">
                  <c:v>43013.997916666667</c:v>
                </c:pt>
                <c:pt idx="343">
                  <c:v>43013.998032407406</c:v>
                </c:pt>
                <c:pt idx="344">
                  <c:v>43013.998148148145</c:v>
                </c:pt>
                <c:pt idx="345">
                  <c:v>43013.998263888891</c:v>
                </c:pt>
                <c:pt idx="346">
                  <c:v>43013.998379629629</c:v>
                </c:pt>
                <c:pt idx="347">
                  <c:v>43013.998495370368</c:v>
                </c:pt>
                <c:pt idx="348">
                  <c:v>43013.998611111114</c:v>
                </c:pt>
                <c:pt idx="349">
                  <c:v>43013.998726851853</c:v>
                </c:pt>
                <c:pt idx="350">
                  <c:v>43013.998842592591</c:v>
                </c:pt>
                <c:pt idx="351">
                  <c:v>43013.99895833333</c:v>
                </c:pt>
                <c:pt idx="352">
                  <c:v>43013.999074074076</c:v>
                </c:pt>
                <c:pt idx="353">
                  <c:v>43013.999189814815</c:v>
                </c:pt>
                <c:pt idx="354">
                  <c:v>43013.999305555553</c:v>
                </c:pt>
                <c:pt idx="355">
                  <c:v>43013.999421296299</c:v>
                </c:pt>
                <c:pt idx="356">
                  <c:v>43013.999537037038</c:v>
                </c:pt>
                <c:pt idx="357">
                  <c:v>43013.999652777777</c:v>
                </c:pt>
                <c:pt idx="358">
                  <c:v>43013.999768518515</c:v>
                </c:pt>
                <c:pt idx="359">
                  <c:v>43013.999884259261</c:v>
                </c:pt>
                <c:pt idx="360">
                  <c:v>43014</c:v>
                </c:pt>
                <c:pt idx="361">
                  <c:v>43014.000115740739</c:v>
                </c:pt>
                <c:pt idx="362">
                  <c:v>43014.000231481485</c:v>
                </c:pt>
                <c:pt idx="363">
                  <c:v>43014.000347222223</c:v>
                </c:pt>
                <c:pt idx="364">
                  <c:v>43014.000462962962</c:v>
                </c:pt>
                <c:pt idx="365">
                  <c:v>43014.000578703701</c:v>
                </c:pt>
                <c:pt idx="366">
                  <c:v>43014.000694444447</c:v>
                </c:pt>
                <c:pt idx="367">
                  <c:v>43014.000810185185</c:v>
                </c:pt>
                <c:pt idx="368">
                  <c:v>43014.000925925924</c:v>
                </c:pt>
                <c:pt idx="369">
                  <c:v>43014.00104166667</c:v>
                </c:pt>
                <c:pt idx="370">
                  <c:v>43014.001157407409</c:v>
                </c:pt>
                <c:pt idx="371">
                  <c:v>43014.001273148147</c:v>
                </c:pt>
                <c:pt idx="372">
                  <c:v>43014.001388888886</c:v>
                </c:pt>
                <c:pt idx="373">
                  <c:v>43014.001504629632</c:v>
                </c:pt>
                <c:pt idx="374">
                  <c:v>43014.001620370371</c:v>
                </c:pt>
                <c:pt idx="375">
                  <c:v>43014.001736111109</c:v>
                </c:pt>
                <c:pt idx="376">
                  <c:v>43014.001851851855</c:v>
                </c:pt>
                <c:pt idx="377">
                  <c:v>43014.001967592594</c:v>
                </c:pt>
                <c:pt idx="378">
                  <c:v>43014.002083333333</c:v>
                </c:pt>
                <c:pt idx="379">
                  <c:v>43014.002199074072</c:v>
                </c:pt>
                <c:pt idx="380">
                  <c:v>43014.002314814818</c:v>
                </c:pt>
                <c:pt idx="381">
                  <c:v>43014.002430555556</c:v>
                </c:pt>
                <c:pt idx="382">
                  <c:v>43014.002546296295</c:v>
                </c:pt>
                <c:pt idx="383">
                  <c:v>43014.002662037034</c:v>
                </c:pt>
                <c:pt idx="384">
                  <c:v>43014.00277777778</c:v>
                </c:pt>
                <c:pt idx="385">
                  <c:v>43014.002893518518</c:v>
                </c:pt>
                <c:pt idx="386">
                  <c:v>43014.003009259257</c:v>
                </c:pt>
                <c:pt idx="387">
                  <c:v>43014.003125000003</c:v>
                </c:pt>
                <c:pt idx="388">
                  <c:v>43014.003240740742</c:v>
                </c:pt>
                <c:pt idx="389">
                  <c:v>43014.00335648148</c:v>
                </c:pt>
                <c:pt idx="390">
                  <c:v>43014.003472222219</c:v>
                </c:pt>
                <c:pt idx="391">
                  <c:v>43014.003587962965</c:v>
                </c:pt>
                <c:pt idx="392">
                  <c:v>43014.003703703704</c:v>
                </c:pt>
                <c:pt idx="393">
                  <c:v>43014.003819444442</c:v>
                </c:pt>
                <c:pt idx="394">
                  <c:v>43014.003935185188</c:v>
                </c:pt>
                <c:pt idx="395">
                  <c:v>43014.004050925927</c:v>
                </c:pt>
                <c:pt idx="396">
                  <c:v>43014.004166666666</c:v>
                </c:pt>
                <c:pt idx="397">
                  <c:v>43014.004282407404</c:v>
                </c:pt>
                <c:pt idx="398">
                  <c:v>43014.00439814815</c:v>
                </c:pt>
                <c:pt idx="399">
                  <c:v>43014.004513888889</c:v>
                </c:pt>
                <c:pt idx="400">
                  <c:v>43014.004629629628</c:v>
                </c:pt>
                <c:pt idx="401">
                  <c:v>43014.004745370374</c:v>
                </c:pt>
                <c:pt idx="402">
                  <c:v>43014.004861111112</c:v>
                </c:pt>
                <c:pt idx="403">
                  <c:v>43014.004976851851</c:v>
                </c:pt>
                <c:pt idx="404">
                  <c:v>43014.00509259259</c:v>
                </c:pt>
                <c:pt idx="405">
                  <c:v>43014.005208333336</c:v>
                </c:pt>
                <c:pt idx="406">
                  <c:v>43014.005324074074</c:v>
                </c:pt>
                <c:pt idx="407">
                  <c:v>43014.005439814813</c:v>
                </c:pt>
                <c:pt idx="408">
                  <c:v>43014.005555555559</c:v>
                </c:pt>
                <c:pt idx="409">
                  <c:v>43014.005671296298</c:v>
                </c:pt>
                <c:pt idx="410">
                  <c:v>43014.005787037036</c:v>
                </c:pt>
                <c:pt idx="411">
                  <c:v>43014.005902777775</c:v>
                </c:pt>
                <c:pt idx="412">
                  <c:v>43014.006018518521</c:v>
                </c:pt>
                <c:pt idx="413">
                  <c:v>43014.00613425926</c:v>
                </c:pt>
                <c:pt idx="414">
                  <c:v>43014.006249999999</c:v>
                </c:pt>
                <c:pt idx="415">
                  <c:v>43014.006365740737</c:v>
                </c:pt>
                <c:pt idx="416">
                  <c:v>43014.006481481483</c:v>
                </c:pt>
                <c:pt idx="417">
                  <c:v>43014.006597222222</c:v>
                </c:pt>
                <c:pt idx="418">
                  <c:v>43014.006712962961</c:v>
                </c:pt>
                <c:pt idx="419">
                  <c:v>43014.006828703707</c:v>
                </c:pt>
                <c:pt idx="420">
                  <c:v>43014.006944444445</c:v>
                </c:pt>
                <c:pt idx="421">
                  <c:v>43014.007060185184</c:v>
                </c:pt>
                <c:pt idx="422">
                  <c:v>43014.007175925923</c:v>
                </c:pt>
                <c:pt idx="423">
                  <c:v>43014.007291666669</c:v>
                </c:pt>
                <c:pt idx="424">
                  <c:v>43014.007407407407</c:v>
                </c:pt>
                <c:pt idx="425">
                  <c:v>43014.007523148146</c:v>
                </c:pt>
                <c:pt idx="426">
                  <c:v>43014.007638888892</c:v>
                </c:pt>
                <c:pt idx="427">
                  <c:v>43014.007754629631</c:v>
                </c:pt>
                <c:pt idx="428">
                  <c:v>43014.007870370369</c:v>
                </c:pt>
                <c:pt idx="429">
                  <c:v>43014.007986111108</c:v>
                </c:pt>
                <c:pt idx="430">
                  <c:v>43014.008101851854</c:v>
                </c:pt>
                <c:pt idx="431">
                  <c:v>43014.008217592593</c:v>
                </c:pt>
                <c:pt idx="432">
                  <c:v>43014.008333333331</c:v>
                </c:pt>
                <c:pt idx="433">
                  <c:v>43014.008449074077</c:v>
                </c:pt>
                <c:pt idx="434">
                  <c:v>43014.008564814816</c:v>
                </c:pt>
                <c:pt idx="435">
                  <c:v>43014.008680555555</c:v>
                </c:pt>
                <c:pt idx="436">
                  <c:v>43014.008796296293</c:v>
                </c:pt>
                <c:pt idx="437">
                  <c:v>43014.008912037039</c:v>
                </c:pt>
                <c:pt idx="438">
                  <c:v>43014.009027777778</c:v>
                </c:pt>
                <c:pt idx="439">
                  <c:v>43014.009143518517</c:v>
                </c:pt>
                <c:pt idx="440">
                  <c:v>43014.009259259263</c:v>
                </c:pt>
                <c:pt idx="441">
                  <c:v>43014.009375000001</c:v>
                </c:pt>
                <c:pt idx="442">
                  <c:v>43014.00949074074</c:v>
                </c:pt>
                <c:pt idx="443">
                  <c:v>43014.009606481479</c:v>
                </c:pt>
                <c:pt idx="444">
                  <c:v>43014.009722222225</c:v>
                </c:pt>
                <c:pt idx="445">
                  <c:v>43014.009837962964</c:v>
                </c:pt>
                <c:pt idx="446">
                  <c:v>43014.009953703702</c:v>
                </c:pt>
                <c:pt idx="447">
                  <c:v>43014.010069444441</c:v>
                </c:pt>
                <c:pt idx="448">
                  <c:v>43014.010185185187</c:v>
                </c:pt>
                <c:pt idx="449">
                  <c:v>43014.010300925926</c:v>
                </c:pt>
                <c:pt idx="450">
                  <c:v>43014.010416666664</c:v>
                </c:pt>
                <c:pt idx="451">
                  <c:v>43014.01053240741</c:v>
                </c:pt>
                <c:pt idx="452">
                  <c:v>43014.010648148149</c:v>
                </c:pt>
                <c:pt idx="453">
                  <c:v>43014.010763888888</c:v>
                </c:pt>
                <c:pt idx="454">
                  <c:v>43014.010879629626</c:v>
                </c:pt>
                <c:pt idx="455">
                  <c:v>43014.010995370372</c:v>
                </c:pt>
                <c:pt idx="456">
                  <c:v>43014.011111111111</c:v>
                </c:pt>
                <c:pt idx="457">
                  <c:v>43014.01122685185</c:v>
                </c:pt>
                <c:pt idx="458">
                  <c:v>43014.011342592596</c:v>
                </c:pt>
                <c:pt idx="459">
                  <c:v>43014.011458333334</c:v>
                </c:pt>
                <c:pt idx="460">
                  <c:v>43014.011574074073</c:v>
                </c:pt>
                <c:pt idx="461">
                  <c:v>43014.011689814812</c:v>
                </c:pt>
                <c:pt idx="462">
                  <c:v>43014.011805555558</c:v>
                </c:pt>
                <c:pt idx="463">
                  <c:v>43014.011921296296</c:v>
                </c:pt>
                <c:pt idx="464">
                  <c:v>43014.012037037035</c:v>
                </c:pt>
                <c:pt idx="465">
                  <c:v>43014.012152777781</c:v>
                </c:pt>
                <c:pt idx="466">
                  <c:v>43014.01226851852</c:v>
                </c:pt>
                <c:pt idx="467">
                  <c:v>43014.012384259258</c:v>
                </c:pt>
                <c:pt idx="468">
                  <c:v>43014.012499999997</c:v>
                </c:pt>
                <c:pt idx="469">
                  <c:v>43014.012615740743</c:v>
                </c:pt>
                <c:pt idx="470">
                  <c:v>43014.012731481482</c:v>
                </c:pt>
                <c:pt idx="471">
                  <c:v>43014.01284722222</c:v>
                </c:pt>
                <c:pt idx="472">
                  <c:v>43014.012962962966</c:v>
                </c:pt>
                <c:pt idx="473">
                  <c:v>43014.013078703705</c:v>
                </c:pt>
                <c:pt idx="474">
                  <c:v>43014.013194444444</c:v>
                </c:pt>
                <c:pt idx="475">
                  <c:v>43014.013310185182</c:v>
                </c:pt>
                <c:pt idx="476">
                  <c:v>43014.013425925928</c:v>
                </c:pt>
                <c:pt idx="477">
                  <c:v>43014.013541666667</c:v>
                </c:pt>
                <c:pt idx="478">
                  <c:v>43014.013657407406</c:v>
                </c:pt>
                <c:pt idx="479">
                  <c:v>43014.013773148145</c:v>
                </c:pt>
                <c:pt idx="480">
                  <c:v>43014.013888888891</c:v>
                </c:pt>
                <c:pt idx="481">
                  <c:v>43014.014004629629</c:v>
                </c:pt>
                <c:pt idx="482">
                  <c:v>43014.014120370368</c:v>
                </c:pt>
                <c:pt idx="483">
                  <c:v>43014.014236111114</c:v>
                </c:pt>
                <c:pt idx="484">
                  <c:v>43014.014351851853</c:v>
                </c:pt>
                <c:pt idx="485">
                  <c:v>43014.014467592591</c:v>
                </c:pt>
                <c:pt idx="486">
                  <c:v>43014.01458333333</c:v>
                </c:pt>
                <c:pt idx="487">
                  <c:v>43014.014699074076</c:v>
                </c:pt>
                <c:pt idx="488">
                  <c:v>43014.014814814815</c:v>
                </c:pt>
                <c:pt idx="489">
                  <c:v>43014.014930555553</c:v>
                </c:pt>
                <c:pt idx="490">
                  <c:v>43014.015046296299</c:v>
                </c:pt>
                <c:pt idx="491">
                  <c:v>43014.015162037038</c:v>
                </c:pt>
                <c:pt idx="492">
                  <c:v>43014.015277777777</c:v>
                </c:pt>
                <c:pt idx="493">
                  <c:v>43014.015393518515</c:v>
                </c:pt>
                <c:pt idx="494">
                  <c:v>43014.015509259261</c:v>
                </c:pt>
                <c:pt idx="495">
                  <c:v>43014.015625</c:v>
                </c:pt>
                <c:pt idx="496">
                  <c:v>43014.015740740739</c:v>
                </c:pt>
                <c:pt idx="497">
                  <c:v>43014.015856481485</c:v>
                </c:pt>
                <c:pt idx="498">
                  <c:v>43014.015972222223</c:v>
                </c:pt>
                <c:pt idx="499">
                  <c:v>43014.016087962962</c:v>
                </c:pt>
                <c:pt idx="500">
                  <c:v>43014.016203703701</c:v>
                </c:pt>
                <c:pt idx="501">
                  <c:v>43014.016319444447</c:v>
                </c:pt>
                <c:pt idx="502">
                  <c:v>43014.016435185185</c:v>
                </c:pt>
                <c:pt idx="503">
                  <c:v>43014.016550925924</c:v>
                </c:pt>
                <c:pt idx="504">
                  <c:v>43014.01666666667</c:v>
                </c:pt>
                <c:pt idx="505">
                  <c:v>43014.016782407409</c:v>
                </c:pt>
                <c:pt idx="506">
                  <c:v>43014.016898148147</c:v>
                </c:pt>
                <c:pt idx="507">
                  <c:v>43014.017013888886</c:v>
                </c:pt>
                <c:pt idx="508">
                  <c:v>43014.017129629632</c:v>
                </c:pt>
                <c:pt idx="509">
                  <c:v>43014.017245370371</c:v>
                </c:pt>
                <c:pt idx="510">
                  <c:v>43014.017361111109</c:v>
                </c:pt>
                <c:pt idx="511">
                  <c:v>43014.017476851855</c:v>
                </c:pt>
                <c:pt idx="512">
                  <c:v>43014.017592592594</c:v>
                </c:pt>
                <c:pt idx="513">
                  <c:v>43014.017708333333</c:v>
                </c:pt>
                <c:pt idx="514">
                  <c:v>43014.017824074072</c:v>
                </c:pt>
                <c:pt idx="515">
                  <c:v>43014.017939814818</c:v>
                </c:pt>
                <c:pt idx="516">
                  <c:v>43014.018055555556</c:v>
                </c:pt>
                <c:pt idx="517">
                  <c:v>43014.018171296295</c:v>
                </c:pt>
                <c:pt idx="518">
                  <c:v>43014.018287037034</c:v>
                </c:pt>
                <c:pt idx="519">
                  <c:v>43014.01840277778</c:v>
                </c:pt>
                <c:pt idx="520">
                  <c:v>43014.018518518518</c:v>
                </c:pt>
                <c:pt idx="521">
                  <c:v>43014.018634259257</c:v>
                </c:pt>
                <c:pt idx="522">
                  <c:v>43014.018750000003</c:v>
                </c:pt>
                <c:pt idx="523">
                  <c:v>43014.018865740742</c:v>
                </c:pt>
                <c:pt idx="524">
                  <c:v>43014.01898148148</c:v>
                </c:pt>
                <c:pt idx="525">
                  <c:v>43014.019097222219</c:v>
                </c:pt>
                <c:pt idx="526">
                  <c:v>43014.019212962965</c:v>
                </c:pt>
                <c:pt idx="527">
                  <c:v>43014.019328703704</c:v>
                </c:pt>
                <c:pt idx="528">
                  <c:v>43014.019444444442</c:v>
                </c:pt>
                <c:pt idx="529">
                  <c:v>43014.019560185188</c:v>
                </c:pt>
                <c:pt idx="530">
                  <c:v>43014.019675925927</c:v>
                </c:pt>
                <c:pt idx="531">
                  <c:v>43014.019791666666</c:v>
                </c:pt>
                <c:pt idx="532">
                  <c:v>43014.019907407404</c:v>
                </c:pt>
                <c:pt idx="533">
                  <c:v>43014.02002314815</c:v>
                </c:pt>
                <c:pt idx="534">
                  <c:v>43014.020138888889</c:v>
                </c:pt>
                <c:pt idx="535">
                  <c:v>43014.020254629628</c:v>
                </c:pt>
                <c:pt idx="536">
                  <c:v>43014.020370370374</c:v>
                </c:pt>
                <c:pt idx="537">
                  <c:v>43014.020486111112</c:v>
                </c:pt>
                <c:pt idx="538">
                  <c:v>43014.020601851851</c:v>
                </c:pt>
                <c:pt idx="539">
                  <c:v>43014.02071759259</c:v>
                </c:pt>
                <c:pt idx="540">
                  <c:v>43014.020833333336</c:v>
                </c:pt>
                <c:pt idx="541">
                  <c:v>43014.020949074074</c:v>
                </c:pt>
                <c:pt idx="542">
                  <c:v>43014.021064814813</c:v>
                </c:pt>
                <c:pt idx="543">
                  <c:v>43014.021180555559</c:v>
                </c:pt>
                <c:pt idx="544">
                  <c:v>43014.021296296298</c:v>
                </c:pt>
                <c:pt idx="545">
                  <c:v>43014.021412037036</c:v>
                </c:pt>
                <c:pt idx="546">
                  <c:v>43014.021527777775</c:v>
                </c:pt>
                <c:pt idx="547">
                  <c:v>43014.021643518521</c:v>
                </c:pt>
                <c:pt idx="548">
                  <c:v>43014.02175925926</c:v>
                </c:pt>
                <c:pt idx="549">
                  <c:v>43014.021874999999</c:v>
                </c:pt>
                <c:pt idx="550">
                  <c:v>43014.021990740737</c:v>
                </c:pt>
                <c:pt idx="551">
                  <c:v>43014.022106481483</c:v>
                </c:pt>
                <c:pt idx="552">
                  <c:v>43014.022222222222</c:v>
                </c:pt>
                <c:pt idx="553">
                  <c:v>43014.022337962961</c:v>
                </c:pt>
                <c:pt idx="554">
                  <c:v>43014.022453703707</c:v>
                </c:pt>
                <c:pt idx="555">
                  <c:v>43014.022569444445</c:v>
                </c:pt>
                <c:pt idx="556">
                  <c:v>43014.022685185184</c:v>
                </c:pt>
                <c:pt idx="557">
                  <c:v>43014.022800925923</c:v>
                </c:pt>
                <c:pt idx="558">
                  <c:v>43014.022916666669</c:v>
                </c:pt>
                <c:pt idx="559">
                  <c:v>43014.023032407407</c:v>
                </c:pt>
                <c:pt idx="560">
                  <c:v>43014.023148148146</c:v>
                </c:pt>
                <c:pt idx="561">
                  <c:v>43014.023263888892</c:v>
                </c:pt>
                <c:pt idx="562">
                  <c:v>43014.023379629631</c:v>
                </c:pt>
                <c:pt idx="563">
                  <c:v>43014.023495370369</c:v>
                </c:pt>
                <c:pt idx="564">
                  <c:v>43014.023611111108</c:v>
                </c:pt>
                <c:pt idx="565">
                  <c:v>43014.023726851854</c:v>
                </c:pt>
                <c:pt idx="566">
                  <c:v>43014.023842592593</c:v>
                </c:pt>
                <c:pt idx="567">
                  <c:v>43014.023958333331</c:v>
                </c:pt>
                <c:pt idx="568">
                  <c:v>43014.024074074077</c:v>
                </c:pt>
                <c:pt idx="569">
                  <c:v>43014.024189814816</c:v>
                </c:pt>
                <c:pt idx="570">
                  <c:v>43014.024305555555</c:v>
                </c:pt>
                <c:pt idx="571">
                  <c:v>43014.024421296293</c:v>
                </c:pt>
                <c:pt idx="572">
                  <c:v>43014.024537037039</c:v>
                </c:pt>
                <c:pt idx="573">
                  <c:v>43014.024652777778</c:v>
                </c:pt>
                <c:pt idx="574">
                  <c:v>43014.024768518517</c:v>
                </c:pt>
                <c:pt idx="575">
                  <c:v>43014.024884259263</c:v>
                </c:pt>
                <c:pt idx="576">
                  <c:v>43014.025000000001</c:v>
                </c:pt>
                <c:pt idx="577">
                  <c:v>43014.02511574074</c:v>
                </c:pt>
                <c:pt idx="578">
                  <c:v>43014.025231481479</c:v>
                </c:pt>
                <c:pt idx="579">
                  <c:v>43014.025347222225</c:v>
                </c:pt>
                <c:pt idx="580">
                  <c:v>43014.025462962964</c:v>
                </c:pt>
                <c:pt idx="581">
                  <c:v>43014.025578703702</c:v>
                </c:pt>
                <c:pt idx="582">
                  <c:v>43014.025694444441</c:v>
                </c:pt>
                <c:pt idx="583">
                  <c:v>43014.025810185187</c:v>
                </c:pt>
                <c:pt idx="584">
                  <c:v>43014.025925925926</c:v>
                </c:pt>
                <c:pt idx="585">
                  <c:v>43014.026041666664</c:v>
                </c:pt>
                <c:pt idx="586">
                  <c:v>43014.02615740741</c:v>
                </c:pt>
                <c:pt idx="587">
                  <c:v>43014.026273148149</c:v>
                </c:pt>
                <c:pt idx="588">
                  <c:v>43014.026388888888</c:v>
                </c:pt>
                <c:pt idx="589">
                  <c:v>43014.026504629626</c:v>
                </c:pt>
                <c:pt idx="590">
                  <c:v>43014.026620370372</c:v>
                </c:pt>
                <c:pt idx="591">
                  <c:v>43014.026736111111</c:v>
                </c:pt>
                <c:pt idx="592">
                  <c:v>43014.02685185185</c:v>
                </c:pt>
                <c:pt idx="593">
                  <c:v>43014.026967592596</c:v>
                </c:pt>
                <c:pt idx="594">
                  <c:v>43014.027083333334</c:v>
                </c:pt>
                <c:pt idx="595">
                  <c:v>43014.027199074073</c:v>
                </c:pt>
                <c:pt idx="596">
                  <c:v>43014.027314814812</c:v>
                </c:pt>
                <c:pt idx="597">
                  <c:v>43014.027430555558</c:v>
                </c:pt>
                <c:pt idx="598">
                  <c:v>43014.027546296296</c:v>
                </c:pt>
                <c:pt idx="599">
                  <c:v>43014.027662037035</c:v>
                </c:pt>
                <c:pt idx="600">
                  <c:v>43014.027777777781</c:v>
                </c:pt>
                <c:pt idx="601">
                  <c:v>43014.02789351852</c:v>
                </c:pt>
                <c:pt idx="602">
                  <c:v>43014.028009259258</c:v>
                </c:pt>
                <c:pt idx="603">
                  <c:v>43014.028124999997</c:v>
                </c:pt>
                <c:pt idx="604">
                  <c:v>43014.028240740743</c:v>
                </c:pt>
                <c:pt idx="605">
                  <c:v>43014.028356481482</c:v>
                </c:pt>
                <c:pt idx="606">
                  <c:v>43014.02847222222</c:v>
                </c:pt>
                <c:pt idx="607">
                  <c:v>43014.028587962966</c:v>
                </c:pt>
                <c:pt idx="608">
                  <c:v>43014.028703703705</c:v>
                </c:pt>
                <c:pt idx="609">
                  <c:v>43014.028819444444</c:v>
                </c:pt>
                <c:pt idx="610">
                  <c:v>43014.028935185182</c:v>
                </c:pt>
                <c:pt idx="611">
                  <c:v>43014.029050925928</c:v>
                </c:pt>
                <c:pt idx="612">
                  <c:v>43014.029166666667</c:v>
                </c:pt>
                <c:pt idx="613">
                  <c:v>43014.029282407406</c:v>
                </c:pt>
                <c:pt idx="614">
                  <c:v>43014.029398148145</c:v>
                </c:pt>
                <c:pt idx="615">
                  <c:v>43014.029513888891</c:v>
                </c:pt>
                <c:pt idx="616">
                  <c:v>43014.029629629629</c:v>
                </c:pt>
                <c:pt idx="617">
                  <c:v>43014.029745370368</c:v>
                </c:pt>
                <c:pt idx="618">
                  <c:v>43014.029861111114</c:v>
                </c:pt>
                <c:pt idx="619">
                  <c:v>43014.029976851853</c:v>
                </c:pt>
                <c:pt idx="620">
                  <c:v>43014.030092592591</c:v>
                </c:pt>
                <c:pt idx="621">
                  <c:v>43014.03020833333</c:v>
                </c:pt>
                <c:pt idx="622">
                  <c:v>43014.030324074076</c:v>
                </c:pt>
                <c:pt idx="623">
                  <c:v>43014.030439814815</c:v>
                </c:pt>
                <c:pt idx="624">
                  <c:v>43014.030555555553</c:v>
                </c:pt>
                <c:pt idx="625">
                  <c:v>43014.030671296299</c:v>
                </c:pt>
                <c:pt idx="626">
                  <c:v>43014.030787037038</c:v>
                </c:pt>
                <c:pt idx="627">
                  <c:v>43014.030902777777</c:v>
                </c:pt>
                <c:pt idx="628">
                  <c:v>43014.031018518515</c:v>
                </c:pt>
                <c:pt idx="629">
                  <c:v>43014.031134259261</c:v>
                </c:pt>
                <c:pt idx="630">
                  <c:v>43014.03125</c:v>
                </c:pt>
                <c:pt idx="631">
                  <c:v>43014.031365740739</c:v>
                </c:pt>
                <c:pt idx="632">
                  <c:v>43014.031481481485</c:v>
                </c:pt>
                <c:pt idx="633">
                  <c:v>43014.031597222223</c:v>
                </c:pt>
                <c:pt idx="634">
                  <c:v>43014.031712962962</c:v>
                </c:pt>
                <c:pt idx="635">
                  <c:v>43014.031828703701</c:v>
                </c:pt>
                <c:pt idx="636">
                  <c:v>43014.031944444447</c:v>
                </c:pt>
                <c:pt idx="637">
                  <c:v>43014.032060185185</c:v>
                </c:pt>
                <c:pt idx="638">
                  <c:v>43014.032175925924</c:v>
                </c:pt>
                <c:pt idx="639">
                  <c:v>43014.03229166667</c:v>
                </c:pt>
                <c:pt idx="640">
                  <c:v>43014.032407407409</c:v>
                </c:pt>
                <c:pt idx="641">
                  <c:v>43014.032523148147</c:v>
                </c:pt>
                <c:pt idx="642">
                  <c:v>43014.032638888886</c:v>
                </c:pt>
                <c:pt idx="643">
                  <c:v>43014.032754629632</c:v>
                </c:pt>
                <c:pt idx="644">
                  <c:v>43014.032870370371</c:v>
                </c:pt>
                <c:pt idx="645">
                  <c:v>43014.032986111109</c:v>
                </c:pt>
                <c:pt idx="646">
                  <c:v>43014.033101851855</c:v>
                </c:pt>
                <c:pt idx="647">
                  <c:v>43014.033217592594</c:v>
                </c:pt>
                <c:pt idx="648">
                  <c:v>43014.033333333333</c:v>
                </c:pt>
                <c:pt idx="649">
                  <c:v>43014.033449074072</c:v>
                </c:pt>
                <c:pt idx="650">
                  <c:v>43014.033564814818</c:v>
                </c:pt>
                <c:pt idx="651">
                  <c:v>43014.033680555556</c:v>
                </c:pt>
                <c:pt idx="652">
                  <c:v>43014.033796296295</c:v>
                </c:pt>
                <c:pt idx="653">
                  <c:v>43014.033912037034</c:v>
                </c:pt>
                <c:pt idx="654">
                  <c:v>43014.03402777778</c:v>
                </c:pt>
                <c:pt idx="655">
                  <c:v>43014.034143518518</c:v>
                </c:pt>
                <c:pt idx="656">
                  <c:v>43014.034259259257</c:v>
                </c:pt>
                <c:pt idx="657">
                  <c:v>43014.034375000003</c:v>
                </c:pt>
                <c:pt idx="658">
                  <c:v>43014.034490740742</c:v>
                </c:pt>
                <c:pt idx="659">
                  <c:v>43014.03460648148</c:v>
                </c:pt>
                <c:pt idx="660">
                  <c:v>43014.034722222219</c:v>
                </c:pt>
                <c:pt idx="661">
                  <c:v>43014.034837962965</c:v>
                </c:pt>
                <c:pt idx="662">
                  <c:v>43014.034953703704</c:v>
                </c:pt>
                <c:pt idx="663">
                  <c:v>43014.035069444442</c:v>
                </c:pt>
                <c:pt idx="664">
                  <c:v>43014.035185185188</c:v>
                </c:pt>
                <c:pt idx="665">
                  <c:v>43014.035300925927</c:v>
                </c:pt>
                <c:pt idx="666">
                  <c:v>43014.035416666666</c:v>
                </c:pt>
                <c:pt idx="667">
                  <c:v>43014.035532407404</c:v>
                </c:pt>
                <c:pt idx="668">
                  <c:v>43014.03564814815</c:v>
                </c:pt>
                <c:pt idx="669">
                  <c:v>43014.035763888889</c:v>
                </c:pt>
                <c:pt idx="670">
                  <c:v>43014.035879629628</c:v>
                </c:pt>
                <c:pt idx="671">
                  <c:v>43014.035995370374</c:v>
                </c:pt>
                <c:pt idx="672">
                  <c:v>43014.036111111112</c:v>
                </c:pt>
                <c:pt idx="673">
                  <c:v>43014.036226851851</c:v>
                </c:pt>
                <c:pt idx="674">
                  <c:v>43014.03634259259</c:v>
                </c:pt>
                <c:pt idx="675">
                  <c:v>43014.036458333336</c:v>
                </c:pt>
                <c:pt idx="676">
                  <c:v>43014.036574074074</c:v>
                </c:pt>
                <c:pt idx="677">
                  <c:v>43014.036689814813</c:v>
                </c:pt>
                <c:pt idx="678">
                  <c:v>43014.036805555559</c:v>
                </c:pt>
                <c:pt idx="679">
                  <c:v>43014.036921296298</c:v>
                </c:pt>
                <c:pt idx="680">
                  <c:v>43014.037037037036</c:v>
                </c:pt>
                <c:pt idx="681">
                  <c:v>43014.037152777775</c:v>
                </c:pt>
                <c:pt idx="682">
                  <c:v>43014.037268518521</c:v>
                </c:pt>
                <c:pt idx="683">
                  <c:v>43014.03738425926</c:v>
                </c:pt>
                <c:pt idx="684">
                  <c:v>43014.037499999999</c:v>
                </c:pt>
                <c:pt idx="685">
                  <c:v>43014.037615740737</c:v>
                </c:pt>
                <c:pt idx="686">
                  <c:v>43014.037731481483</c:v>
                </c:pt>
                <c:pt idx="687">
                  <c:v>43014.037847222222</c:v>
                </c:pt>
                <c:pt idx="688">
                  <c:v>43014.037962962961</c:v>
                </c:pt>
                <c:pt idx="689">
                  <c:v>43014.038078703707</c:v>
                </c:pt>
                <c:pt idx="690">
                  <c:v>43014.038194444445</c:v>
                </c:pt>
                <c:pt idx="691">
                  <c:v>43014.038310185184</c:v>
                </c:pt>
                <c:pt idx="692">
                  <c:v>43014.038425925923</c:v>
                </c:pt>
                <c:pt idx="693">
                  <c:v>43014.038541666669</c:v>
                </c:pt>
                <c:pt idx="694">
                  <c:v>43014.038657407407</c:v>
                </c:pt>
                <c:pt idx="695">
                  <c:v>43014.038773148146</c:v>
                </c:pt>
                <c:pt idx="696">
                  <c:v>43014.038888888892</c:v>
                </c:pt>
                <c:pt idx="697">
                  <c:v>43014.039004629631</c:v>
                </c:pt>
                <c:pt idx="698">
                  <c:v>43014.039120370369</c:v>
                </c:pt>
                <c:pt idx="699">
                  <c:v>43014.039236111108</c:v>
                </c:pt>
                <c:pt idx="700">
                  <c:v>43014.039351851854</c:v>
                </c:pt>
                <c:pt idx="701">
                  <c:v>43014.039467592593</c:v>
                </c:pt>
                <c:pt idx="702">
                  <c:v>43014.039583333331</c:v>
                </c:pt>
                <c:pt idx="703">
                  <c:v>43014.039699074077</c:v>
                </c:pt>
                <c:pt idx="704">
                  <c:v>43014.039814814816</c:v>
                </c:pt>
                <c:pt idx="705">
                  <c:v>43014.039930555555</c:v>
                </c:pt>
                <c:pt idx="706">
                  <c:v>43014.040046296293</c:v>
                </c:pt>
                <c:pt idx="707">
                  <c:v>43014.040162037039</c:v>
                </c:pt>
                <c:pt idx="708">
                  <c:v>43014.040277777778</c:v>
                </c:pt>
                <c:pt idx="709">
                  <c:v>43014.040393518517</c:v>
                </c:pt>
                <c:pt idx="710">
                  <c:v>43014.040509259263</c:v>
                </c:pt>
                <c:pt idx="711">
                  <c:v>43014.040625000001</c:v>
                </c:pt>
                <c:pt idx="712">
                  <c:v>43014.04074074074</c:v>
                </c:pt>
                <c:pt idx="713">
                  <c:v>43014.040856481479</c:v>
                </c:pt>
                <c:pt idx="714">
                  <c:v>43014.040972222225</c:v>
                </c:pt>
                <c:pt idx="715">
                  <c:v>43014.041087962964</c:v>
                </c:pt>
                <c:pt idx="716">
                  <c:v>43014.041203703702</c:v>
                </c:pt>
                <c:pt idx="717">
                  <c:v>43014.041319444441</c:v>
                </c:pt>
                <c:pt idx="718">
                  <c:v>43014.041435185187</c:v>
                </c:pt>
                <c:pt idx="719">
                  <c:v>43014.041550925926</c:v>
                </c:pt>
                <c:pt idx="720">
                  <c:v>43014.041666666664</c:v>
                </c:pt>
              </c:numCache>
            </c:numRef>
          </c:cat>
          <c:val>
            <c:numRef>
              <c:f>Sheet1!$C$7:$C$727</c:f>
              <c:numCache>
                <c:formatCode>General</c:formatCode>
                <c:ptCount val="721"/>
                <c:pt idx="0">
                  <c:v>42.517410278320313</c:v>
                </c:pt>
                <c:pt idx="1">
                  <c:v>42.517410278320313</c:v>
                </c:pt>
                <c:pt idx="2">
                  <c:v>42.792091369628906</c:v>
                </c:pt>
                <c:pt idx="3">
                  <c:v>42.584556579589844</c:v>
                </c:pt>
                <c:pt idx="4">
                  <c:v>42.926380157470703</c:v>
                </c:pt>
                <c:pt idx="5">
                  <c:v>43.194953918457031</c:v>
                </c:pt>
                <c:pt idx="6">
                  <c:v>43.048458099365234</c:v>
                </c:pt>
                <c:pt idx="7">
                  <c:v>43.048458099365234</c:v>
                </c:pt>
                <c:pt idx="8">
                  <c:v>43.048458099365234</c:v>
                </c:pt>
                <c:pt idx="9">
                  <c:v>42.840923309326172</c:v>
                </c:pt>
                <c:pt idx="10">
                  <c:v>42.108444213867188</c:v>
                </c:pt>
                <c:pt idx="11">
                  <c:v>41.852073669433594</c:v>
                </c:pt>
                <c:pt idx="12">
                  <c:v>41.693370819091797</c:v>
                </c:pt>
                <c:pt idx="13">
                  <c:v>41.949737548828125</c:v>
                </c:pt>
                <c:pt idx="14">
                  <c:v>42.706634521484375</c:v>
                </c:pt>
                <c:pt idx="15">
                  <c:v>42.706634521484375</c:v>
                </c:pt>
                <c:pt idx="16">
                  <c:v>42.706634521484375</c:v>
                </c:pt>
                <c:pt idx="17">
                  <c:v>42.706634521484375</c:v>
                </c:pt>
                <c:pt idx="18">
                  <c:v>42.175586700439453</c:v>
                </c:pt>
                <c:pt idx="19">
                  <c:v>42.175586700439453</c:v>
                </c:pt>
                <c:pt idx="20">
                  <c:v>42.175586700439453</c:v>
                </c:pt>
                <c:pt idx="21">
                  <c:v>41.876491546630859</c:v>
                </c:pt>
                <c:pt idx="22">
                  <c:v>41.620124816894531</c:v>
                </c:pt>
                <c:pt idx="23">
                  <c:v>42.041297912597656</c:v>
                </c:pt>
                <c:pt idx="24">
                  <c:v>42.029090881347656</c:v>
                </c:pt>
                <c:pt idx="25">
                  <c:v>41.644538879394531</c:v>
                </c:pt>
                <c:pt idx="26">
                  <c:v>42.29156494140625</c:v>
                </c:pt>
                <c:pt idx="27">
                  <c:v>42.138961791992187</c:v>
                </c:pt>
                <c:pt idx="28">
                  <c:v>41.778827667236328</c:v>
                </c:pt>
                <c:pt idx="29">
                  <c:v>41.485836029052734</c:v>
                </c:pt>
                <c:pt idx="30">
                  <c:v>41.259986877441406</c:v>
                </c:pt>
                <c:pt idx="31">
                  <c:v>41.259986877441406</c:v>
                </c:pt>
                <c:pt idx="32">
                  <c:v>41.259986877441406</c:v>
                </c:pt>
                <c:pt idx="33">
                  <c:v>41.259986877441406</c:v>
                </c:pt>
                <c:pt idx="34">
                  <c:v>41.870388031005859</c:v>
                </c:pt>
                <c:pt idx="35">
                  <c:v>41.870388031005859</c:v>
                </c:pt>
                <c:pt idx="36">
                  <c:v>41.137908935546875</c:v>
                </c:pt>
                <c:pt idx="37">
                  <c:v>41.137908935546875</c:v>
                </c:pt>
                <c:pt idx="38">
                  <c:v>41.443107604980469</c:v>
                </c:pt>
                <c:pt idx="39">
                  <c:v>41.400379180908203</c:v>
                </c:pt>
                <c:pt idx="40">
                  <c:v>41.400379180908203</c:v>
                </c:pt>
                <c:pt idx="41">
                  <c:v>40.875434875488281</c:v>
                </c:pt>
                <c:pt idx="42">
                  <c:v>41.406482696533203</c:v>
                </c:pt>
                <c:pt idx="43">
                  <c:v>40.979202270507812</c:v>
                </c:pt>
                <c:pt idx="44">
                  <c:v>40.979202270507812</c:v>
                </c:pt>
                <c:pt idx="45">
                  <c:v>40.76556396484375</c:v>
                </c:pt>
                <c:pt idx="46">
                  <c:v>40.76556396484375</c:v>
                </c:pt>
                <c:pt idx="47">
                  <c:v>40.76556396484375</c:v>
                </c:pt>
                <c:pt idx="48">
                  <c:v>40.558029174804688</c:v>
                </c:pt>
                <c:pt idx="49">
                  <c:v>40.271141052246094</c:v>
                </c:pt>
                <c:pt idx="50">
                  <c:v>39.917106628417969</c:v>
                </c:pt>
                <c:pt idx="51">
                  <c:v>40.063602447509766</c:v>
                </c:pt>
                <c:pt idx="52">
                  <c:v>40.417636871337891</c:v>
                </c:pt>
                <c:pt idx="53">
                  <c:v>40.063602447509766</c:v>
                </c:pt>
                <c:pt idx="54">
                  <c:v>39.856067657470703</c:v>
                </c:pt>
                <c:pt idx="55">
                  <c:v>39.856067657470703</c:v>
                </c:pt>
                <c:pt idx="56">
                  <c:v>39.856067657470703</c:v>
                </c:pt>
                <c:pt idx="57">
                  <c:v>39.624114990234375</c:v>
                </c:pt>
                <c:pt idx="58">
                  <c:v>39.624114990234375</c:v>
                </c:pt>
                <c:pt idx="59">
                  <c:v>39.624114990234375</c:v>
                </c:pt>
                <c:pt idx="60">
                  <c:v>39.819442749023438</c:v>
                </c:pt>
                <c:pt idx="61">
                  <c:v>39.819442749023438</c:v>
                </c:pt>
                <c:pt idx="62">
                  <c:v>39.819442749023438</c:v>
                </c:pt>
                <c:pt idx="63">
                  <c:v>40.173477172851563</c:v>
                </c:pt>
                <c:pt idx="64">
                  <c:v>40.173477172851563</c:v>
                </c:pt>
                <c:pt idx="65">
                  <c:v>40.173477172851563</c:v>
                </c:pt>
                <c:pt idx="66">
                  <c:v>40.844917297363281</c:v>
                </c:pt>
                <c:pt idx="67">
                  <c:v>41.125698089599609</c:v>
                </c:pt>
                <c:pt idx="68">
                  <c:v>41.430900573730469</c:v>
                </c:pt>
                <c:pt idx="69">
                  <c:v>41.070762634277344</c:v>
                </c:pt>
                <c:pt idx="70">
                  <c:v>40.637378692626953</c:v>
                </c:pt>
                <c:pt idx="71">
                  <c:v>40.0025634765625</c:v>
                </c:pt>
                <c:pt idx="72">
                  <c:v>40.094123840332031</c:v>
                </c:pt>
                <c:pt idx="73">
                  <c:v>40.094123840332031</c:v>
                </c:pt>
                <c:pt idx="74">
                  <c:v>40.094123840332031</c:v>
                </c:pt>
                <c:pt idx="75">
                  <c:v>40.576339721679688</c:v>
                </c:pt>
                <c:pt idx="76">
                  <c:v>40.228412628173828</c:v>
                </c:pt>
                <c:pt idx="77">
                  <c:v>40.228412628173828</c:v>
                </c:pt>
                <c:pt idx="78">
                  <c:v>40.539714813232422</c:v>
                </c:pt>
                <c:pt idx="79">
                  <c:v>40.539714813232422</c:v>
                </c:pt>
                <c:pt idx="80">
                  <c:v>40.851020812988281</c:v>
                </c:pt>
                <c:pt idx="81">
                  <c:v>41.046348571777344</c:v>
                </c:pt>
                <c:pt idx="82">
                  <c:v>41.046348571777344</c:v>
                </c:pt>
                <c:pt idx="83">
                  <c:v>40.313865661621094</c:v>
                </c:pt>
                <c:pt idx="84">
                  <c:v>40.0147705078125</c:v>
                </c:pt>
                <c:pt idx="85">
                  <c:v>40.045291900634766</c:v>
                </c:pt>
                <c:pt idx="86">
                  <c:v>40.045291900634766</c:v>
                </c:pt>
                <c:pt idx="87">
                  <c:v>39.727882385253906</c:v>
                </c:pt>
                <c:pt idx="88">
                  <c:v>39.532554626464844</c:v>
                </c:pt>
                <c:pt idx="89">
                  <c:v>39.532554626464844</c:v>
                </c:pt>
                <c:pt idx="90">
                  <c:v>39.825546264648438</c:v>
                </c:pt>
                <c:pt idx="91">
                  <c:v>39.752300262451172</c:v>
                </c:pt>
                <c:pt idx="92">
                  <c:v>39.752300262451172</c:v>
                </c:pt>
                <c:pt idx="93">
                  <c:v>40.576339721679688</c:v>
                </c:pt>
                <c:pt idx="94">
                  <c:v>41.259986877441406</c:v>
                </c:pt>
                <c:pt idx="95">
                  <c:v>41.259986877441406</c:v>
                </c:pt>
                <c:pt idx="96">
                  <c:v>41.259986877441406</c:v>
                </c:pt>
                <c:pt idx="97">
                  <c:v>41.925323486328125</c:v>
                </c:pt>
                <c:pt idx="98">
                  <c:v>42.340396881103516</c:v>
                </c:pt>
                <c:pt idx="99">
                  <c:v>42.33428955078125</c:v>
                </c:pt>
                <c:pt idx="100">
                  <c:v>41.668956756591797</c:v>
                </c:pt>
                <c:pt idx="101">
                  <c:v>41.333236694335938</c:v>
                </c:pt>
                <c:pt idx="102">
                  <c:v>40.203994750976563</c:v>
                </c:pt>
                <c:pt idx="103">
                  <c:v>40.496986389160156</c:v>
                </c:pt>
                <c:pt idx="104">
                  <c:v>40.924266815185547</c:v>
                </c:pt>
                <c:pt idx="105">
                  <c:v>40.924266815185547</c:v>
                </c:pt>
                <c:pt idx="106">
                  <c:v>41.638435363769531</c:v>
                </c:pt>
                <c:pt idx="107">
                  <c:v>41.638435363769531</c:v>
                </c:pt>
                <c:pt idx="108">
                  <c:v>42.035194396972656</c:v>
                </c:pt>
                <c:pt idx="109">
                  <c:v>42.035194396972656</c:v>
                </c:pt>
                <c:pt idx="110">
                  <c:v>42.035194396972656</c:v>
                </c:pt>
                <c:pt idx="111">
                  <c:v>42.035194396972656</c:v>
                </c:pt>
                <c:pt idx="112">
                  <c:v>41.992465972900391</c:v>
                </c:pt>
                <c:pt idx="113">
                  <c:v>41.113491058349609</c:v>
                </c:pt>
                <c:pt idx="114">
                  <c:v>40.930370330810547</c:v>
                </c:pt>
                <c:pt idx="115">
                  <c:v>41.449211120605469</c:v>
                </c:pt>
                <c:pt idx="116">
                  <c:v>41.449211120605469</c:v>
                </c:pt>
                <c:pt idx="117">
                  <c:v>41.021930694580078</c:v>
                </c:pt>
                <c:pt idx="118">
                  <c:v>41.351547241210938</c:v>
                </c:pt>
                <c:pt idx="119">
                  <c:v>41.748306274414063</c:v>
                </c:pt>
                <c:pt idx="120">
                  <c:v>42.084026336669922</c:v>
                </c:pt>
                <c:pt idx="121">
                  <c:v>41.961948394775391</c:v>
                </c:pt>
                <c:pt idx="122">
                  <c:v>41.961948394775391</c:v>
                </c:pt>
                <c:pt idx="123">
                  <c:v>41.961948394775391</c:v>
                </c:pt>
                <c:pt idx="124">
                  <c:v>41.961948394775391</c:v>
                </c:pt>
                <c:pt idx="125">
                  <c:v>41.589603424072266</c:v>
                </c:pt>
                <c:pt idx="126">
                  <c:v>41.571292877197266</c:v>
                </c:pt>
                <c:pt idx="127">
                  <c:v>41.571292877197266</c:v>
                </c:pt>
                <c:pt idx="128">
                  <c:v>41.259986877441406</c:v>
                </c:pt>
                <c:pt idx="129">
                  <c:v>41.217258453369141</c:v>
                </c:pt>
                <c:pt idx="130">
                  <c:v>41.571292877197266</c:v>
                </c:pt>
                <c:pt idx="131">
                  <c:v>41.882595062255859</c:v>
                </c:pt>
                <c:pt idx="132">
                  <c:v>41.571292877197266</c:v>
                </c:pt>
                <c:pt idx="133">
                  <c:v>41.803241729736328</c:v>
                </c:pt>
                <c:pt idx="134">
                  <c:v>41.412586212158203</c:v>
                </c:pt>
                <c:pt idx="135">
                  <c:v>41.412586212158203</c:v>
                </c:pt>
                <c:pt idx="136">
                  <c:v>41.876491546630859</c:v>
                </c:pt>
                <c:pt idx="137">
                  <c:v>41.876491546630859</c:v>
                </c:pt>
                <c:pt idx="138">
                  <c:v>41.302715301513672</c:v>
                </c:pt>
                <c:pt idx="139">
                  <c:v>41.717788696289063</c:v>
                </c:pt>
                <c:pt idx="140">
                  <c:v>41.717788696289063</c:v>
                </c:pt>
                <c:pt idx="141">
                  <c:v>41.717788696289063</c:v>
                </c:pt>
                <c:pt idx="142">
                  <c:v>41.107387542724609</c:v>
                </c:pt>
                <c:pt idx="143">
                  <c:v>41.107387542724609</c:v>
                </c:pt>
                <c:pt idx="144">
                  <c:v>41.791034698486328</c:v>
                </c:pt>
                <c:pt idx="145">
                  <c:v>41.791034698486328</c:v>
                </c:pt>
                <c:pt idx="146">
                  <c:v>41.504146575927734</c:v>
                </c:pt>
                <c:pt idx="147">
                  <c:v>41.504146575927734</c:v>
                </c:pt>
                <c:pt idx="148">
                  <c:v>40.960891723632812</c:v>
                </c:pt>
                <c:pt idx="149">
                  <c:v>40.191787719726563</c:v>
                </c:pt>
                <c:pt idx="150">
                  <c:v>40.191787719726563</c:v>
                </c:pt>
                <c:pt idx="151">
                  <c:v>40.0086669921875</c:v>
                </c:pt>
                <c:pt idx="152">
                  <c:v>39.721778869628906</c:v>
                </c:pt>
                <c:pt idx="153">
                  <c:v>39.721778869628906</c:v>
                </c:pt>
                <c:pt idx="154">
                  <c:v>39.563076019287109</c:v>
                </c:pt>
                <c:pt idx="155">
                  <c:v>40.307762145996094</c:v>
                </c:pt>
                <c:pt idx="156">
                  <c:v>40.564132690429688</c:v>
                </c:pt>
                <c:pt idx="157">
                  <c:v>41.351547241210938</c:v>
                </c:pt>
                <c:pt idx="158">
                  <c:v>41.351547241210938</c:v>
                </c:pt>
                <c:pt idx="159">
                  <c:v>40.527507781982422</c:v>
                </c:pt>
                <c:pt idx="160">
                  <c:v>40.210098266601563</c:v>
                </c:pt>
                <c:pt idx="161">
                  <c:v>40.210098266601563</c:v>
                </c:pt>
                <c:pt idx="162">
                  <c:v>40.930370330810547</c:v>
                </c:pt>
                <c:pt idx="163">
                  <c:v>41.235572814941406</c:v>
                </c:pt>
                <c:pt idx="164">
                  <c:v>41.528564453125</c:v>
                </c:pt>
                <c:pt idx="165">
                  <c:v>41.528564453125</c:v>
                </c:pt>
                <c:pt idx="166">
                  <c:v>41.308818817138672</c:v>
                </c:pt>
                <c:pt idx="167">
                  <c:v>41.308818817138672</c:v>
                </c:pt>
                <c:pt idx="168">
                  <c:v>41.900905609130859</c:v>
                </c:pt>
                <c:pt idx="169">
                  <c:v>42.33428955078125</c:v>
                </c:pt>
                <c:pt idx="170">
                  <c:v>42.33428955078125</c:v>
                </c:pt>
                <c:pt idx="171">
                  <c:v>41.528564453125</c:v>
                </c:pt>
                <c:pt idx="172">
                  <c:v>41.113491058349609</c:v>
                </c:pt>
                <c:pt idx="173">
                  <c:v>41.113491058349609</c:v>
                </c:pt>
                <c:pt idx="174">
                  <c:v>41.400379180908203</c:v>
                </c:pt>
                <c:pt idx="175">
                  <c:v>41.430900573730469</c:v>
                </c:pt>
                <c:pt idx="176">
                  <c:v>41.430900573730469</c:v>
                </c:pt>
                <c:pt idx="177">
                  <c:v>41.864284515380859</c:v>
                </c:pt>
                <c:pt idx="178">
                  <c:v>42.431957244873047</c:v>
                </c:pt>
                <c:pt idx="179">
                  <c:v>42.822612762451172</c:v>
                </c:pt>
                <c:pt idx="180">
                  <c:v>42.462474822998047</c:v>
                </c:pt>
                <c:pt idx="181">
                  <c:v>42.737155914306641</c:v>
                </c:pt>
                <c:pt idx="182">
                  <c:v>42.615074157714844</c:v>
                </c:pt>
                <c:pt idx="183">
                  <c:v>42.492996215820313</c:v>
                </c:pt>
                <c:pt idx="184">
                  <c:v>42.236625671386719</c:v>
                </c:pt>
                <c:pt idx="185">
                  <c:v>41.961948394775391</c:v>
                </c:pt>
                <c:pt idx="186">
                  <c:v>42.377017974853516</c:v>
                </c:pt>
                <c:pt idx="187">
                  <c:v>42.828716278076172</c:v>
                </c:pt>
                <c:pt idx="188">
                  <c:v>43.158332824707031</c:v>
                </c:pt>
                <c:pt idx="189">
                  <c:v>43.530673980712891</c:v>
                </c:pt>
                <c:pt idx="190">
                  <c:v>43.799251556396484</c:v>
                </c:pt>
                <c:pt idx="191">
                  <c:v>44.250946044921875</c:v>
                </c:pt>
                <c:pt idx="192">
                  <c:v>44.196010589599609</c:v>
                </c:pt>
                <c:pt idx="193">
                  <c:v>44.196010589599609</c:v>
                </c:pt>
                <c:pt idx="194">
                  <c:v>44.196010589599609</c:v>
                </c:pt>
                <c:pt idx="195">
                  <c:v>44.800308227539063</c:v>
                </c:pt>
                <c:pt idx="196">
                  <c:v>45.136028289794922</c:v>
                </c:pt>
                <c:pt idx="197">
                  <c:v>45.136028289794922</c:v>
                </c:pt>
                <c:pt idx="198">
                  <c:v>45.136028289794922</c:v>
                </c:pt>
                <c:pt idx="199">
                  <c:v>45.429019927978516</c:v>
                </c:pt>
                <c:pt idx="200">
                  <c:v>45.429019927978516</c:v>
                </c:pt>
                <c:pt idx="201">
                  <c:v>45.483955383300781</c:v>
                </c:pt>
                <c:pt idx="202">
                  <c:v>44.867450714111328</c:v>
                </c:pt>
                <c:pt idx="203">
                  <c:v>45.245899200439453</c:v>
                </c:pt>
                <c:pt idx="204">
                  <c:v>45.758636474609375</c:v>
                </c:pt>
                <c:pt idx="205">
                  <c:v>46.1492919921875</c:v>
                </c:pt>
                <c:pt idx="206">
                  <c:v>46.1492919921875</c:v>
                </c:pt>
                <c:pt idx="207">
                  <c:v>46.118770599365234</c:v>
                </c:pt>
                <c:pt idx="208">
                  <c:v>46.466697692871094</c:v>
                </c:pt>
                <c:pt idx="209">
                  <c:v>46.93060302734375</c:v>
                </c:pt>
                <c:pt idx="210">
                  <c:v>47.583732604980469</c:v>
                </c:pt>
                <c:pt idx="211">
                  <c:v>47.626461029052734</c:v>
                </c:pt>
                <c:pt idx="212">
                  <c:v>47.309051513671875</c:v>
                </c:pt>
                <c:pt idx="213">
                  <c:v>46.93060302734375</c:v>
                </c:pt>
                <c:pt idx="214">
                  <c:v>47.199180603027344</c:v>
                </c:pt>
                <c:pt idx="215">
                  <c:v>47.199180603027344</c:v>
                </c:pt>
                <c:pt idx="216">
                  <c:v>47.461650848388672</c:v>
                </c:pt>
                <c:pt idx="217">
                  <c:v>48.828948974609375</c:v>
                </c:pt>
                <c:pt idx="218">
                  <c:v>48.828948974609375</c:v>
                </c:pt>
                <c:pt idx="219">
                  <c:v>48.46881103515625</c:v>
                </c:pt>
                <c:pt idx="220">
                  <c:v>48.059844970703125</c:v>
                </c:pt>
                <c:pt idx="221">
                  <c:v>48.059844970703125</c:v>
                </c:pt>
                <c:pt idx="222">
                  <c:v>47.638668060302734</c:v>
                </c:pt>
                <c:pt idx="223">
                  <c:v>47.962181091308594</c:v>
                </c:pt>
                <c:pt idx="224">
                  <c:v>47.962181091308594</c:v>
                </c:pt>
                <c:pt idx="225">
                  <c:v>47.962181091308594</c:v>
                </c:pt>
                <c:pt idx="226">
                  <c:v>47.6875</c:v>
                </c:pt>
                <c:pt idx="227">
                  <c:v>47.400611877441406</c:v>
                </c:pt>
                <c:pt idx="228">
                  <c:v>47.315155029296875</c:v>
                </c:pt>
                <c:pt idx="229">
                  <c:v>47.315155029296875</c:v>
                </c:pt>
                <c:pt idx="230">
                  <c:v>47.571521759033203</c:v>
                </c:pt>
                <c:pt idx="231">
                  <c:v>47.742435455322266</c:v>
                </c:pt>
                <c:pt idx="232">
                  <c:v>47.394508361816406</c:v>
                </c:pt>
                <c:pt idx="233">
                  <c:v>47.132034301757813</c:v>
                </c:pt>
                <c:pt idx="234">
                  <c:v>46.674236297607422</c:v>
                </c:pt>
                <c:pt idx="235">
                  <c:v>46.411762237548828</c:v>
                </c:pt>
                <c:pt idx="236">
                  <c:v>46.716964721679688</c:v>
                </c:pt>
                <c:pt idx="237">
                  <c:v>46.716964721679688</c:v>
                </c:pt>
                <c:pt idx="238">
                  <c:v>46.961124420166016</c:v>
                </c:pt>
                <c:pt idx="239">
                  <c:v>46.674236297607422</c:v>
                </c:pt>
                <c:pt idx="240">
                  <c:v>46.961124420166016</c:v>
                </c:pt>
                <c:pt idx="241">
                  <c:v>46.961124420166016</c:v>
                </c:pt>
                <c:pt idx="242">
                  <c:v>46.961124420166016</c:v>
                </c:pt>
                <c:pt idx="243">
                  <c:v>46.961124420166016</c:v>
                </c:pt>
                <c:pt idx="244">
                  <c:v>47.302947998046875</c:v>
                </c:pt>
                <c:pt idx="245">
                  <c:v>47.412818908691406</c:v>
                </c:pt>
                <c:pt idx="246">
                  <c:v>48.151401519775391</c:v>
                </c:pt>
                <c:pt idx="247">
                  <c:v>47.791267395019531</c:v>
                </c:pt>
                <c:pt idx="248">
                  <c:v>47.791267395019531</c:v>
                </c:pt>
                <c:pt idx="249">
                  <c:v>47.791267395019531</c:v>
                </c:pt>
                <c:pt idx="250">
                  <c:v>48.120883941650391</c:v>
                </c:pt>
                <c:pt idx="251">
                  <c:v>48.120883941650391</c:v>
                </c:pt>
                <c:pt idx="252">
                  <c:v>48.413875579833984</c:v>
                </c:pt>
                <c:pt idx="253">
                  <c:v>47.931659698486328</c:v>
                </c:pt>
                <c:pt idx="254">
                  <c:v>47.626461029052734</c:v>
                </c:pt>
                <c:pt idx="255">
                  <c:v>47.626461029052734</c:v>
                </c:pt>
                <c:pt idx="256">
                  <c:v>47.388404846191406</c:v>
                </c:pt>
                <c:pt idx="257">
                  <c:v>47.388404846191406</c:v>
                </c:pt>
                <c:pt idx="258">
                  <c:v>47.388404846191406</c:v>
                </c:pt>
                <c:pt idx="259">
                  <c:v>46.442283630371094</c:v>
                </c:pt>
                <c:pt idx="260">
                  <c:v>46.442283630371094</c:v>
                </c:pt>
                <c:pt idx="261">
                  <c:v>46.448387145996094</c:v>
                </c:pt>
                <c:pt idx="262">
                  <c:v>46.558258056640625</c:v>
                </c:pt>
                <c:pt idx="263">
                  <c:v>46.1553955078125</c:v>
                </c:pt>
                <c:pt idx="264">
                  <c:v>46.1553955078125</c:v>
                </c:pt>
                <c:pt idx="265">
                  <c:v>46.259162902832031</c:v>
                </c:pt>
                <c:pt idx="266">
                  <c:v>46.259162902832031</c:v>
                </c:pt>
                <c:pt idx="267">
                  <c:v>46.259162902832031</c:v>
                </c:pt>
                <c:pt idx="268">
                  <c:v>46.277473449707031</c:v>
                </c:pt>
                <c:pt idx="269">
                  <c:v>46.643714904785156</c:v>
                </c:pt>
                <c:pt idx="270">
                  <c:v>46.643714904785156</c:v>
                </c:pt>
                <c:pt idx="271">
                  <c:v>46.497219085693359</c:v>
                </c:pt>
                <c:pt idx="272">
                  <c:v>46.1492919921875</c:v>
                </c:pt>
                <c:pt idx="273">
                  <c:v>45.532787322998047</c:v>
                </c:pt>
                <c:pt idx="274">
                  <c:v>45.026153564453125</c:v>
                </c:pt>
                <c:pt idx="275">
                  <c:v>45.026153564453125</c:v>
                </c:pt>
                <c:pt idx="276">
                  <c:v>45.306938171386719</c:v>
                </c:pt>
                <c:pt idx="277">
                  <c:v>45.007843017578125</c:v>
                </c:pt>
                <c:pt idx="278">
                  <c:v>45.007843017578125</c:v>
                </c:pt>
                <c:pt idx="279">
                  <c:v>45.337459564208984</c:v>
                </c:pt>
                <c:pt idx="280">
                  <c:v>45.453433990478516</c:v>
                </c:pt>
                <c:pt idx="281">
                  <c:v>44.843036651611328</c:v>
                </c:pt>
                <c:pt idx="282">
                  <c:v>44.843036651611328</c:v>
                </c:pt>
                <c:pt idx="283">
                  <c:v>43.884708404541016</c:v>
                </c:pt>
                <c:pt idx="284">
                  <c:v>43.884708404541016</c:v>
                </c:pt>
                <c:pt idx="285">
                  <c:v>43.884708404541016</c:v>
                </c:pt>
                <c:pt idx="286">
                  <c:v>44.238739013671875</c:v>
                </c:pt>
                <c:pt idx="287">
                  <c:v>44.238739013671875</c:v>
                </c:pt>
                <c:pt idx="288">
                  <c:v>44.238739013671875</c:v>
                </c:pt>
                <c:pt idx="289">
                  <c:v>44.238739013671875</c:v>
                </c:pt>
                <c:pt idx="290">
                  <c:v>44.238739013671875</c:v>
                </c:pt>
                <c:pt idx="291">
                  <c:v>44.238739013671875</c:v>
                </c:pt>
                <c:pt idx="292">
                  <c:v>44.489002227783203</c:v>
                </c:pt>
                <c:pt idx="293">
                  <c:v>44.232635498046875</c:v>
                </c:pt>
                <c:pt idx="294">
                  <c:v>44.189907073974609</c:v>
                </c:pt>
                <c:pt idx="295">
                  <c:v>44.153282165527344</c:v>
                </c:pt>
                <c:pt idx="296">
                  <c:v>43.347557067871094</c:v>
                </c:pt>
                <c:pt idx="297">
                  <c:v>43.017940521240234</c:v>
                </c:pt>
                <c:pt idx="298">
                  <c:v>42.914173126220703</c:v>
                </c:pt>
                <c:pt idx="299">
                  <c:v>43.017940521240234</c:v>
                </c:pt>
                <c:pt idx="300">
                  <c:v>44.171596527099609</c:v>
                </c:pt>
                <c:pt idx="301">
                  <c:v>44.171596527099609</c:v>
                </c:pt>
                <c:pt idx="302">
                  <c:v>45.123821258544922</c:v>
                </c:pt>
                <c:pt idx="303">
                  <c:v>45.123821258544922</c:v>
                </c:pt>
                <c:pt idx="304">
                  <c:v>45.099403381347656</c:v>
                </c:pt>
                <c:pt idx="305">
                  <c:v>45.099403381347656</c:v>
                </c:pt>
                <c:pt idx="306">
                  <c:v>45.099403381347656</c:v>
                </c:pt>
                <c:pt idx="307">
                  <c:v>45.306938171386719</c:v>
                </c:pt>
                <c:pt idx="308">
                  <c:v>44.586666107177734</c:v>
                </c:pt>
                <c:pt idx="309">
                  <c:v>43.86029052734375</c:v>
                </c:pt>
                <c:pt idx="310">
                  <c:v>43.84808349609375</c:v>
                </c:pt>
                <c:pt idx="311">
                  <c:v>44.446273803710938</c:v>
                </c:pt>
                <c:pt idx="312">
                  <c:v>44.751476287841797</c:v>
                </c:pt>
                <c:pt idx="313">
                  <c:v>44.861347198486328</c:v>
                </c:pt>
                <c:pt idx="314">
                  <c:v>45.734218597412109</c:v>
                </c:pt>
                <c:pt idx="315">
                  <c:v>46.198123931884766</c:v>
                </c:pt>
                <c:pt idx="316">
                  <c:v>45.648761749267578</c:v>
                </c:pt>
                <c:pt idx="317">
                  <c:v>45.648761749267578</c:v>
                </c:pt>
                <c:pt idx="318">
                  <c:v>46.301891326904297</c:v>
                </c:pt>
                <c:pt idx="319">
                  <c:v>46.320201873779297</c:v>
                </c:pt>
                <c:pt idx="320">
                  <c:v>45.984481811523438</c:v>
                </c:pt>
                <c:pt idx="321">
                  <c:v>45.648761749267578</c:v>
                </c:pt>
                <c:pt idx="322">
                  <c:v>45.899028778076172</c:v>
                </c:pt>
                <c:pt idx="323">
                  <c:v>45.899028778076172</c:v>
                </c:pt>
                <c:pt idx="324">
                  <c:v>45.899028778076172</c:v>
                </c:pt>
                <c:pt idx="325">
                  <c:v>46.558258056640625</c:v>
                </c:pt>
                <c:pt idx="326">
                  <c:v>47.632564544677734</c:v>
                </c:pt>
                <c:pt idx="327">
                  <c:v>47.632564544677734</c:v>
                </c:pt>
                <c:pt idx="328">
                  <c:v>47.302947998046875</c:v>
                </c:pt>
                <c:pt idx="329">
                  <c:v>47.302947998046875</c:v>
                </c:pt>
                <c:pt idx="330">
                  <c:v>47.302947998046875</c:v>
                </c:pt>
                <c:pt idx="331">
                  <c:v>47.577629089355469</c:v>
                </c:pt>
                <c:pt idx="332">
                  <c:v>47.7281494140625</c:v>
                </c:pt>
                <c:pt idx="333">
                  <c:v>52.368083953857422</c:v>
                </c:pt>
                <c:pt idx="334">
                  <c:v>50.913608551025391</c:v>
                </c:pt>
                <c:pt idx="335">
                  <c:v>45.658355712890625</c:v>
                </c:pt>
                <c:pt idx="336">
                  <c:v>47.376644134521484</c:v>
                </c:pt>
                <c:pt idx="337">
                  <c:v>49.410106658935547</c:v>
                </c:pt>
                <c:pt idx="338">
                  <c:v>47.161857604980469</c:v>
                </c:pt>
                <c:pt idx="339">
                  <c:v>52.057579040527344</c:v>
                </c:pt>
                <c:pt idx="340">
                  <c:v>51.562637329101563</c:v>
                </c:pt>
                <c:pt idx="341">
                  <c:v>51.532283782958984</c:v>
                </c:pt>
                <c:pt idx="342">
                  <c:v>51.114387512207031</c:v>
                </c:pt>
                <c:pt idx="343">
                  <c:v>52.363414764404297</c:v>
                </c:pt>
                <c:pt idx="344">
                  <c:v>52.505825042724609</c:v>
                </c:pt>
                <c:pt idx="345">
                  <c:v>51.478588104248047</c:v>
                </c:pt>
                <c:pt idx="346">
                  <c:v>50.775863647460938</c:v>
                </c:pt>
                <c:pt idx="347">
                  <c:v>51.329174041748047</c:v>
                </c:pt>
                <c:pt idx="348">
                  <c:v>53.049793243408203</c:v>
                </c:pt>
                <c:pt idx="349">
                  <c:v>55.61322021484375</c:v>
                </c:pt>
                <c:pt idx="350">
                  <c:v>53.563411712646484</c:v>
                </c:pt>
                <c:pt idx="351">
                  <c:v>56.005435943603516</c:v>
                </c:pt>
                <c:pt idx="352">
                  <c:v>54.088706970214844</c:v>
                </c:pt>
                <c:pt idx="353">
                  <c:v>49.76263427734375</c:v>
                </c:pt>
                <c:pt idx="354">
                  <c:v>54.039676666259766</c:v>
                </c:pt>
                <c:pt idx="355">
                  <c:v>55.963413238525391</c:v>
                </c:pt>
                <c:pt idx="356">
                  <c:v>55.164970397949219</c:v>
                </c:pt>
                <c:pt idx="357">
                  <c:v>54.168083190917969</c:v>
                </c:pt>
                <c:pt idx="358">
                  <c:v>52.979755401611328</c:v>
                </c:pt>
                <c:pt idx="359">
                  <c:v>52.636566162109375</c:v>
                </c:pt>
                <c:pt idx="360">
                  <c:v>52.536174774169922</c:v>
                </c:pt>
                <c:pt idx="361">
                  <c:v>53.892597198486328</c:v>
                </c:pt>
                <c:pt idx="362">
                  <c:v>54.744735717773437</c:v>
                </c:pt>
                <c:pt idx="363">
                  <c:v>54.698043823242188</c:v>
                </c:pt>
                <c:pt idx="364">
                  <c:v>53.745513916015625</c:v>
                </c:pt>
                <c:pt idx="365">
                  <c:v>53.892597198486328</c:v>
                </c:pt>
                <c:pt idx="366">
                  <c:v>52.403102874755859</c:v>
                </c:pt>
                <c:pt idx="367">
                  <c:v>52.937732696533203</c:v>
                </c:pt>
                <c:pt idx="368">
                  <c:v>53.633453369140625</c:v>
                </c:pt>
                <c:pt idx="369">
                  <c:v>53.089485168457031</c:v>
                </c:pt>
                <c:pt idx="370">
                  <c:v>55.195320129394531</c:v>
                </c:pt>
                <c:pt idx="371">
                  <c:v>53.112831115722656</c:v>
                </c:pt>
                <c:pt idx="372">
                  <c:v>53.82489013671875</c:v>
                </c:pt>
                <c:pt idx="373">
                  <c:v>54.037342071533203</c:v>
                </c:pt>
                <c:pt idx="374">
                  <c:v>55.407772064208984</c:v>
                </c:pt>
                <c:pt idx="375">
                  <c:v>53.563411712646484</c:v>
                </c:pt>
                <c:pt idx="376">
                  <c:v>52.860691070556641</c:v>
                </c:pt>
                <c:pt idx="377">
                  <c:v>52.739288330078125</c:v>
                </c:pt>
                <c:pt idx="378">
                  <c:v>55.424114227294922</c:v>
                </c:pt>
                <c:pt idx="379">
                  <c:v>54.609329223632812</c:v>
                </c:pt>
                <c:pt idx="380">
                  <c:v>52.522167205810547</c:v>
                </c:pt>
                <c:pt idx="381">
                  <c:v>54.968860626220703</c:v>
                </c:pt>
                <c:pt idx="382">
                  <c:v>53.409328460693359</c:v>
                </c:pt>
                <c:pt idx="383">
                  <c:v>55.575862884521484</c:v>
                </c:pt>
                <c:pt idx="384">
                  <c:v>54.203102111816406</c:v>
                </c:pt>
                <c:pt idx="385">
                  <c:v>53.343959808349609</c:v>
                </c:pt>
                <c:pt idx="386">
                  <c:v>54.779754638671875</c:v>
                </c:pt>
                <c:pt idx="387">
                  <c:v>56.054462432861328</c:v>
                </c:pt>
                <c:pt idx="388">
                  <c:v>55.340065002441406</c:v>
                </c:pt>
                <c:pt idx="389">
                  <c:v>54.413219451904297</c:v>
                </c:pt>
                <c:pt idx="390">
                  <c:v>55.8280029296875</c:v>
                </c:pt>
                <c:pt idx="391">
                  <c:v>50.430339813232422</c:v>
                </c:pt>
                <c:pt idx="392">
                  <c:v>56.446681976318359</c:v>
                </c:pt>
                <c:pt idx="393">
                  <c:v>56.561077117919922</c:v>
                </c:pt>
                <c:pt idx="394">
                  <c:v>56.570415496826172</c:v>
                </c:pt>
                <c:pt idx="395">
                  <c:v>58.671585083007812</c:v>
                </c:pt>
                <c:pt idx="396">
                  <c:v>56.327613830566406</c:v>
                </c:pt>
                <c:pt idx="397">
                  <c:v>57.315162658691406</c:v>
                </c:pt>
                <c:pt idx="398">
                  <c:v>57.628002166748047</c:v>
                </c:pt>
                <c:pt idx="399">
                  <c:v>56.7781982421875</c:v>
                </c:pt>
                <c:pt idx="400">
                  <c:v>54.506603240966797</c:v>
                </c:pt>
                <c:pt idx="401">
                  <c:v>55.573528289794922</c:v>
                </c:pt>
                <c:pt idx="402">
                  <c:v>56.010105133056641</c:v>
                </c:pt>
                <c:pt idx="403">
                  <c:v>58.153297424316406</c:v>
                </c:pt>
                <c:pt idx="404">
                  <c:v>56.133842468261719</c:v>
                </c:pt>
                <c:pt idx="405">
                  <c:v>57.100376129150391</c:v>
                </c:pt>
                <c:pt idx="406">
                  <c:v>56.336952209472656</c:v>
                </c:pt>
                <c:pt idx="407">
                  <c:v>54.450572967529297</c:v>
                </c:pt>
                <c:pt idx="408">
                  <c:v>55.683258056640625</c:v>
                </c:pt>
                <c:pt idx="409">
                  <c:v>61.891036987304688</c:v>
                </c:pt>
                <c:pt idx="410">
                  <c:v>61.400764465332031</c:v>
                </c:pt>
                <c:pt idx="411">
                  <c:v>59.967304229736328</c:v>
                </c:pt>
                <c:pt idx="412">
                  <c:v>57.175086975097656</c:v>
                </c:pt>
                <c:pt idx="413">
                  <c:v>58.589870452880859</c:v>
                </c:pt>
                <c:pt idx="414">
                  <c:v>58.8280029296875</c:v>
                </c:pt>
                <c:pt idx="415">
                  <c:v>61.428779602050781</c:v>
                </c:pt>
                <c:pt idx="416">
                  <c:v>60.091037750244141</c:v>
                </c:pt>
                <c:pt idx="417">
                  <c:v>58.811660766601563</c:v>
                </c:pt>
                <c:pt idx="418">
                  <c:v>62.292594909667969</c:v>
                </c:pt>
                <c:pt idx="419">
                  <c:v>59.005435943603516</c:v>
                </c:pt>
                <c:pt idx="420">
                  <c:v>58.045902252197266</c:v>
                </c:pt>
                <c:pt idx="421">
                  <c:v>60.151737213134766</c:v>
                </c:pt>
                <c:pt idx="422">
                  <c:v>58.134616851806641</c:v>
                </c:pt>
                <c:pt idx="423">
                  <c:v>59.098819732666016</c:v>
                </c:pt>
                <c:pt idx="424">
                  <c:v>61.629558563232422</c:v>
                </c:pt>
                <c:pt idx="425">
                  <c:v>61.617885589599609</c:v>
                </c:pt>
                <c:pt idx="426">
                  <c:v>58.732284545898438</c:v>
                </c:pt>
                <c:pt idx="427">
                  <c:v>60.546291351318359</c:v>
                </c:pt>
                <c:pt idx="428">
                  <c:v>62.495708465576172</c:v>
                </c:pt>
                <c:pt idx="429">
                  <c:v>58.370414733886719</c:v>
                </c:pt>
                <c:pt idx="430">
                  <c:v>57.098041534423828</c:v>
                </c:pt>
                <c:pt idx="431">
                  <c:v>59.430339813232422</c:v>
                </c:pt>
                <c:pt idx="432">
                  <c:v>60.135395050048828</c:v>
                </c:pt>
                <c:pt idx="433">
                  <c:v>58.540843963623047</c:v>
                </c:pt>
                <c:pt idx="434">
                  <c:v>55.970417022705078</c:v>
                </c:pt>
                <c:pt idx="435">
                  <c:v>58.038898468017578</c:v>
                </c:pt>
                <c:pt idx="436">
                  <c:v>60.959522247314453</c:v>
                </c:pt>
                <c:pt idx="437">
                  <c:v>58.900379180908203</c:v>
                </c:pt>
                <c:pt idx="438">
                  <c:v>60.091037750244141</c:v>
                </c:pt>
                <c:pt idx="439">
                  <c:v>59.596096038818359</c:v>
                </c:pt>
                <c:pt idx="440">
                  <c:v>61.557186126708984</c:v>
                </c:pt>
                <c:pt idx="441">
                  <c:v>62.437339782714844</c:v>
                </c:pt>
                <c:pt idx="442">
                  <c:v>63.100376129150391</c:v>
                </c:pt>
                <c:pt idx="443">
                  <c:v>60.567302703857422</c:v>
                </c:pt>
                <c:pt idx="444">
                  <c:v>59.140842437744141</c:v>
                </c:pt>
                <c:pt idx="445">
                  <c:v>59.642787933349609</c:v>
                </c:pt>
                <c:pt idx="446">
                  <c:v>59.528392791748047</c:v>
                </c:pt>
                <c:pt idx="447">
                  <c:v>61.351737976074219</c:v>
                </c:pt>
                <c:pt idx="448">
                  <c:v>57.856796264648438</c:v>
                </c:pt>
                <c:pt idx="449">
                  <c:v>61.055240631103516</c:v>
                </c:pt>
                <c:pt idx="450">
                  <c:v>62.040454864501953</c:v>
                </c:pt>
                <c:pt idx="451">
                  <c:v>63.039676666259766</c:v>
                </c:pt>
                <c:pt idx="452">
                  <c:v>63.102710723876953</c:v>
                </c:pt>
                <c:pt idx="453">
                  <c:v>62.780532836914063</c:v>
                </c:pt>
                <c:pt idx="454">
                  <c:v>61.736953735351563</c:v>
                </c:pt>
                <c:pt idx="455">
                  <c:v>62.376640319824219</c:v>
                </c:pt>
                <c:pt idx="456">
                  <c:v>62.371971130371094</c:v>
                </c:pt>
                <c:pt idx="457">
                  <c:v>60.282478332519531</c:v>
                </c:pt>
                <c:pt idx="458">
                  <c:v>62.161853790283203</c:v>
                </c:pt>
                <c:pt idx="459">
                  <c:v>60.569637298583984</c:v>
                </c:pt>
                <c:pt idx="460">
                  <c:v>62.962635040283203</c:v>
                </c:pt>
                <c:pt idx="461">
                  <c:v>62.701156616210937</c:v>
                </c:pt>
                <c:pt idx="462">
                  <c:v>61.396095275878906</c:v>
                </c:pt>
                <c:pt idx="463">
                  <c:v>64.090263366699219</c:v>
                </c:pt>
                <c:pt idx="464">
                  <c:v>66.863800048828125</c:v>
                </c:pt>
                <c:pt idx="465">
                  <c:v>68.836563110351563</c:v>
                </c:pt>
                <c:pt idx="466">
                  <c:v>65.908935546875</c:v>
                </c:pt>
                <c:pt idx="467">
                  <c:v>67.190650939941406</c:v>
                </c:pt>
                <c:pt idx="468">
                  <c:v>66.009323120117188</c:v>
                </c:pt>
                <c:pt idx="469">
                  <c:v>63.903488159179688</c:v>
                </c:pt>
                <c:pt idx="470">
                  <c:v>65.610107421875</c:v>
                </c:pt>
                <c:pt idx="471">
                  <c:v>64.538505554199219</c:v>
                </c:pt>
                <c:pt idx="472">
                  <c:v>66.357185363769531</c:v>
                </c:pt>
                <c:pt idx="473">
                  <c:v>65.67547607421875</c:v>
                </c:pt>
                <c:pt idx="474">
                  <c:v>64.776641845703125</c:v>
                </c:pt>
                <c:pt idx="475">
                  <c:v>68.680145263671875</c:v>
                </c:pt>
                <c:pt idx="476">
                  <c:v>66.480918884277344</c:v>
                </c:pt>
                <c:pt idx="477">
                  <c:v>65.502708435058594</c:v>
                </c:pt>
                <c:pt idx="478">
                  <c:v>68.834228515625</c:v>
                </c:pt>
                <c:pt idx="479">
                  <c:v>66.992202758789063</c:v>
                </c:pt>
                <c:pt idx="480">
                  <c:v>66.796096801757813</c:v>
                </c:pt>
                <c:pt idx="481">
                  <c:v>67.372749328613281</c:v>
                </c:pt>
                <c:pt idx="482">
                  <c:v>69.357185363769531</c:v>
                </c:pt>
                <c:pt idx="483">
                  <c:v>67.162635803222656</c:v>
                </c:pt>
                <c:pt idx="484">
                  <c:v>70.230339050292969</c:v>
                </c:pt>
                <c:pt idx="485">
                  <c:v>64.624893188476562</c:v>
                </c:pt>
                <c:pt idx="486">
                  <c:v>65.925277709960938</c:v>
                </c:pt>
                <c:pt idx="487">
                  <c:v>68.168861389160156</c:v>
                </c:pt>
                <c:pt idx="488">
                  <c:v>65.892593383789063</c:v>
                </c:pt>
                <c:pt idx="489">
                  <c:v>65.8155517578125</c:v>
                </c:pt>
                <c:pt idx="490">
                  <c:v>66.716720581054687</c:v>
                </c:pt>
                <c:pt idx="491">
                  <c:v>68.299598693847656</c:v>
                </c:pt>
                <c:pt idx="492">
                  <c:v>70.020217895507812</c:v>
                </c:pt>
                <c:pt idx="493">
                  <c:v>71.131500244140625</c:v>
                </c:pt>
                <c:pt idx="494">
                  <c:v>68.943954467773438</c:v>
                </c:pt>
                <c:pt idx="495">
                  <c:v>69.448234558105469</c:v>
                </c:pt>
                <c:pt idx="496">
                  <c:v>69.81243896484375</c:v>
                </c:pt>
                <c:pt idx="497">
                  <c:v>71.220222473144531</c:v>
                </c:pt>
                <c:pt idx="498">
                  <c:v>72.606986999511719</c:v>
                </c:pt>
                <c:pt idx="499">
                  <c:v>71.357963562011719</c:v>
                </c:pt>
                <c:pt idx="500">
                  <c:v>71.178192138671875</c:v>
                </c:pt>
                <c:pt idx="501">
                  <c:v>70.456794738769531</c:v>
                </c:pt>
                <c:pt idx="502">
                  <c:v>68.635780334472656</c:v>
                </c:pt>
                <c:pt idx="503">
                  <c:v>73.774307250976563</c:v>
                </c:pt>
                <c:pt idx="504">
                  <c:v>72.642005920410156</c:v>
                </c:pt>
                <c:pt idx="505">
                  <c:v>71.743179321289063</c:v>
                </c:pt>
                <c:pt idx="506">
                  <c:v>70.419441223144531</c:v>
                </c:pt>
                <c:pt idx="507">
                  <c:v>69.67236328125</c:v>
                </c:pt>
                <c:pt idx="508">
                  <c:v>69.429557800292969</c:v>
                </c:pt>
                <c:pt idx="509">
                  <c:v>69.042007446289063</c:v>
                </c:pt>
                <c:pt idx="510">
                  <c:v>70.867691040039063</c:v>
                </c:pt>
                <c:pt idx="511">
                  <c:v>72.088699340820313</c:v>
                </c:pt>
                <c:pt idx="512">
                  <c:v>72.880142211914063</c:v>
                </c:pt>
                <c:pt idx="513">
                  <c:v>73.057571411132812</c:v>
                </c:pt>
                <c:pt idx="514">
                  <c:v>70.96807861328125</c:v>
                </c:pt>
                <c:pt idx="515">
                  <c:v>70.718276977539063</c:v>
                </c:pt>
                <c:pt idx="516">
                  <c:v>70.863021850585938</c:v>
                </c:pt>
                <c:pt idx="517">
                  <c:v>70.125274658203125</c:v>
                </c:pt>
                <c:pt idx="518">
                  <c:v>72.137725830078125</c:v>
                </c:pt>
                <c:pt idx="519">
                  <c:v>67.550178527832031</c:v>
                </c:pt>
                <c:pt idx="520">
                  <c:v>70.671577453613281</c:v>
                </c:pt>
                <c:pt idx="521">
                  <c:v>69.901153564453125</c:v>
                </c:pt>
                <c:pt idx="522">
                  <c:v>71.08013916015625</c:v>
                </c:pt>
                <c:pt idx="523">
                  <c:v>73.405433654785156</c:v>
                </c:pt>
                <c:pt idx="524">
                  <c:v>69.296485900878906</c:v>
                </c:pt>
                <c:pt idx="525">
                  <c:v>68.168861389160156</c:v>
                </c:pt>
                <c:pt idx="526">
                  <c:v>74.196868896484375</c:v>
                </c:pt>
                <c:pt idx="527">
                  <c:v>73.279365539550781</c:v>
                </c:pt>
                <c:pt idx="528">
                  <c:v>73.8653564453125</c:v>
                </c:pt>
                <c:pt idx="529">
                  <c:v>72.975860595703125</c:v>
                </c:pt>
                <c:pt idx="530">
                  <c:v>69.66302490234375</c:v>
                </c:pt>
                <c:pt idx="531">
                  <c:v>67.197654724121094</c:v>
                </c:pt>
                <c:pt idx="532">
                  <c:v>71.509712219238281</c:v>
                </c:pt>
                <c:pt idx="533">
                  <c:v>72.546287536621094</c:v>
                </c:pt>
                <c:pt idx="534">
                  <c:v>69.513603210449219</c:v>
                </c:pt>
                <c:pt idx="535">
                  <c:v>67.624885559082031</c:v>
                </c:pt>
                <c:pt idx="536">
                  <c:v>70.748626708984375</c:v>
                </c:pt>
                <c:pt idx="537">
                  <c:v>74.589088439941406</c:v>
                </c:pt>
                <c:pt idx="538">
                  <c:v>71.941619873046875</c:v>
                </c:pt>
                <c:pt idx="539">
                  <c:v>70.92138671875</c:v>
                </c:pt>
                <c:pt idx="540">
                  <c:v>72.095703125</c:v>
                </c:pt>
                <c:pt idx="541">
                  <c:v>74.715156555175781</c:v>
                </c:pt>
                <c:pt idx="542">
                  <c:v>74.094146728515625</c:v>
                </c:pt>
                <c:pt idx="543">
                  <c:v>71.859909057617188</c:v>
                </c:pt>
                <c:pt idx="544">
                  <c:v>70.235008239746094</c:v>
                </c:pt>
                <c:pt idx="545">
                  <c:v>68.654464721679688</c:v>
                </c:pt>
                <c:pt idx="546">
                  <c:v>70.326057434082031</c:v>
                </c:pt>
                <c:pt idx="547">
                  <c:v>67.72528076171875</c:v>
                </c:pt>
                <c:pt idx="548">
                  <c:v>71.736175537109375</c:v>
                </c:pt>
                <c:pt idx="549">
                  <c:v>70.442787170410156</c:v>
                </c:pt>
                <c:pt idx="550">
                  <c:v>70.501152038574219</c:v>
                </c:pt>
                <c:pt idx="551">
                  <c:v>72.817108154296875</c:v>
                </c:pt>
                <c:pt idx="552">
                  <c:v>71.827224731445312</c:v>
                </c:pt>
                <c:pt idx="553">
                  <c:v>70.91204833984375</c:v>
                </c:pt>
                <c:pt idx="554">
                  <c:v>70.141616821289062</c:v>
                </c:pt>
                <c:pt idx="555">
                  <c:v>74.603096008300781</c:v>
                </c:pt>
                <c:pt idx="556">
                  <c:v>74.962631225585937</c:v>
                </c:pt>
                <c:pt idx="557">
                  <c:v>74.640449523925781</c:v>
                </c:pt>
                <c:pt idx="558">
                  <c:v>74.17352294921875</c:v>
                </c:pt>
                <c:pt idx="559">
                  <c:v>73.552513122558594</c:v>
                </c:pt>
                <c:pt idx="560">
                  <c:v>73.664573669433594</c:v>
                </c:pt>
                <c:pt idx="561">
                  <c:v>74.477027893066406</c:v>
                </c:pt>
                <c:pt idx="562">
                  <c:v>73.333061218261719</c:v>
                </c:pt>
                <c:pt idx="563">
                  <c:v>73.849014282226562</c:v>
                </c:pt>
                <c:pt idx="564">
                  <c:v>75.21710205078125</c:v>
                </c:pt>
                <c:pt idx="565">
                  <c:v>76.905044555664063</c:v>
                </c:pt>
                <c:pt idx="566">
                  <c:v>74.84356689453125</c:v>
                </c:pt>
                <c:pt idx="567">
                  <c:v>76.757965087890625</c:v>
                </c:pt>
                <c:pt idx="568">
                  <c:v>77.22955322265625</c:v>
                </c:pt>
                <c:pt idx="569">
                  <c:v>76.085586547851562</c:v>
                </c:pt>
                <c:pt idx="570">
                  <c:v>80.691810607910156</c:v>
                </c:pt>
                <c:pt idx="571">
                  <c:v>77.617103576660156</c:v>
                </c:pt>
                <c:pt idx="572">
                  <c:v>78.12371826171875</c:v>
                </c:pt>
                <c:pt idx="573">
                  <c:v>80.329948425292969</c:v>
                </c:pt>
                <c:pt idx="574">
                  <c:v>79.12994384765625</c:v>
                </c:pt>
                <c:pt idx="575">
                  <c:v>80.710487365722656</c:v>
                </c:pt>
                <c:pt idx="576">
                  <c:v>79.685585021972656</c:v>
                </c:pt>
                <c:pt idx="577">
                  <c:v>80.579750061035156</c:v>
                </c:pt>
                <c:pt idx="578">
                  <c:v>76.795318603515625</c:v>
                </c:pt>
                <c:pt idx="579">
                  <c:v>82.725273132324219</c:v>
                </c:pt>
                <c:pt idx="580">
                  <c:v>83.103485107421875</c:v>
                </c:pt>
                <c:pt idx="581">
                  <c:v>84.228775024414063</c:v>
                </c:pt>
                <c:pt idx="582">
                  <c:v>81.539283752441406</c:v>
                </c:pt>
                <c:pt idx="583">
                  <c:v>82.748619079589844</c:v>
                </c:pt>
                <c:pt idx="584">
                  <c:v>82.982086181640625</c:v>
                </c:pt>
                <c:pt idx="585">
                  <c:v>85.239669799804688</c:v>
                </c:pt>
                <c:pt idx="586">
                  <c:v>84.340835571289063</c:v>
                </c:pt>
                <c:pt idx="587">
                  <c:v>87.147064208984375</c:v>
                </c:pt>
                <c:pt idx="588">
                  <c:v>85.98675537109375</c:v>
                </c:pt>
                <c:pt idx="589">
                  <c:v>86.376632690429688</c:v>
                </c:pt>
                <c:pt idx="590">
                  <c:v>83.479362487792969</c:v>
                </c:pt>
                <c:pt idx="591">
                  <c:v>89.19219970703125</c:v>
                </c:pt>
                <c:pt idx="592">
                  <c:v>84.574302673339844</c:v>
                </c:pt>
                <c:pt idx="593">
                  <c:v>83.612434387207031</c:v>
                </c:pt>
                <c:pt idx="594">
                  <c:v>85.729942321777344</c:v>
                </c:pt>
                <c:pt idx="595">
                  <c:v>92.301925659179688</c:v>
                </c:pt>
                <c:pt idx="596">
                  <c:v>89.747840881347656</c:v>
                </c:pt>
                <c:pt idx="597">
                  <c:v>89.575080871582031</c:v>
                </c:pt>
                <c:pt idx="598">
                  <c:v>79.18597412109375</c:v>
                </c:pt>
                <c:pt idx="599">
                  <c:v>39.004661560058594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1.4496999979019165</c:v>
                </c:pt>
                <c:pt idx="613">
                  <c:v>1.6877559423446655</c:v>
                </c:pt>
                <c:pt idx="614">
                  <c:v>1.6877559423446655</c:v>
                </c:pt>
                <c:pt idx="615">
                  <c:v>1.4191800355911255</c:v>
                </c:pt>
                <c:pt idx="616">
                  <c:v>1.4619079828262329</c:v>
                </c:pt>
                <c:pt idx="617">
                  <c:v>1.7610039710998535</c:v>
                </c:pt>
                <c:pt idx="618">
                  <c:v>1.7610039710998535</c:v>
                </c:pt>
                <c:pt idx="619">
                  <c:v>1.5473639965057373</c:v>
                </c:pt>
                <c:pt idx="620">
                  <c:v>1.5473639965057373</c:v>
                </c:pt>
                <c:pt idx="621">
                  <c:v>1.5473639965057373</c:v>
                </c:pt>
                <c:pt idx="622">
                  <c:v>1.6022999286651611</c:v>
                </c:pt>
                <c:pt idx="623">
                  <c:v>1.6022999286651611</c:v>
                </c:pt>
                <c:pt idx="624">
                  <c:v>1.6022999286651611</c:v>
                </c:pt>
                <c:pt idx="625">
                  <c:v>1.8464599847793579</c:v>
                </c:pt>
                <c:pt idx="626">
                  <c:v>1.8464599847793579</c:v>
                </c:pt>
                <c:pt idx="627">
                  <c:v>1.8464599847793579</c:v>
                </c:pt>
                <c:pt idx="628">
                  <c:v>2.1333479881286621</c:v>
                </c:pt>
                <c:pt idx="629">
                  <c:v>1.6938599348068237</c:v>
                </c:pt>
                <c:pt idx="630">
                  <c:v>1.3947639465332031</c:v>
                </c:pt>
                <c:pt idx="631">
                  <c:v>1.3215160369873047</c:v>
                </c:pt>
                <c:pt idx="632">
                  <c:v>1.3215160369873047</c:v>
                </c:pt>
                <c:pt idx="633">
                  <c:v>1.8342519998550415</c:v>
                </c:pt>
                <c:pt idx="634">
                  <c:v>1.8342519998550415</c:v>
                </c:pt>
                <c:pt idx="635">
                  <c:v>1.8342519998550415</c:v>
                </c:pt>
                <c:pt idx="636">
                  <c:v>2.1333479881286621</c:v>
                </c:pt>
                <c:pt idx="637">
                  <c:v>2.1882839202880859</c:v>
                </c:pt>
                <c:pt idx="638">
                  <c:v>1.9197080135345459</c:v>
                </c:pt>
                <c:pt idx="639">
                  <c:v>1.9197080135345459</c:v>
                </c:pt>
                <c:pt idx="640">
                  <c:v>2.218803882598877</c:v>
                </c:pt>
                <c:pt idx="641">
                  <c:v>1.8708759546279907</c:v>
                </c:pt>
                <c:pt idx="642">
                  <c:v>1.8708759546279907</c:v>
                </c:pt>
                <c:pt idx="643">
                  <c:v>1.8281480073928833</c:v>
                </c:pt>
                <c:pt idx="644">
                  <c:v>1.8281480073928833</c:v>
                </c:pt>
                <c:pt idx="645">
                  <c:v>1.9868519306182861</c:v>
                </c:pt>
                <c:pt idx="646">
                  <c:v>1.7365880012512207</c:v>
                </c:pt>
                <c:pt idx="647">
                  <c:v>2.0478918552398682</c:v>
                </c:pt>
                <c:pt idx="648">
                  <c:v>2.0478918552398682</c:v>
                </c:pt>
                <c:pt idx="649">
                  <c:v>1.9502279758453369</c:v>
                </c:pt>
                <c:pt idx="650">
                  <c:v>2.2310118675231934</c:v>
                </c:pt>
                <c:pt idx="651">
                  <c:v>2.2310118675231934</c:v>
                </c:pt>
                <c:pt idx="652">
                  <c:v>1.9441239833831787</c:v>
                </c:pt>
                <c:pt idx="653">
                  <c:v>1.9441239833831787</c:v>
                </c:pt>
                <c:pt idx="654">
                  <c:v>1.9441239833831787</c:v>
                </c:pt>
                <c:pt idx="655">
                  <c:v>2.4019238948822021</c:v>
                </c:pt>
                <c:pt idx="656">
                  <c:v>1.9807479381561279</c:v>
                </c:pt>
                <c:pt idx="657">
                  <c:v>1.9807479381561279</c:v>
                </c:pt>
                <c:pt idx="658">
                  <c:v>1.7304840087890625</c:v>
                </c:pt>
                <c:pt idx="659">
                  <c:v>1.7304840087890625</c:v>
                </c:pt>
                <c:pt idx="660">
                  <c:v>2.0662040710449219</c:v>
                </c:pt>
                <c:pt idx="661">
                  <c:v>1.9197080135345459</c:v>
                </c:pt>
                <c:pt idx="662">
                  <c:v>1.6389240026473999</c:v>
                </c:pt>
                <c:pt idx="663">
                  <c:v>1.2970999479293823</c:v>
                </c:pt>
                <c:pt idx="664">
                  <c:v>0.97358798980712891</c:v>
                </c:pt>
                <c:pt idx="665">
                  <c:v>0.97358798980712891</c:v>
                </c:pt>
                <c:pt idx="666">
                  <c:v>1.2421640157699585</c:v>
                </c:pt>
                <c:pt idx="667">
                  <c:v>0.97358798980712891</c:v>
                </c:pt>
                <c:pt idx="668">
                  <c:v>0.97358798980712891</c:v>
                </c:pt>
                <c:pt idx="669">
                  <c:v>0.97358798980712891</c:v>
                </c:pt>
                <c:pt idx="670">
                  <c:v>0.63786798715591431</c:v>
                </c:pt>
                <c:pt idx="671">
                  <c:v>0.63786798715591431</c:v>
                </c:pt>
                <c:pt idx="672">
                  <c:v>0.9064440131187439</c:v>
                </c:pt>
                <c:pt idx="673">
                  <c:v>0.93696397542953491</c:v>
                </c:pt>
                <c:pt idx="674">
                  <c:v>0.93696397542953491</c:v>
                </c:pt>
                <c:pt idx="675">
                  <c:v>0.93696397542953491</c:v>
                </c:pt>
                <c:pt idx="676">
                  <c:v>0.89423596858978271</c:v>
                </c:pt>
                <c:pt idx="677">
                  <c:v>0.89423596858978271</c:v>
                </c:pt>
                <c:pt idx="678">
                  <c:v>0.89423596858978271</c:v>
                </c:pt>
                <c:pt idx="679">
                  <c:v>0.88202798366546631</c:v>
                </c:pt>
                <c:pt idx="680">
                  <c:v>0.88202798366546631</c:v>
                </c:pt>
                <c:pt idx="681">
                  <c:v>0.88202798366546631</c:v>
                </c:pt>
                <c:pt idx="682">
                  <c:v>0.8576120138168335</c:v>
                </c:pt>
                <c:pt idx="683">
                  <c:v>1.1689159870147705</c:v>
                </c:pt>
                <c:pt idx="684">
                  <c:v>1.1689159870147705</c:v>
                </c:pt>
                <c:pt idx="685">
                  <c:v>0.97969198226928711</c:v>
                </c:pt>
                <c:pt idx="686">
                  <c:v>0.97969198226928711</c:v>
                </c:pt>
                <c:pt idx="687">
                  <c:v>0.97969198226928711</c:v>
                </c:pt>
                <c:pt idx="688">
                  <c:v>0.7233240008354187</c:v>
                </c:pt>
                <c:pt idx="689">
                  <c:v>1.0651479959487915</c:v>
                </c:pt>
                <c:pt idx="690">
                  <c:v>1.0651479959487915</c:v>
                </c:pt>
                <c:pt idx="691">
                  <c:v>0.83929997682571411</c:v>
                </c:pt>
                <c:pt idx="692">
                  <c:v>1.1017719507217407</c:v>
                </c:pt>
                <c:pt idx="693">
                  <c:v>1.1017719507217407</c:v>
                </c:pt>
                <c:pt idx="694">
                  <c:v>0.9674839973449707</c:v>
                </c:pt>
                <c:pt idx="695">
                  <c:v>0.9674839973449707</c:v>
                </c:pt>
                <c:pt idx="696">
                  <c:v>0.9674839973449707</c:v>
                </c:pt>
                <c:pt idx="697">
                  <c:v>1.0285240411758423</c:v>
                </c:pt>
                <c:pt idx="698">
                  <c:v>1.0285240411758423</c:v>
                </c:pt>
                <c:pt idx="699">
                  <c:v>1.0285240411758423</c:v>
                </c:pt>
                <c:pt idx="700">
                  <c:v>0.8209879994392395</c:v>
                </c:pt>
                <c:pt idx="701">
                  <c:v>0.8209879994392395</c:v>
                </c:pt>
                <c:pt idx="702">
                  <c:v>1.1933319568634033</c:v>
                </c:pt>
                <c:pt idx="703">
                  <c:v>1.6511319875717163</c:v>
                </c:pt>
                <c:pt idx="704">
                  <c:v>1.6511319875717163</c:v>
                </c:pt>
                <c:pt idx="705">
                  <c:v>1.3642439842224121</c:v>
                </c:pt>
                <c:pt idx="706">
                  <c:v>1.2543720006942749</c:v>
                </c:pt>
                <c:pt idx="707">
                  <c:v>1.2543720006942749</c:v>
                </c:pt>
                <c:pt idx="708">
                  <c:v>1.2543720006942749</c:v>
                </c:pt>
                <c:pt idx="709">
                  <c:v>1.1017719507217407</c:v>
                </c:pt>
                <c:pt idx="710">
                  <c:v>1.1017719507217407</c:v>
                </c:pt>
                <c:pt idx="711">
                  <c:v>1.1017719507217407</c:v>
                </c:pt>
                <c:pt idx="712">
                  <c:v>1.4496999979019165</c:v>
                </c:pt>
                <c:pt idx="713">
                  <c:v>1.4496999979019165</c:v>
                </c:pt>
                <c:pt idx="714">
                  <c:v>1.4496999979019165</c:v>
                </c:pt>
                <c:pt idx="715">
                  <c:v>1.2970999479293823</c:v>
                </c:pt>
                <c:pt idx="716">
                  <c:v>1.2970999479293823</c:v>
                </c:pt>
                <c:pt idx="717">
                  <c:v>1.2970999479293823</c:v>
                </c:pt>
                <c:pt idx="718">
                  <c:v>1.4069719314575195</c:v>
                </c:pt>
                <c:pt idx="719">
                  <c:v>1.0712519884109497</c:v>
                </c:pt>
                <c:pt idx="720">
                  <c:v>1.3398280143737793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Sheet1!$A$7:$A$727</c:f>
              <c:numCache>
                <c:formatCode>dd\-mmm\-yy\ hh:mm:ss</c:formatCode>
                <c:ptCount val="721"/>
                <c:pt idx="0">
                  <c:v>43013.958333333336</c:v>
                </c:pt>
                <c:pt idx="1">
                  <c:v>43013.958449074074</c:v>
                </c:pt>
                <c:pt idx="2">
                  <c:v>43013.958564814813</c:v>
                </c:pt>
                <c:pt idx="3">
                  <c:v>43013.958680555559</c:v>
                </c:pt>
                <c:pt idx="4">
                  <c:v>43013.958796296298</c:v>
                </c:pt>
                <c:pt idx="5">
                  <c:v>43013.958912037036</c:v>
                </c:pt>
                <c:pt idx="6">
                  <c:v>43013.959027777775</c:v>
                </c:pt>
                <c:pt idx="7">
                  <c:v>43013.959143518521</c:v>
                </c:pt>
                <c:pt idx="8">
                  <c:v>43013.95925925926</c:v>
                </c:pt>
                <c:pt idx="9">
                  <c:v>43013.959374999999</c:v>
                </c:pt>
                <c:pt idx="10">
                  <c:v>43013.959490740737</c:v>
                </c:pt>
                <c:pt idx="11">
                  <c:v>43013.959606481483</c:v>
                </c:pt>
                <c:pt idx="12">
                  <c:v>43013.959722222222</c:v>
                </c:pt>
                <c:pt idx="13">
                  <c:v>43013.959837962961</c:v>
                </c:pt>
                <c:pt idx="14">
                  <c:v>43013.959953703707</c:v>
                </c:pt>
                <c:pt idx="15">
                  <c:v>43013.960069444445</c:v>
                </c:pt>
                <c:pt idx="16">
                  <c:v>43013.960185185184</c:v>
                </c:pt>
                <c:pt idx="17">
                  <c:v>43013.960300925923</c:v>
                </c:pt>
                <c:pt idx="18">
                  <c:v>43013.960416666669</c:v>
                </c:pt>
                <c:pt idx="19">
                  <c:v>43013.960532407407</c:v>
                </c:pt>
                <c:pt idx="20">
                  <c:v>43013.960648148146</c:v>
                </c:pt>
                <c:pt idx="21">
                  <c:v>43013.960763888892</c:v>
                </c:pt>
                <c:pt idx="22">
                  <c:v>43013.960879629631</c:v>
                </c:pt>
                <c:pt idx="23">
                  <c:v>43013.960995370369</c:v>
                </c:pt>
                <c:pt idx="24">
                  <c:v>43013.961111111108</c:v>
                </c:pt>
                <c:pt idx="25">
                  <c:v>43013.961226851854</c:v>
                </c:pt>
                <c:pt idx="26">
                  <c:v>43013.961342592593</c:v>
                </c:pt>
                <c:pt idx="27">
                  <c:v>43013.961458333331</c:v>
                </c:pt>
                <c:pt idx="28">
                  <c:v>43013.961574074077</c:v>
                </c:pt>
                <c:pt idx="29">
                  <c:v>43013.961689814816</c:v>
                </c:pt>
                <c:pt idx="30">
                  <c:v>43013.961805555555</c:v>
                </c:pt>
                <c:pt idx="31">
                  <c:v>43013.961921296293</c:v>
                </c:pt>
                <c:pt idx="32">
                  <c:v>43013.962037037039</c:v>
                </c:pt>
                <c:pt idx="33">
                  <c:v>43013.962152777778</c:v>
                </c:pt>
                <c:pt idx="34">
                  <c:v>43013.962268518517</c:v>
                </c:pt>
                <c:pt idx="35">
                  <c:v>43013.962384259263</c:v>
                </c:pt>
                <c:pt idx="36">
                  <c:v>43013.962500000001</c:v>
                </c:pt>
                <c:pt idx="37">
                  <c:v>43013.96261574074</c:v>
                </c:pt>
                <c:pt idx="38">
                  <c:v>43013.962731481479</c:v>
                </c:pt>
                <c:pt idx="39">
                  <c:v>43013.962847222225</c:v>
                </c:pt>
                <c:pt idx="40">
                  <c:v>43013.962962962964</c:v>
                </c:pt>
                <c:pt idx="41">
                  <c:v>43013.963078703702</c:v>
                </c:pt>
                <c:pt idx="42">
                  <c:v>43013.963194444441</c:v>
                </c:pt>
                <c:pt idx="43">
                  <c:v>43013.963310185187</c:v>
                </c:pt>
                <c:pt idx="44">
                  <c:v>43013.963425925926</c:v>
                </c:pt>
                <c:pt idx="45">
                  <c:v>43013.963541666664</c:v>
                </c:pt>
                <c:pt idx="46">
                  <c:v>43013.96365740741</c:v>
                </c:pt>
                <c:pt idx="47">
                  <c:v>43013.963773148149</c:v>
                </c:pt>
                <c:pt idx="48">
                  <c:v>43013.963888888888</c:v>
                </c:pt>
                <c:pt idx="49">
                  <c:v>43013.964004629626</c:v>
                </c:pt>
                <c:pt idx="50">
                  <c:v>43013.964120370372</c:v>
                </c:pt>
                <c:pt idx="51">
                  <c:v>43013.964236111111</c:v>
                </c:pt>
                <c:pt idx="52">
                  <c:v>43013.96435185185</c:v>
                </c:pt>
                <c:pt idx="53">
                  <c:v>43013.964467592596</c:v>
                </c:pt>
                <c:pt idx="54">
                  <c:v>43013.964583333334</c:v>
                </c:pt>
                <c:pt idx="55">
                  <c:v>43013.964699074073</c:v>
                </c:pt>
                <c:pt idx="56">
                  <c:v>43013.964814814812</c:v>
                </c:pt>
                <c:pt idx="57">
                  <c:v>43013.964930555558</c:v>
                </c:pt>
                <c:pt idx="58">
                  <c:v>43013.965046296296</c:v>
                </c:pt>
                <c:pt idx="59">
                  <c:v>43013.965162037035</c:v>
                </c:pt>
                <c:pt idx="60">
                  <c:v>43013.965277777781</c:v>
                </c:pt>
                <c:pt idx="61">
                  <c:v>43013.96539351852</c:v>
                </c:pt>
                <c:pt idx="62">
                  <c:v>43013.965509259258</c:v>
                </c:pt>
                <c:pt idx="63">
                  <c:v>43013.965624999997</c:v>
                </c:pt>
                <c:pt idx="64">
                  <c:v>43013.965740740743</c:v>
                </c:pt>
                <c:pt idx="65">
                  <c:v>43013.965856481482</c:v>
                </c:pt>
                <c:pt idx="66">
                  <c:v>43013.96597222222</c:v>
                </c:pt>
                <c:pt idx="67">
                  <c:v>43013.966087962966</c:v>
                </c:pt>
                <c:pt idx="68">
                  <c:v>43013.966203703705</c:v>
                </c:pt>
                <c:pt idx="69">
                  <c:v>43013.966319444444</c:v>
                </c:pt>
                <c:pt idx="70">
                  <c:v>43013.966435185182</c:v>
                </c:pt>
                <c:pt idx="71">
                  <c:v>43013.966550925928</c:v>
                </c:pt>
                <c:pt idx="72">
                  <c:v>43013.966666666667</c:v>
                </c:pt>
                <c:pt idx="73">
                  <c:v>43013.966782407406</c:v>
                </c:pt>
                <c:pt idx="74">
                  <c:v>43013.966898148145</c:v>
                </c:pt>
                <c:pt idx="75">
                  <c:v>43013.967013888891</c:v>
                </c:pt>
                <c:pt idx="76">
                  <c:v>43013.967129629629</c:v>
                </c:pt>
                <c:pt idx="77">
                  <c:v>43013.967245370368</c:v>
                </c:pt>
                <c:pt idx="78">
                  <c:v>43013.967361111114</c:v>
                </c:pt>
                <c:pt idx="79">
                  <c:v>43013.967476851853</c:v>
                </c:pt>
                <c:pt idx="80">
                  <c:v>43013.967592592591</c:v>
                </c:pt>
                <c:pt idx="81">
                  <c:v>43013.96770833333</c:v>
                </c:pt>
                <c:pt idx="82">
                  <c:v>43013.967824074076</c:v>
                </c:pt>
                <c:pt idx="83">
                  <c:v>43013.967939814815</c:v>
                </c:pt>
                <c:pt idx="84">
                  <c:v>43013.968055555553</c:v>
                </c:pt>
                <c:pt idx="85">
                  <c:v>43013.968171296299</c:v>
                </c:pt>
                <c:pt idx="86">
                  <c:v>43013.968287037038</c:v>
                </c:pt>
                <c:pt idx="87">
                  <c:v>43013.968402777777</c:v>
                </c:pt>
                <c:pt idx="88">
                  <c:v>43013.968518518515</c:v>
                </c:pt>
                <c:pt idx="89">
                  <c:v>43013.968634259261</c:v>
                </c:pt>
                <c:pt idx="90">
                  <c:v>43013.96875</c:v>
                </c:pt>
                <c:pt idx="91">
                  <c:v>43013.968865740739</c:v>
                </c:pt>
                <c:pt idx="92">
                  <c:v>43013.968981481485</c:v>
                </c:pt>
                <c:pt idx="93">
                  <c:v>43013.969097222223</c:v>
                </c:pt>
                <c:pt idx="94">
                  <c:v>43013.969212962962</c:v>
                </c:pt>
                <c:pt idx="95">
                  <c:v>43013.969328703701</c:v>
                </c:pt>
                <c:pt idx="96">
                  <c:v>43013.969444444447</c:v>
                </c:pt>
                <c:pt idx="97">
                  <c:v>43013.969560185185</c:v>
                </c:pt>
                <c:pt idx="98">
                  <c:v>43013.969675925924</c:v>
                </c:pt>
                <c:pt idx="99">
                  <c:v>43013.96979166667</c:v>
                </c:pt>
                <c:pt idx="100">
                  <c:v>43013.969907407409</c:v>
                </c:pt>
                <c:pt idx="101">
                  <c:v>43013.970023148147</c:v>
                </c:pt>
                <c:pt idx="102">
                  <c:v>43013.970138888886</c:v>
                </c:pt>
                <c:pt idx="103">
                  <c:v>43013.970254629632</c:v>
                </c:pt>
                <c:pt idx="104">
                  <c:v>43013.970370370371</c:v>
                </c:pt>
                <c:pt idx="105">
                  <c:v>43013.970486111109</c:v>
                </c:pt>
                <c:pt idx="106">
                  <c:v>43013.970601851855</c:v>
                </c:pt>
                <c:pt idx="107">
                  <c:v>43013.970717592594</c:v>
                </c:pt>
                <c:pt idx="108">
                  <c:v>43013.970833333333</c:v>
                </c:pt>
                <c:pt idx="109">
                  <c:v>43013.970949074072</c:v>
                </c:pt>
                <c:pt idx="110">
                  <c:v>43013.971064814818</c:v>
                </c:pt>
                <c:pt idx="111">
                  <c:v>43013.971180555556</c:v>
                </c:pt>
                <c:pt idx="112">
                  <c:v>43013.971296296295</c:v>
                </c:pt>
                <c:pt idx="113">
                  <c:v>43013.971412037034</c:v>
                </c:pt>
                <c:pt idx="114">
                  <c:v>43013.97152777778</c:v>
                </c:pt>
                <c:pt idx="115">
                  <c:v>43013.971643518518</c:v>
                </c:pt>
                <c:pt idx="116">
                  <c:v>43013.971759259257</c:v>
                </c:pt>
                <c:pt idx="117">
                  <c:v>43013.971875000003</c:v>
                </c:pt>
                <c:pt idx="118">
                  <c:v>43013.971990740742</c:v>
                </c:pt>
                <c:pt idx="119">
                  <c:v>43013.97210648148</c:v>
                </c:pt>
                <c:pt idx="120">
                  <c:v>43013.972222222219</c:v>
                </c:pt>
                <c:pt idx="121">
                  <c:v>43013.972337962965</c:v>
                </c:pt>
                <c:pt idx="122">
                  <c:v>43013.972453703704</c:v>
                </c:pt>
                <c:pt idx="123">
                  <c:v>43013.972569444442</c:v>
                </c:pt>
                <c:pt idx="124">
                  <c:v>43013.972685185188</c:v>
                </c:pt>
                <c:pt idx="125">
                  <c:v>43013.972800925927</c:v>
                </c:pt>
                <c:pt idx="126">
                  <c:v>43013.972916666666</c:v>
                </c:pt>
                <c:pt idx="127">
                  <c:v>43013.973032407404</c:v>
                </c:pt>
                <c:pt idx="128">
                  <c:v>43013.97314814815</c:v>
                </c:pt>
                <c:pt idx="129">
                  <c:v>43013.973263888889</c:v>
                </c:pt>
                <c:pt idx="130">
                  <c:v>43013.973379629628</c:v>
                </c:pt>
                <c:pt idx="131">
                  <c:v>43013.973495370374</c:v>
                </c:pt>
                <c:pt idx="132">
                  <c:v>43013.973611111112</c:v>
                </c:pt>
                <c:pt idx="133">
                  <c:v>43013.973726851851</c:v>
                </c:pt>
                <c:pt idx="134">
                  <c:v>43013.97384259259</c:v>
                </c:pt>
                <c:pt idx="135">
                  <c:v>43013.973958333336</c:v>
                </c:pt>
                <c:pt idx="136">
                  <c:v>43013.974074074074</c:v>
                </c:pt>
                <c:pt idx="137">
                  <c:v>43013.974189814813</c:v>
                </c:pt>
                <c:pt idx="138">
                  <c:v>43013.974305555559</c:v>
                </c:pt>
                <c:pt idx="139">
                  <c:v>43013.974421296298</c:v>
                </c:pt>
                <c:pt idx="140">
                  <c:v>43013.974537037036</c:v>
                </c:pt>
                <c:pt idx="141">
                  <c:v>43013.974652777775</c:v>
                </c:pt>
                <c:pt idx="142">
                  <c:v>43013.974768518521</c:v>
                </c:pt>
                <c:pt idx="143">
                  <c:v>43013.97488425926</c:v>
                </c:pt>
                <c:pt idx="144">
                  <c:v>43013.974999999999</c:v>
                </c:pt>
                <c:pt idx="145">
                  <c:v>43013.975115740737</c:v>
                </c:pt>
                <c:pt idx="146">
                  <c:v>43013.975231481483</c:v>
                </c:pt>
                <c:pt idx="147">
                  <c:v>43013.975347222222</c:v>
                </c:pt>
                <c:pt idx="148">
                  <c:v>43013.975462962961</c:v>
                </c:pt>
                <c:pt idx="149">
                  <c:v>43013.975578703707</c:v>
                </c:pt>
                <c:pt idx="150">
                  <c:v>43013.975694444445</c:v>
                </c:pt>
                <c:pt idx="151">
                  <c:v>43013.975810185184</c:v>
                </c:pt>
                <c:pt idx="152">
                  <c:v>43013.975925925923</c:v>
                </c:pt>
                <c:pt idx="153">
                  <c:v>43013.976041666669</c:v>
                </c:pt>
                <c:pt idx="154">
                  <c:v>43013.976157407407</c:v>
                </c:pt>
                <c:pt idx="155">
                  <c:v>43013.976273148146</c:v>
                </c:pt>
                <c:pt idx="156">
                  <c:v>43013.976388888892</c:v>
                </c:pt>
                <c:pt idx="157">
                  <c:v>43013.976504629631</c:v>
                </c:pt>
                <c:pt idx="158">
                  <c:v>43013.976620370369</c:v>
                </c:pt>
                <c:pt idx="159">
                  <c:v>43013.976736111108</c:v>
                </c:pt>
                <c:pt idx="160">
                  <c:v>43013.976851851854</c:v>
                </c:pt>
                <c:pt idx="161">
                  <c:v>43013.976967592593</c:v>
                </c:pt>
                <c:pt idx="162">
                  <c:v>43013.977083333331</c:v>
                </c:pt>
                <c:pt idx="163">
                  <c:v>43013.977199074077</c:v>
                </c:pt>
                <c:pt idx="164">
                  <c:v>43013.977314814816</c:v>
                </c:pt>
                <c:pt idx="165">
                  <c:v>43013.977430555555</c:v>
                </c:pt>
                <c:pt idx="166">
                  <c:v>43013.977546296293</c:v>
                </c:pt>
                <c:pt idx="167">
                  <c:v>43013.977662037039</c:v>
                </c:pt>
                <c:pt idx="168">
                  <c:v>43013.977777777778</c:v>
                </c:pt>
                <c:pt idx="169">
                  <c:v>43013.977893518517</c:v>
                </c:pt>
                <c:pt idx="170">
                  <c:v>43013.978009259263</c:v>
                </c:pt>
                <c:pt idx="171">
                  <c:v>43013.978125000001</c:v>
                </c:pt>
                <c:pt idx="172">
                  <c:v>43013.97824074074</c:v>
                </c:pt>
                <c:pt idx="173">
                  <c:v>43013.978356481479</c:v>
                </c:pt>
                <c:pt idx="174">
                  <c:v>43013.978472222225</c:v>
                </c:pt>
                <c:pt idx="175">
                  <c:v>43013.978587962964</c:v>
                </c:pt>
                <c:pt idx="176">
                  <c:v>43013.978703703702</c:v>
                </c:pt>
                <c:pt idx="177">
                  <c:v>43013.978819444441</c:v>
                </c:pt>
                <c:pt idx="178">
                  <c:v>43013.978935185187</c:v>
                </c:pt>
                <c:pt idx="179">
                  <c:v>43013.979050925926</c:v>
                </c:pt>
                <c:pt idx="180">
                  <c:v>43013.979166666664</c:v>
                </c:pt>
                <c:pt idx="181">
                  <c:v>43013.97928240741</c:v>
                </c:pt>
                <c:pt idx="182">
                  <c:v>43013.979398148149</c:v>
                </c:pt>
                <c:pt idx="183">
                  <c:v>43013.979513888888</c:v>
                </c:pt>
                <c:pt idx="184">
                  <c:v>43013.979629629626</c:v>
                </c:pt>
                <c:pt idx="185">
                  <c:v>43013.979745370372</c:v>
                </c:pt>
                <c:pt idx="186">
                  <c:v>43013.979861111111</c:v>
                </c:pt>
                <c:pt idx="187">
                  <c:v>43013.97997685185</c:v>
                </c:pt>
                <c:pt idx="188">
                  <c:v>43013.980092592596</c:v>
                </c:pt>
                <c:pt idx="189">
                  <c:v>43013.980208333334</c:v>
                </c:pt>
                <c:pt idx="190">
                  <c:v>43013.980324074073</c:v>
                </c:pt>
                <c:pt idx="191">
                  <c:v>43013.980439814812</c:v>
                </c:pt>
                <c:pt idx="192">
                  <c:v>43013.980555555558</c:v>
                </c:pt>
                <c:pt idx="193">
                  <c:v>43013.980671296296</c:v>
                </c:pt>
                <c:pt idx="194">
                  <c:v>43013.980787037035</c:v>
                </c:pt>
                <c:pt idx="195">
                  <c:v>43013.980902777781</c:v>
                </c:pt>
                <c:pt idx="196">
                  <c:v>43013.98101851852</c:v>
                </c:pt>
                <c:pt idx="197">
                  <c:v>43013.981134259258</c:v>
                </c:pt>
                <c:pt idx="198">
                  <c:v>43013.981249999997</c:v>
                </c:pt>
                <c:pt idx="199">
                  <c:v>43013.981365740743</c:v>
                </c:pt>
                <c:pt idx="200">
                  <c:v>43013.981481481482</c:v>
                </c:pt>
                <c:pt idx="201">
                  <c:v>43013.98159722222</c:v>
                </c:pt>
                <c:pt idx="202">
                  <c:v>43013.981712962966</c:v>
                </c:pt>
                <c:pt idx="203">
                  <c:v>43013.981828703705</c:v>
                </c:pt>
                <c:pt idx="204">
                  <c:v>43013.981944444444</c:v>
                </c:pt>
                <c:pt idx="205">
                  <c:v>43013.982060185182</c:v>
                </c:pt>
                <c:pt idx="206">
                  <c:v>43013.982175925928</c:v>
                </c:pt>
                <c:pt idx="207">
                  <c:v>43013.982291666667</c:v>
                </c:pt>
                <c:pt idx="208">
                  <c:v>43013.982407407406</c:v>
                </c:pt>
                <c:pt idx="209">
                  <c:v>43013.982523148145</c:v>
                </c:pt>
                <c:pt idx="210">
                  <c:v>43013.982638888891</c:v>
                </c:pt>
                <c:pt idx="211">
                  <c:v>43013.982754629629</c:v>
                </c:pt>
                <c:pt idx="212">
                  <c:v>43013.982870370368</c:v>
                </c:pt>
                <c:pt idx="213">
                  <c:v>43013.982986111114</c:v>
                </c:pt>
                <c:pt idx="214">
                  <c:v>43013.983101851853</c:v>
                </c:pt>
                <c:pt idx="215">
                  <c:v>43013.983217592591</c:v>
                </c:pt>
                <c:pt idx="216">
                  <c:v>43013.98333333333</c:v>
                </c:pt>
                <c:pt idx="217">
                  <c:v>43013.983449074076</c:v>
                </c:pt>
                <c:pt idx="218">
                  <c:v>43013.983564814815</c:v>
                </c:pt>
                <c:pt idx="219">
                  <c:v>43013.983680555553</c:v>
                </c:pt>
                <c:pt idx="220">
                  <c:v>43013.983796296299</c:v>
                </c:pt>
                <c:pt idx="221">
                  <c:v>43013.983912037038</c:v>
                </c:pt>
                <c:pt idx="222">
                  <c:v>43013.984027777777</c:v>
                </c:pt>
                <c:pt idx="223">
                  <c:v>43013.984143518515</c:v>
                </c:pt>
                <c:pt idx="224">
                  <c:v>43013.984259259261</c:v>
                </c:pt>
                <c:pt idx="225">
                  <c:v>43013.984375</c:v>
                </c:pt>
                <c:pt idx="226">
                  <c:v>43013.984490740739</c:v>
                </c:pt>
                <c:pt idx="227">
                  <c:v>43013.984606481485</c:v>
                </c:pt>
                <c:pt idx="228">
                  <c:v>43013.984722222223</c:v>
                </c:pt>
                <c:pt idx="229">
                  <c:v>43013.984837962962</c:v>
                </c:pt>
                <c:pt idx="230">
                  <c:v>43013.984953703701</c:v>
                </c:pt>
                <c:pt idx="231">
                  <c:v>43013.985069444447</c:v>
                </c:pt>
                <c:pt idx="232">
                  <c:v>43013.985185185185</c:v>
                </c:pt>
                <c:pt idx="233">
                  <c:v>43013.985300925924</c:v>
                </c:pt>
                <c:pt idx="234">
                  <c:v>43013.98541666667</c:v>
                </c:pt>
                <c:pt idx="235">
                  <c:v>43013.985532407409</c:v>
                </c:pt>
                <c:pt idx="236">
                  <c:v>43013.985648148147</c:v>
                </c:pt>
                <c:pt idx="237">
                  <c:v>43013.985763888886</c:v>
                </c:pt>
                <c:pt idx="238">
                  <c:v>43013.985879629632</c:v>
                </c:pt>
                <c:pt idx="239">
                  <c:v>43013.985995370371</c:v>
                </c:pt>
                <c:pt idx="240">
                  <c:v>43013.986111111109</c:v>
                </c:pt>
                <c:pt idx="241">
                  <c:v>43013.986226851855</c:v>
                </c:pt>
                <c:pt idx="242">
                  <c:v>43013.986342592594</c:v>
                </c:pt>
                <c:pt idx="243">
                  <c:v>43013.986458333333</c:v>
                </c:pt>
                <c:pt idx="244">
                  <c:v>43013.986574074072</c:v>
                </c:pt>
                <c:pt idx="245">
                  <c:v>43013.986689814818</c:v>
                </c:pt>
                <c:pt idx="246">
                  <c:v>43013.986805555556</c:v>
                </c:pt>
                <c:pt idx="247">
                  <c:v>43013.986921296295</c:v>
                </c:pt>
                <c:pt idx="248">
                  <c:v>43013.987037037034</c:v>
                </c:pt>
                <c:pt idx="249">
                  <c:v>43013.98715277778</c:v>
                </c:pt>
                <c:pt idx="250">
                  <c:v>43013.987268518518</c:v>
                </c:pt>
                <c:pt idx="251">
                  <c:v>43013.987384259257</c:v>
                </c:pt>
                <c:pt idx="252">
                  <c:v>43013.987500000003</c:v>
                </c:pt>
                <c:pt idx="253">
                  <c:v>43013.987615740742</c:v>
                </c:pt>
                <c:pt idx="254">
                  <c:v>43013.98773148148</c:v>
                </c:pt>
                <c:pt idx="255">
                  <c:v>43013.987847222219</c:v>
                </c:pt>
                <c:pt idx="256">
                  <c:v>43013.987962962965</c:v>
                </c:pt>
                <c:pt idx="257">
                  <c:v>43013.988078703704</c:v>
                </c:pt>
                <c:pt idx="258">
                  <c:v>43013.988194444442</c:v>
                </c:pt>
                <c:pt idx="259">
                  <c:v>43013.988310185188</c:v>
                </c:pt>
                <c:pt idx="260">
                  <c:v>43013.988425925927</c:v>
                </c:pt>
                <c:pt idx="261">
                  <c:v>43013.988541666666</c:v>
                </c:pt>
                <c:pt idx="262">
                  <c:v>43013.988657407404</c:v>
                </c:pt>
                <c:pt idx="263">
                  <c:v>43013.98877314815</c:v>
                </c:pt>
                <c:pt idx="264">
                  <c:v>43013.988888888889</c:v>
                </c:pt>
                <c:pt idx="265">
                  <c:v>43013.989004629628</c:v>
                </c:pt>
                <c:pt idx="266">
                  <c:v>43013.989120370374</c:v>
                </c:pt>
                <c:pt idx="267">
                  <c:v>43013.989236111112</c:v>
                </c:pt>
                <c:pt idx="268">
                  <c:v>43013.989351851851</c:v>
                </c:pt>
                <c:pt idx="269">
                  <c:v>43013.98946759259</c:v>
                </c:pt>
                <c:pt idx="270">
                  <c:v>43013.989583333336</c:v>
                </c:pt>
                <c:pt idx="271">
                  <c:v>43013.989699074074</c:v>
                </c:pt>
                <c:pt idx="272">
                  <c:v>43013.989814814813</c:v>
                </c:pt>
                <c:pt idx="273">
                  <c:v>43013.989930555559</c:v>
                </c:pt>
                <c:pt idx="274">
                  <c:v>43013.990046296298</c:v>
                </c:pt>
                <c:pt idx="275">
                  <c:v>43013.990162037036</c:v>
                </c:pt>
                <c:pt idx="276">
                  <c:v>43013.990277777775</c:v>
                </c:pt>
                <c:pt idx="277">
                  <c:v>43013.990393518521</c:v>
                </c:pt>
                <c:pt idx="278">
                  <c:v>43013.99050925926</c:v>
                </c:pt>
                <c:pt idx="279">
                  <c:v>43013.990624999999</c:v>
                </c:pt>
                <c:pt idx="280">
                  <c:v>43013.990740740737</c:v>
                </c:pt>
                <c:pt idx="281">
                  <c:v>43013.990856481483</c:v>
                </c:pt>
                <c:pt idx="282">
                  <c:v>43013.990972222222</c:v>
                </c:pt>
                <c:pt idx="283">
                  <c:v>43013.991087962961</c:v>
                </c:pt>
                <c:pt idx="284">
                  <c:v>43013.991203703707</c:v>
                </c:pt>
                <c:pt idx="285">
                  <c:v>43013.991319444445</c:v>
                </c:pt>
                <c:pt idx="286">
                  <c:v>43013.991435185184</c:v>
                </c:pt>
                <c:pt idx="287">
                  <c:v>43013.991550925923</c:v>
                </c:pt>
                <c:pt idx="288">
                  <c:v>43013.991666666669</c:v>
                </c:pt>
                <c:pt idx="289">
                  <c:v>43013.991782407407</c:v>
                </c:pt>
                <c:pt idx="290">
                  <c:v>43013.991898148146</c:v>
                </c:pt>
                <c:pt idx="291">
                  <c:v>43013.992013888892</c:v>
                </c:pt>
                <c:pt idx="292">
                  <c:v>43013.992129629631</c:v>
                </c:pt>
                <c:pt idx="293">
                  <c:v>43013.992245370369</c:v>
                </c:pt>
                <c:pt idx="294">
                  <c:v>43013.992361111108</c:v>
                </c:pt>
                <c:pt idx="295">
                  <c:v>43013.992476851854</c:v>
                </c:pt>
                <c:pt idx="296">
                  <c:v>43013.992592592593</c:v>
                </c:pt>
                <c:pt idx="297">
                  <c:v>43013.992708333331</c:v>
                </c:pt>
                <c:pt idx="298">
                  <c:v>43013.992824074077</c:v>
                </c:pt>
                <c:pt idx="299">
                  <c:v>43013.992939814816</c:v>
                </c:pt>
                <c:pt idx="300">
                  <c:v>43013.993055555555</c:v>
                </c:pt>
                <c:pt idx="301">
                  <c:v>43013.993171296293</c:v>
                </c:pt>
                <c:pt idx="302">
                  <c:v>43013.993287037039</c:v>
                </c:pt>
                <c:pt idx="303">
                  <c:v>43013.993402777778</c:v>
                </c:pt>
                <c:pt idx="304">
                  <c:v>43013.993518518517</c:v>
                </c:pt>
                <c:pt idx="305">
                  <c:v>43013.993634259263</c:v>
                </c:pt>
                <c:pt idx="306">
                  <c:v>43013.993750000001</c:v>
                </c:pt>
                <c:pt idx="307">
                  <c:v>43013.99386574074</c:v>
                </c:pt>
                <c:pt idx="308">
                  <c:v>43013.993981481479</c:v>
                </c:pt>
                <c:pt idx="309">
                  <c:v>43013.994097222225</c:v>
                </c:pt>
                <c:pt idx="310">
                  <c:v>43013.994212962964</c:v>
                </c:pt>
                <c:pt idx="311">
                  <c:v>43013.994328703702</c:v>
                </c:pt>
                <c:pt idx="312">
                  <c:v>43013.994444444441</c:v>
                </c:pt>
                <c:pt idx="313">
                  <c:v>43013.994560185187</c:v>
                </c:pt>
                <c:pt idx="314">
                  <c:v>43013.994675925926</c:v>
                </c:pt>
                <c:pt idx="315">
                  <c:v>43013.994791666664</c:v>
                </c:pt>
                <c:pt idx="316">
                  <c:v>43013.99490740741</c:v>
                </c:pt>
                <c:pt idx="317">
                  <c:v>43013.995023148149</c:v>
                </c:pt>
                <c:pt idx="318">
                  <c:v>43013.995138888888</c:v>
                </c:pt>
                <c:pt idx="319">
                  <c:v>43013.995254629626</c:v>
                </c:pt>
                <c:pt idx="320">
                  <c:v>43013.995370370372</c:v>
                </c:pt>
                <c:pt idx="321">
                  <c:v>43013.995486111111</c:v>
                </c:pt>
                <c:pt idx="322">
                  <c:v>43013.99560185185</c:v>
                </c:pt>
                <c:pt idx="323">
                  <c:v>43013.995717592596</c:v>
                </c:pt>
                <c:pt idx="324">
                  <c:v>43013.995833333334</c:v>
                </c:pt>
                <c:pt idx="325">
                  <c:v>43013.995949074073</c:v>
                </c:pt>
                <c:pt idx="326">
                  <c:v>43013.996064814812</c:v>
                </c:pt>
                <c:pt idx="327">
                  <c:v>43013.996180555558</c:v>
                </c:pt>
                <c:pt idx="328">
                  <c:v>43013.996296296296</c:v>
                </c:pt>
                <c:pt idx="329">
                  <c:v>43013.996412037035</c:v>
                </c:pt>
                <c:pt idx="330">
                  <c:v>43013.996527777781</c:v>
                </c:pt>
                <c:pt idx="331">
                  <c:v>43013.99664351852</c:v>
                </c:pt>
                <c:pt idx="332">
                  <c:v>43013.996759259258</c:v>
                </c:pt>
                <c:pt idx="333">
                  <c:v>43013.996874999997</c:v>
                </c:pt>
                <c:pt idx="334">
                  <c:v>43013.996990740743</c:v>
                </c:pt>
                <c:pt idx="335">
                  <c:v>43013.997106481482</c:v>
                </c:pt>
                <c:pt idx="336">
                  <c:v>43013.99722222222</c:v>
                </c:pt>
                <c:pt idx="337">
                  <c:v>43013.997337962966</c:v>
                </c:pt>
                <c:pt idx="338">
                  <c:v>43013.997453703705</c:v>
                </c:pt>
                <c:pt idx="339">
                  <c:v>43013.997569444444</c:v>
                </c:pt>
                <c:pt idx="340">
                  <c:v>43013.997685185182</c:v>
                </c:pt>
                <c:pt idx="341">
                  <c:v>43013.997800925928</c:v>
                </c:pt>
                <c:pt idx="342">
                  <c:v>43013.997916666667</c:v>
                </c:pt>
                <c:pt idx="343">
                  <c:v>43013.998032407406</c:v>
                </c:pt>
                <c:pt idx="344">
                  <c:v>43013.998148148145</c:v>
                </c:pt>
                <c:pt idx="345">
                  <c:v>43013.998263888891</c:v>
                </c:pt>
                <c:pt idx="346">
                  <c:v>43013.998379629629</c:v>
                </c:pt>
                <c:pt idx="347">
                  <c:v>43013.998495370368</c:v>
                </c:pt>
                <c:pt idx="348">
                  <c:v>43013.998611111114</c:v>
                </c:pt>
                <c:pt idx="349">
                  <c:v>43013.998726851853</c:v>
                </c:pt>
                <c:pt idx="350">
                  <c:v>43013.998842592591</c:v>
                </c:pt>
                <c:pt idx="351">
                  <c:v>43013.99895833333</c:v>
                </c:pt>
                <c:pt idx="352">
                  <c:v>43013.999074074076</c:v>
                </c:pt>
                <c:pt idx="353">
                  <c:v>43013.999189814815</c:v>
                </c:pt>
                <c:pt idx="354">
                  <c:v>43013.999305555553</c:v>
                </c:pt>
                <c:pt idx="355">
                  <c:v>43013.999421296299</c:v>
                </c:pt>
                <c:pt idx="356">
                  <c:v>43013.999537037038</c:v>
                </c:pt>
                <c:pt idx="357">
                  <c:v>43013.999652777777</c:v>
                </c:pt>
                <c:pt idx="358">
                  <c:v>43013.999768518515</c:v>
                </c:pt>
                <c:pt idx="359">
                  <c:v>43013.999884259261</c:v>
                </c:pt>
                <c:pt idx="360">
                  <c:v>43014</c:v>
                </c:pt>
                <c:pt idx="361">
                  <c:v>43014.000115740739</c:v>
                </c:pt>
                <c:pt idx="362">
                  <c:v>43014.000231481485</c:v>
                </c:pt>
                <c:pt idx="363">
                  <c:v>43014.000347222223</c:v>
                </c:pt>
                <c:pt idx="364">
                  <c:v>43014.000462962962</c:v>
                </c:pt>
                <c:pt idx="365">
                  <c:v>43014.000578703701</c:v>
                </c:pt>
                <c:pt idx="366">
                  <c:v>43014.000694444447</c:v>
                </c:pt>
                <c:pt idx="367">
                  <c:v>43014.000810185185</c:v>
                </c:pt>
                <c:pt idx="368">
                  <c:v>43014.000925925924</c:v>
                </c:pt>
                <c:pt idx="369">
                  <c:v>43014.00104166667</c:v>
                </c:pt>
                <c:pt idx="370">
                  <c:v>43014.001157407409</c:v>
                </c:pt>
                <c:pt idx="371">
                  <c:v>43014.001273148147</c:v>
                </c:pt>
                <c:pt idx="372">
                  <c:v>43014.001388888886</c:v>
                </c:pt>
                <c:pt idx="373">
                  <c:v>43014.001504629632</c:v>
                </c:pt>
                <c:pt idx="374">
                  <c:v>43014.001620370371</c:v>
                </c:pt>
                <c:pt idx="375">
                  <c:v>43014.001736111109</c:v>
                </c:pt>
                <c:pt idx="376">
                  <c:v>43014.001851851855</c:v>
                </c:pt>
                <c:pt idx="377">
                  <c:v>43014.001967592594</c:v>
                </c:pt>
                <c:pt idx="378">
                  <c:v>43014.002083333333</c:v>
                </c:pt>
                <c:pt idx="379">
                  <c:v>43014.002199074072</c:v>
                </c:pt>
                <c:pt idx="380">
                  <c:v>43014.002314814818</c:v>
                </c:pt>
                <c:pt idx="381">
                  <c:v>43014.002430555556</c:v>
                </c:pt>
                <c:pt idx="382">
                  <c:v>43014.002546296295</c:v>
                </c:pt>
                <c:pt idx="383">
                  <c:v>43014.002662037034</c:v>
                </c:pt>
                <c:pt idx="384">
                  <c:v>43014.00277777778</c:v>
                </c:pt>
                <c:pt idx="385">
                  <c:v>43014.002893518518</c:v>
                </c:pt>
                <c:pt idx="386">
                  <c:v>43014.003009259257</c:v>
                </c:pt>
                <c:pt idx="387">
                  <c:v>43014.003125000003</c:v>
                </c:pt>
                <c:pt idx="388">
                  <c:v>43014.003240740742</c:v>
                </c:pt>
                <c:pt idx="389">
                  <c:v>43014.00335648148</c:v>
                </c:pt>
                <c:pt idx="390">
                  <c:v>43014.003472222219</c:v>
                </c:pt>
                <c:pt idx="391">
                  <c:v>43014.003587962965</c:v>
                </c:pt>
                <c:pt idx="392">
                  <c:v>43014.003703703704</c:v>
                </c:pt>
                <c:pt idx="393">
                  <c:v>43014.003819444442</c:v>
                </c:pt>
                <c:pt idx="394">
                  <c:v>43014.003935185188</c:v>
                </c:pt>
                <c:pt idx="395">
                  <c:v>43014.004050925927</c:v>
                </c:pt>
                <c:pt idx="396">
                  <c:v>43014.004166666666</c:v>
                </c:pt>
                <c:pt idx="397">
                  <c:v>43014.004282407404</c:v>
                </c:pt>
                <c:pt idx="398">
                  <c:v>43014.00439814815</c:v>
                </c:pt>
                <c:pt idx="399">
                  <c:v>43014.004513888889</c:v>
                </c:pt>
                <c:pt idx="400">
                  <c:v>43014.004629629628</c:v>
                </c:pt>
                <c:pt idx="401">
                  <c:v>43014.004745370374</c:v>
                </c:pt>
                <c:pt idx="402">
                  <c:v>43014.004861111112</c:v>
                </c:pt>
                <c:pt idx="403">
                  <c:v>43014.004976851851</c:v>
                </c:pt>
                <c:pt idx="404">
                  <c:v>43014.00509259259</c:v>
                </c:pt>
                <c:pt idx="405">
                  <c:v>43014.005208333336</c:v>
                </c:pt>
                <c:pt idx="406">
                  <c:v>43014.005324074074</c:v>
                </c:pt>
                <c:pt idx="407">
                  <c:v>43014.005439814813</c:v>
                </c:pt>
                <c:pt idx="408">
                  <c:v>43014.005555555559</c:v>
                </c:pt>
                <c:pt idx="409">
                  <c:v>43014.005671296298</c:v>
                </c:pt>
                <c:pt idx="410">
                  <c:v>43014.005787037036</c:v>
                </c:pt>
                <c:pt idx="411">
                  <c:v>43014.005902777775</c:v>
                </c:pt>
                <c:pt idx="412">
                  <c:v>43014.006018518521</c:v>
                </c:pt>
                <c:pt idx="413">
                  <c:v>43014.00613425926</c:v>
                </c:pt>
                <c:pt idx="414">
                  <c:v>43014.006249999999</c:v>
                </c:pt>
                <c:pt idx="415">
                  <c:v>43014.006365740737</c:v>
                </c:pt>
                <c:pt idx="416">
                  <c:v>43014.006481481483</c:v>
                </c:pt>
                <c:pt idx="417">
                  <c:v>43014.006597222222</c:v>
                </c:pt>
                <c:pt idx="418">
                  <c:v>43014.006712962961</c:v>
                </c:pt>
                <c:pt idx="419">
                  <c:v>43014.006828703707</c:v>
                </c:pt>
                <c:pt idx="420">
                  <c:v>43014.006944444445</c:v>
                </c:pt>
                <c:pt idx="421">
                  <c:v>43014.007060185184</c:v>
                </c:pt>
                <c:pt idx="422">
                  <c:v>43014.007175925923</c:v>
                </c:pt>
                <c:pt idx="423">
                  <c:v>43014.007291666669</c:v>
                </c:pt>
                <c:pt idx="424">
                  <c:v>43014.007407407407</c:v>
                </c:pt>
                <c:pt idx="425">
                  <c:v>43014.007523148146</c:v>
                </c:pt>
                <c:pt idx="426">
                  <c:v>43014.007638888892</c:v>
                </c:pt>
                <c:pt idx="427">
                  <c:v>43014.007754629631</c:v>
                </c:pt>
                <c:pt idx="428">
                  <c:v>43014.007870370369</c:v>
                </c:pt>
                <c:pt idx="429">
                  <c:v>43014.007986111108</c:v>
                </c:pt>
                <c:pt idx="430">
                  <c:v>43014.008101851854</c:v>
                </c:pt>
                <c:pt idx="431">
                  <c:v>43014.008217592593</c:v>
                </c:pt>
                <c:pt idx="432">
                  <c:v>43014.008333333331</c:v>
                </c:pt>
                <c:pt idx="433">
                  <c:v>43014.008449074077</c:v>
                </c:pt>
                <c:pt idx="434">
                  <c:v>43014.008564814816</c:v>
                </c:pt>
                <c:pt idx="435">
                  <c:v>43014.008680555555</c:v>
                </c:pt>
                <c:pt idx="436">
                  <c:v>43014.008796296293</c:v>
                </c:pt>
                <c:pt idx="437">
                  <c:v>43014.008912037039</c:v>
                </c:pt>
                <c:pt idx="438">
                  <c:v>43014.009027777778</c:v>
                </c:pt>
                <c:pt idx="439">
                  <c:v>43014.009143518517</c:v>
                </c:pt>
                <c:pt idx="440">
                  <c:v>43014.009259259263</c:v>
                </c:pt>
                <c:pt idx="441">
                  <c:v>43014.009375000001</c:v>
                </c:pt>
                <c:pt idx="442">
                  <c:v>43014.00949074074</c:v>
                </c:pt>
                <c:pt idx="443">
                  <c:v>43014.009606481479</c:v>
                </c:pt>
                <c:pt idx="444">
                  <c:v>43014.009722222225</c:v>
                </c:pt>
                <c:pt idx="445">
                  <c:v>43014.009837962964</c:v>
                </c:pt>
                <c:pt idx="446">
                  <c:v>43014.009953703702</c:v>
                </c:pt>
                <c:pt idx="447">
                  <c:v>43014.010069444441</c:v>
                </c:pt>
                <c:pt idx="448">
                  <c:v>43014.010185185187</c:v>
                </c:pt>
                <c:pt idx="449">
                  <c:v>43014.010300925926</c:v>
                </c:pt>
                <c:pt idx="450">
                  <c:v>43014.010416666664</c:v>
                </c:pt>
                <c:pt idx="451">
                  <c:v>43014.01053240741</c:v>
                </c:pt>
                <c:pt idx="452">
                  <c:v>43014.010648148149</c:v>
                </c:pt>
                <c:pt idx="453">
                  <c:v>43014.010763888888</c:v>
                </c:pt>
                <c:pt idx="454">
                  <c:v>43014.010879629626</c:v>
                </c:pt>
                <c:pt idx="455">
                  <c:v>43014.010995370372</c:v>
                </c:pt>
                <c:pt idx="456">
                  <c:v>43014.011111111111</c:v>
                </c:pt>
                <c:pt idx="457">
                  <c:v>43014.01122685185</c:v>
                </c:pt>
                <c:pt idx="458">
                  <c:v>43014.011342592596</c:v>
                </c:pt>
                <c:pt idx="459">
                  <c:v>43014.011458333334</c:v>
                </c:pt>
                <c:pt idx="460">
                  <c:v>43014.011574074073</c:v>
                </c:pt>
                <c:pt idx="461">
                  <c:v>43014.011689814812</c:v>
                </c:pt>
                <c:pt idx="462">
                  <c:v>43014.011805555558</c:v>
                </c:pt>
                <c:pt idx="463">
                  <c:v>43014.011921296296</c:v>
                </c:pt>
                <c:pt idx="464">
                  <c:v>43014.012037037035</c:v>
                </c:pt>
                <c:pt idx="465">
                  <c:v>43014.012152777781</c:v>
                </c:pt>
                <c:pt idx="466">
                  <c:v>43014.01226851852</c:v>
                </c:pt>
                <c:pt idx="467">
                  <c:v>43014.012384259258</c:v>
                </c:pt>
                <c:pt idx="468">
                  <c:v>43014.012499999997</c:v>
                </c:pt>
                <c:pt idx="469">
                  <c:v>43014.012615740743</c:v>
                </c:pt>
                <c:pt idx="470">
                  <c:v>43014.012731481482</c:v>
                </c:pt>
                <c:pt idx="471">
                  <c:v>43014.01284722222</c:v>
                </c:pt>
                <c:pt idx="472">
                  <c:v>43014.012962962966</c:v>
                </c:pt>
                <c:pt idx="473">
                  <c:v>43014.013078703705</c:v>
                </c:pt>
                <c:pt idx="474">
                  <c:v>43014.013194444444</c:v>
                </c:pt>
                <c:pt idx="475">
                  <c:v>43014.013310185182</c:v>
                </c:pt>
                <c:pt idx="476">
                  <c:v>43014.013425925928</c:v>
                </c:pt>
                <c:pt idx="477">
                  <c:v>43014.013541666667</c:v>
                </c:pt>
                <c:pt idx="478">
                  <c:v>43014.013657407406</c:v>
                </c:pt>
                <c:pt idx="479">
                  <c:v>43014.013773148145</c:v>
                </c:pt>
                <c:pt idx="480">
                  <c:v>43014.013888888891</c:v>
                </c:pt>
                <c:pt idx="481">
                  <c:v>43014.014004629629</c:v>
                </c:pt>
                <c:pt idx="482">
                  <c:v>43014.014120370368</c:v>
                </c:pt>
                <c:pt idx="483">
                  <c:v>43014.014236111114</c:v>
                </c:pt>
                <c:pt idx="484">
                  <c:v>43014.014351851853</c:v>
                </c:pt>
                <c:pt idx="485">
                  <c:v>43014.014467592591</c:v>
                </c:pt>
                <c:pt idx="486">
                  <c:v>43014.01458333333</c:v>
                </c:pt>
                <c:pt idx="487">
                  <c:v>43014.014699074076</c:v>
                </c:pt>
                <c:pt idx="488">
                  <c:v>43014.014814814815</c:v>
                </c:pt>
                <c:pt idx="489">
                  <c:v>43014.014930555553</c:v>
                </c:pt>
                <c:pt idx="490">
                  <c:v>43014.015046296299</c:v>
                </c:pt>
                <c:pt idx="491">
                  <c:v>43014.015162037038</c:v>
                </c:pt>
                <c:pt idx="492">
                  <c:v>43014.015277777777</c:v>
                </c:pt>
                <c:pt idx="493">
                  <c:v>43014.015393518515</c:v>
                </c:pt>
                <c:pt idx="494">
                  <c:v>43014.015509259261</c:v>
                </c:pt>
                <c:pt idx="495">
                  <c:v>43014.015625</c:v>
                </c:pt>
                <c:pt idx="496">
                  <c:v>43014.015740740739</c:v>
                </c:pt>
                <c:pt idx="497">
                  <c:v>43014.015856481485</c:v>
                </c:pt>
                <c:pt idx="498">
                  <c:v>43014.015972222223</c:v>
                </c:pt>
                <c:pt idx="499">
                  <c:v>43014.016087962962</c:v>
                </c:pt>
                <c:pt idx="500">
                  <c:v>43014.016203703701</c:v>
                </c:pt>
                <c:pt idx="501">
                  <c:v>43014.016319444447</c:v>
                </c:pt>
                <c:pt idx="502">
                  <c:v>43014.016435185185</c:v>
                </c:pt>
                <c:pt idx="503">
                  <c:v>43014.016550925924</c:v>
                </c:pt>
                <c:pt idx="504">
                  <c:v>43014.01666666667</c:v>
                </c:pt>
                <c:pt idx="505">
                  <c:v>43014.016782407409</c:v>
                </c:pt>
                <c:pt idx="506">
                  <c:v>43014.016898148147</c:v>
                </c:pt>
                <c:pt idx="507">
                  <c:v>43014.017013888886</c:v>
                </c:pt>
                <c:pt idx="508">
                  <c:v>43014.017129629632</c:v>
                </c:pt>
                <c:pt idx="509">
                  <c:v>43014.017245370371</c:v>
                </c:pt>
                <c:pt idx="510">
                  <c:v>43014.017361111109</c:v>
                </c:pt>
                <c:pt idx="511">
                  <c:v>43014.017476851855</c:v>
                </c:pt>
                <c:pt idx="512">
                  <c:v>43014.017592592594</c:v>
                </c:pt>
                <c:pt idx="513">
                  <c:v>43014.017708333333</c:v>
                </c:pt>
                <c:pt idx="514">
                  <c:v>43014.017824074072</c:v>
                </c:pt>
                <c:pt idx="515">
                  <c:v>43014.017939814818</c:v>
                </c:pt>
                <c:pt idx="516">
                  <c:v>43014.018055555556</c:v>
                </c:pt>
                <c:pt idx="517">
                  <c:v>43014.018171296295</c:v>
                </c:pt>
                <c:pt idx="518">
                  <c:v>43014.018287037034</c:v>
                </c:pt>
                <c:pt idx="519">
                  <c:v>43014.01840277778</c:v>
                </c:pt>
                <c:pt idx="520">
                  <c:v>43014.018518518518</c:v>
                </c:pt>
                <c:pt idx="521">
                  <c:v>43014.018634259257</c:v>
                </c:pt>
                <c:pt idx="522">
                  <c:v>43014.018750000003</c:v>
                </c:pt>
                <c:pt idx="523">
                  <c:v>43014.018865740742</c:v>
                </c:pt>
                <c:pt idx="524">
                  <c:v>43014.01898148148</c:v>
                </c:pt>
                <c:pt idx="525">
                  <c:v>43014.019097222219</c:v>
                </c:pt>
                <c:pt idx="526">
                  <c:v>43014.019212962965</c:v>
                </c:pt>
                <c:pt idx="527">
                  <c:v>43014.019328703704</c:v>
                </c:pt>
                <c:pt idx="528">
                  <c:v>43014.019444444442</c:v>
                </c:pt>
                <c:pt idx="529">
                  <c:v>43014.019560185188</c:v>
                </c:pt>
                <c:pt idx="530">
                  <c:v>43014.019675925927</c:v>
                </c:pt>
                <c:pt idx="531">
                  <c:v>43014.019791666666</c:v>
                </c:pt>
                <c:pt idx="532">
                  <c:v>43014.019907407404</c:v>
                </c:pt>
                <c:pt idx="533">
                  <c:v>43014.02002314815</c:v>
                </c:pt>
                <c:pt idx="534">
                  <c:v>43014.020138888889</c:v>
                </c:pt>
                <c:pt idx="535">
                  <c:v>43014.020254629628</c:v>
                </c:pt>
                <c:pt idx="536">
                  <c:v>43014.020370370374</c:v>
                </c:pt>
                <c:pt idx="537">
                  <c:v>43014.020486111112</c:v>
                </c:pt>
                <c:pt idx="538">
                  <c:v>43014.020601851851</c:v>
                </c:pt>
                <c:pt idx="539">
                  <c:v>43014.02071759259</c:v>
                </c:pt>
                <c:pt idx="540">
                  <c:v>43014.020833333336</c:v>
                </c:pt>
                <c:pt idx="541">
                  <c:v>43014.020949074074</c:v>
                </c:pt>
                <c:pt idx="542">
                  <c:v>43014.021064814813</c:v>
                </c:pt>
                <c:pt idx="543">
                  <c:v>43014.021180555559</c:v>
                </c:pt>
                <c:pt idx="544">
                  <c:v>43014.021296296298</c:v>
                </c:pt>
                <c:pt idx="545">
                  <c:v>43014.021412037036</c:v>
                </c:pt>
                <c:pt idx="546">
                  <c:v>43014.021527777775</c:v>
                </c:pt>
                <c:pt idx="547">
                  <c:v>43014.021643518521</c:v>
                </c:pt>
                <c:pt idx="548">
                  <c:v>43014.02175925926</c:v>
                </c:pt>
                <c:pt idx="549">
                  <c:v>43014.021874999999</c:v>
                </c:pt>
                <c:pt idx="550">
                  <c:v>43014.021990740737</c:v>
                </c:pt>
                <c:pt idx="551">
                  <c:v>43014.022106481483</c:v>
                </c:pt>
                <c:pt idx="552">
                  <c:v>43014.022222222222</c:v>
                </c:pt>
                <c:pt idx="553">
                  <c:v>43014.022337962961</c:v>
                </c:pt>
                <c:pt idx="554">
                  <c:v>43014.022453703707</c:v>
                </c:pt>
                <c:pt idx="555">
                  <c:v>43014.022569444445</c:v>
                </c:pt>
                <c:pt idx="556">
                  <c:v>43014.022685185184</c:v>
                </c:pt>
                <c:pt idx="557">
                  <c:v>43014.022800925923</c:v>
                </c:pt>
                <c:pt idx="558">
                  <c:v>43014.022916666669</c:v>
                </c:pt>
                <c:pt idx="559">
                  <c:v>43014.023032407407</c:v>
                </c:pt>
                <c:pt idx="560">
                  <c:v>43014.023148148146</c:v>
                </c:pt>
                <c:pt idx="561">
                  <c:v>43014.023263888892</c:v>
                </c:pt>
                <c:pt idx="562">
                  <c:v>43014.023379629631</c:v>
                </c:pt>
                <c:pt idx="563">
                  <c:v>43014.023495370369</c:v>
                </c:pt>
                <c:pt idx="564">
                  <c:v>43014.023611111108</c:v>
                </c:pt>
                <c:pt idx="565">
                  <c:v>43014.023726851854</c:v>
                </c:pt>
                <c:pt idx="566">
                  <c:v>43014.023842592593</c:v>
                </c:pt>
                <c:pt idx="567">
                  <c:v>43014.023958333331</c:v>
                </c:pt>
                <c:pt idx="568">
                  <c:v>43014.024074074077</c:v>
                </c:pt>
                <c:pt idx="569">
                  <c:v>43014.024189814816</c:v>
                </c:pt>
                <c:pt idx="570">
                  <c:v>43014.024305555555</c:v>
                </c:pt>
                <c:pt idx="571">
                  <c:v>43014.024421296293</c:v>
                </c:pt>
                <c:pt idx="572">
                  <c:v>43014.024537037039</c:v>
                </c:pt>
                <c:pt idx="573">
                  <c:v>43014.024652777778</c:v>
                </c:pt>
                <c:pt idx="574">
                  <c:v>43014.024768518517</c:v>
                </c:pt>
                <c:pt idx="575">
                  <c:v>43014.024884259263</c:v>
                </c:pt>
                <c:pt idx="576">
                  <c:v>43014.025000000001</c:v>
                </c:pt>
                <c:pt idx="577">
                  <c:v>43014.02511574074</c:v>
                </c:pt>
                <c:pt idx="578">
                  <c:v>43014.025231481479</c:v>
                </c:pt>
                <c:pt idx="579">
                  <c:v>43014.025347222225</c:v>
                </c:pt>
                <c:pt idx="580">
                  <c:v>43014.025462962964</c:v>
                </c:pt>
                <c:pt idx="581">
                  <c:v>43014.025578703702</c:v>
                </c:pt>
                <c:pt idx="582">
                  <c:v>43014.025694444441</c:v>
                </c:pt>
                <c:pt idx="583">
                  <c:v>43014.025810185187</c:v>
                </c:pt>
                <c:pt idx="584">
                  <c:v>43014.025925925926</c:v>
                </c:pt>
                <c:pt idx="585">
                  <c:v>43014.026041666664</c:v>
                </c:pt>
                <c:pt idx="586">
                  <c:v>43014.02615740741</c:v>
                </c:pt>
                <c:pt idx="587">
                  <c:v>43014.026273148149</c:v>
                </c:pt>
                <c:pt idx="588">
                  <c:v>43014.026388888888</c:v>
                </c:pt>
                <c:pt idx="589">
                  <c:v>43014.026504629626</c:v>
                </c:pt>
                <c:pt idx="590">
                  <c:v>43014.026620370372</c:v>
                </c:pt>
                <c:pt idx="591">
                  <c:v>43014.026736111111</c:v>
                </c:pt>
                <c:pt idx="592">
                  <c:v>43014.02685185185</c:v>
                </c:pt>
                <c:pt idx="593">
                  <c:v>43014.026967592596</c:v>
                </c:pt>
                <c:pt idx="594">
                  <c:v>43014.027083333334</c:v>
                </c:pt>
                <c:pt idx="595">
                  <c:v>43014.027199074073</c:v>
                </c:pt>
                <c:pt idx="596">
                  <c:v>43014.027314814812</c:v>
                </c:pt>
                <c:pt idx="597">
                  <c:v>43014.027430555558</c:v>
                </c:pt>
                <c:pt idx="598">
                  <c:v>43014.027546296296</c:v>
                </c:pt>
                <c:pt idx="599">
                  <c:v>43014.027662037035</c:v>
                </c:pt>
                <c:pt idx="600">
                  <c:v>43014.027777777781</c:v>
                </c:pt>
                <c:pt idx="601">
                  <c:v>43014.02789351852</c:v>
                </c:pt>
                <c:pt idx="602">
                  <c:v>43014.028009259258</c:v>
                </c:pt>
                <c:pt idx="603">
                  <c:v>43014.028124999997</c:v>
                </c:pt>
                <c:pt idx="604">
                  <c:v>43014.028240740743</c:v>
                </c:pt>
                <c:pt idx="605">
                  <c:v>43014.028356481482</c:v>
                </c:pt>
                <c:pt idx="606">
                  <c:v>43014.02847222222</c:v>
                </c:pt>
                <c:pt idx="607">
                  <c:v>43014.028587962966</c:v>
                </c:pt>
                <c:pt idx="608">
                  <c:v>43014.028703703705</c:v>
                </c:pt>
                <c:pt idx="609">
                  <c:v>43014.028819444444</c:v>
                </c:pt>
                <c:pt idx="610">
                  <c:v>43014.028935185182</c:v>
                </c:pt>
                <c:pt idx="611">
                  <c:v>43014.029050925928</c:v>
                </c:pt>
                <c:pt idx="612">
                  <c:v>43014.029166666667</c:v>
                </c:pt>
                <c:pt idx="613">
                  <c:v>43014.029282407406</c:v>
                </c:pt>
                <c:pt idx="614">
                  <c:v>43014.029398148145</c:v>
                </c:pt>
                <c:pt idx="615">
                  <c:v>43014.029513888891</c:v>
                </c:pt>
                <c:pt idx="616">
                  <c:v>43014.029629629629</c:v>
                </c:pt>
                <c:pt idx="617">
                  <c:v>43014.029745370368</c:v>
                </c:pt>
                <c:pt idx="618">
                  <c:v>43014.029861111114</c:v>
                </c:pt>
                <c:pt idx="619">
                  <c:v>43014.029976851853</c:v>
                </c:pt>
                <c:pt idx="620">
                  <c:v>43014.030092592591</c:v>
                </c:pt>
                <c:pt idx="621">
                  <c:v>43014.03020833333</c:v>
                </c:pt>
                <c:pt idx="622">
                  <c:v>43014.030324074076</c:v>
                </c:pt>
                <c:pt idx="623">
                  <c:v>43014.030439814815</c:v>
                </c:pt>
                <c:pt idx="624">
                  <c:v>43014.030555555553</c:v>
                </c:pt>
                <c:pt idx="625">
                  <c:v>43014.030671296299</c:v>
                </c:pt>
                <c:pt idx="626">
                  <c:v>43014.030787037038</c:v>
                </c:pt>
                <c:pt idx="627">
                  <c:v>43014.030902777777</c:v>
                </c:pt>
                <c:pt idx="628">
                  <c:v>43014.031018518515</c:v>
                </c:pt>
                <c:pt idx="629">
                  <c:v>43014.031134259261</c:v>
                </c:pt>
                <c:pt idx="630">
                  <c:v>43014.03125</c:v>
                </c:pt>
                <c:pt idx="631">
                  <c:v>43014.031365740739</c:v>
                </c:pt>
                <c:pt idx="632">
                  <c:v>43014.031481481485</c:v>
                </c:pt>
                <c:pt idx="633">
                  <c:v>43014.031597222223</c:v>
                </c:pt>
                <c:pt idx="634">
                  <c:v>43014.031712962962</c:v>
                </c:pt>
                <c:pt idx="635">
                  <c:v>43014.031828703701</c:v>
                </c:pt>
                <c:pt idx="636">
                  <c:v>43014.031944444447</c:v>
                </c:pt>
                <c:pt idx="637">
                  <c:v>43014.032060185185</c:v>
                </c:pt>
                <c:pt idx="638">
                  <c:v>43014.032175925924</c:v>
                </c:pt>
                <c:pt idx="639">
                  <c:v>43014.03229166667</c:v>
                </c:pt>
                <c:pt idx="640">
                  <c:v>43014.032407407409</c:v>
                </c:pt>
                <c:pt idx="641">
                  <c:v>43014.032523148147</c:v>
                </c:pt>
                <c:pt idx="642">
                  <c:v>43014.032638888886</c:v>
                </c:pt>
                <c:pt idx="643">
                  <c:v>43014.032754629632</c:v>
                </c:pt>
                <c:pt idx="644">
                  <c:v>43014.032870370371</c:v>
                </c:pt>
                <c:pt idx="645">
                  <c:v>43014.032986111109</c:v>
                </c:pt>
                <c:pt idx="646">
                  <c:v>43014.033101851855</c:v>
                </c:pt>
                <c:pt idx="647">
                  <c:v>43014.033217592594</c:v>
                </c:pt>
                <c:pt idx="648">
                  <c:v>43014.033333333333</c:v>
                </c:pt>
                <c:pt idx="649">
                  <c:v>43014.033449074072</c:v>
                </c:pt>
                <c:pt idx="650">
                  <c:v>43014.033564814818</c:v>
                </c:pt>
                <c:pt idx="651">
                  <c:v>43014.033680555556</c:v>
                </c:pt>
                <c:pt idx="652">
                  <c:v>43014.033796296295</c:v>
                </c:pt>
                <c:pt idx="653">
                  <c:v>43014.033912037034</c:v>
                </c:pt>
                <c:pt idx="654">
                  <c:v>43014.03402777778</c:v>
                </c:pt>
                <c:pt idx="655">
                  <c:v>43014.034143518518</c:v>
                </c:pt>
                <c:pt idx="656">
                  <c:v>43014.034259259257</c:v>
                </c:pt>
                <c:pt idx="657">
                  <c:v>43014.034375000003</c:v>
                </c:pt>
                <c:pt idx="658">
                  <c:v>43014.034490740742</c:v>
                </c:pt>
                <c:pt idx="659">
                  <c:v>43014.03460648148</c:v>
                </c:pt>
                <c:pt idx="660">
                  <c:v>43014.034722222219</c:v>
                </c:pt>
                <c:pt idx="661">
                  <c:v>43014.034837962965</c:v>
                </c:pt>
                <c:pt idx="662">
                  <c:v>43014.034953703704</c:v>
                </c:pt>
                <c:pt idx="663">
                  <c:v>43014.035069444442</c:v>
                </c:pt>
                <c:pt idx="664">
                  <c:v>43014.035185185188</c:v>
                </c:pt>
                <c:pt idx="665">
                  <c:v>43014.035300925927</c:v>
                </c:pt>
                <c:pt idx="666">
                  <c:v>43014.035416666666</c:v>
                </c:pt>
                <c:pt idx="667">
                  <c:v>43014.035532407404</c:v>
                </c:pt>
                <c:pt idx="668">
                  <c:v>43014.03564814815</c:v>
                </c:pt>
                <c:pt idx="669">
                  <c:v>43014.035763888889</c:v>
                </c:pt>
                <c:pt idx="670">
                  <c:v>43014.035879629628</c:v>
                </c:pt>
                <c:pt idx="671">
                  <c:v>43014.035995370374</c:v>
                </c:pt>
                <c:pt idx="672">
                  <c:v>43014.036111111112</c:v>
                </c:pt>
                <c:pt idx="673">
                  <c:v>43014.036226851851</c:v>
                </c:pt>
                <c:pt idx="674">
                  <c:v>43014.03634259259</c:v>
                </c:pt>
                <c:pt idx="675">
                  <c:v>43014.036458333336</c:v>
                </c:pt>
                <c:pt idx="676">
                  <c:v>43014.036574074074</c:v>
                </c:pt>
                <c:pt idx="677">
                  <c:v>43014.036689814813</c:v>
                </c:pt>
                <c:pt idx="678">
                  <c:v>43014.036805555559</c:v>
                </c:pt>
                <c:pt idx="679">
                  <c:v>43014.036921296298</c:v>
                </c:pt>
                <c:pt idx="680">
                  <c:v>43014.037037037036</c:v>
                </c:pt>
                <c:pt idx="681">
                  <c:v>43014.037152777775</c:v>
                </c:pt>
                <c:pt idx="682">
                  <c:v>43014.037268518521</c:v>
                </c:pt>
                <c:pt idx="683">
                  <c:v>43014.03738425926</c:v>
                </c:pt>
                <c:pt idx="684">
                  <c:v>43014.037499999999</c:v>
                </c:pt>
                <c:pt idx="685">
                  <c:v>43014.037615740737</c:v>
                </c:pt>
                <c:pt idx="686">
                  <c:v>43014.037731481483</c:v>
                </c:pt>
                <c:pt idx="687">
                  <c:v>43014.037847222222</c:v>
                </c:pt>
                <c:pt idx="688">
                  <c:v>43014.037962962961</c:v>
                </c:pt>
                <c:pt idx="689">
                  <c:v>43014.038078703707</c:v>
                </c:pt>
                <c:pt idx="690">
                  <c:v>43014.038194444445</c:v>
                </c:pt>
                <c:pt idx="691">
                  <c:v>43014.038310185184</c:v>
                </c:pt>
                <c:pt idx="692">
                  <c:v>43014.038425925923</c:v>
                </c:pt>
                <c:pt idx="693">
                  <c:v>43014.038541666669</c:v>
                </c:pt>
                <c:pt idx="694">
                  <c:v>43014.038657407407</c:v>
                </c:pt>
                <c:pt idx="695">
                  <c:v>43014.038773148146</c:v>
                </c:pt>
                <c:pt idx="696">
                  <c:v>43014.038888888892</c:v>
                </c:pt>
                <c:pt idx="697">
                  <c:v>43014.039004629631</c:v>
                </c:pt>
                <c:pt idx="698">
                  <c:v>43014.039120370369</c:v>
                </c:pt>
                <c:pt idx="699">
                  <c:v>43014.039236111108</c:v>
                </c:pt>
                <c:pt idx="700">
                  <c:v>43014.039351851854</c:v>
                </c:pt>
                <c:pt idx="701">
                  <c:v>43014.039467592593</c:v>
                </c:pt>
                <c:pt idx="702">
                  <c:v>43014.039583333331</c:v>
                </c:pt>
                <c:pt idx="703">
                  <c:v>43014.039699074077</c:v>
                </c:pt>
                <c:pt idx="704">
                  <c:v>43014.039814814816</c:v>
                </c:pt>
                <c:pt idx="705">
                  <c:v>43014.039930555555</c:v>
                </c:pt>
                <c:pt idx="706">
                  <c:v>43014.040046296293</c:v>
                </c:pt>
                <c:pt idx="707">
                  <c:v>43014.040162037039</c:v>
                </c:pt>
                <c:pt idx="708">
                  <c:v>43014.040277777778</c:v>
                </c:pt>
                <c:pt idx="709">
                  <c:v>43014.040393518517</c:v>
                </c:pt>
                <c:pt idx="710">
                  <c:v>43014.040509259263</c:v>
                </c:pt>
                <c:pt idx="711">
                  <c:v>43014.040625000001</c:v>
                </c:pt>
                <c:pt idx="712">
                  <c:v>43014.04074074074</c:v>
                </c:pt>
                <c:pt idx="713">
                  <c:v>43014.040856481479</c:v>
                </c:pt>
                <c:pt idx="714">
                  <c:v>43014.040972222225</c:v>
                </c:pt>
                <c:pt idx="715">
                  <c:v>43014.041087962964</c:v>
                </c:pt>
                <c:pt idx="716">
                  <c:v>43014.041203703702</c:v>
                </c:pt>
                <c:pt idx="717">
                  <c:v>43014.041319444441</c:v>
                </c:pt>
                <c:pt idx="718">
                  <c:v>43014.041435185187</c:v>
                </c:pt>
                <c:pt idx="719">
                  <c:v>43014.041550925926</c:v>
                </c:pt>
                <c:pt idx="720">
                  <c:v>43014.041666666664</c:v>
                </c:pt>
              </c:numCache>
            </c:numRef>
          </c:cat>
          <c:val>
            <c:numRef>
              <c:f>Sheet1!$D$7:$D$727</c:f>
              <c:numCache>
                <c:formatCode>General</c:formatCode>
                <c:ptCount val="721"/>
                <c:pt idx="0">
                  <c:v>41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42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41</c:v>
                </c:pt>
                <c:pt idx="11">
                  <c:v>41</c:v>
                </c:pt>
                <c:pt idx="12">
                  <c:v>41</c:v>
                </c:pt>
                <c:pt idx="13">
                  <c:v>41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41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41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41</c:v>
                </c:pt>
                <c:pt idx="34">
                  <c:v>41</c:v>
                </c:pt>
                <c:pt idx="35">
                  <c:v>41</c:v>
                </c:pt>
                <c:pt idx="36">
                  <c:v>40</c:v>
                </c:pt>
                <c:pt idx="37">
                  <c:v>40</c:v>
                </c:pt>
                <c:pt idx="38">
                  <c:v>41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39</c:v>
                </c:pt>
                <c:pt idx="50">
                  <c:v>39</c:v>
                </c:pt>
                <c:pt idx="51">
                  <c:v>39</c:v>
                </c:pt>
                <c:pt idx="52">
                  <c:v>40</c:v>
                </c:pt>
                <c:pt idx="53">
                  <c:v>39</c:v>
                </c:pt>
                <c:pt idx="54">
                  <c:v>39</c:v>
                </c:pt>
                <c:pt idx="55">
                  <c:v>39</c:v>
                </c:pt>
                <c:pt idx="56">
                  <c:v>39</c:v>
                </c:pt>
                <c:pt idx="57">
                  <c:v>39</c:v>
                </c:pt>
                <c:pt idx="58">
                  <c:v>39</c:v>
                </c:pt>
                <c:pt idx="59">
                  <c:v>39</c:v>
                </c:pt>
                <c:pt idx="60">
                  <c:v>39</c:v>
                </c:pt>
                <c:pt idx="61">
                  <c:v>39</c:v>
                </c:pt>
                <c:pt idx="62">
                  <c:v>39</c:v>
                </c:pt>
                <c:pt idx="63">
                  <c:v>39</c:v>
                </c:pt>
                <c:pt idx="64">
                  <c:v>39</c:v>
                </c:pt>
                <c:pt idx="65">
                  <c:v>39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39</c:v>
                </c:pt>
                <c:pt idx="72">
                  <c:v>39</c:v>
                </c:pt>
                <c:pt idx="73">
                  <c:v>39</c:v>
                </c:pt>
                <c:pt idx="74">
                  <c:v>39</c:v>
                </c:pt>
                <c:pt idx="75">
                  <c:v>40</c:v>
                </c:pt>
                <c:pt idx="76">
                  <c:v>39</c:v>
                </c:pt>
                <c:pt idx="77">
                  <c:v>39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39</c:v>
                </c:pt>
                <c:pt idx="84">
                  <c:v>39</c:v>
                </c:pt>
                <c:pt idx="85">
                  <c:v>39</c:v>
                </c:pt>
                <c:pt idx="86">
                  <c:v>39</c:v>
                </c:pt>
                <c:pt idx="87">
                  <c:v>39</c:v>
                </c:pt>
                <c:pt idx="88">
                  <c:v>39</c:v>
                </c:pt>
                <c:pt idx="89">
                  <c:v>39</c:v>
                </c:pt>
                <c:pt idx="90">
                  <c:v>39</c:v>
                </c:pt>
                <c:pt idx="91">
                  <c:v>39</c:v>
                </c:pt>
                <c:pt idx="92">
                  <c:v>39</c:v>
                </c:pt>
                <c:pt idx="93">
                  <c:v>40</c:v>
                </c:pt>
                <c:pt idx="94">
                  <c:v>40</c:v>
                </c:pt>
                <c:pt idx="95">
                  <c:v>40</c:v>
                </c:pt>
                <c:pt idx="96">
                  <c:v>41</c:v>
                </c:pt>
                <c:pt idx="97">
                  <c:v>41</c:v>
                </c:pt>
                <c:pt idx="98">
                  <c:v>42</c:v>
                </c:pt>
                <c:pt idx="99">
                  <c:v>41</c:v>
                </c:pt>
                <c:pt idx="100">
                  <c:v>41</c:v>
                </c:pt>
                <c:pt idx="101">
                  <c:v>40</c:v>
                </c:pt>
                <c:pt idx="102">
                  <c:v>39</c:v>
                </c:pt>
                <c:pt idx="103">
                  <c:v>39</c:v>
                </c:pt>
                <c:pt idx="104">
                  <c:v>40</c:v>
                </c:pt>
                <c:pt idx="105">
                  <c:v>40</c:v>
                </c:pt>
                <c:pt idx="106">
                  <c:v>41</c:v>
                </c:pt>
                <c:pt idx="107">
                  <c:v>41</c:v>
                </c:pt>
                <c:pt idx="108">
                  <c:v>41</c:v>
                </c:pt>
                <c:pt idx="109">
                  <c:v>41</c:v>
                </c:pt>
                <c:pt idx="110">
                  <c:v>41</c:v>
                </c:pt>
                <c:pt idx="111">
                  <c:v>41</c:v>
                </c:pt>
                <c:pt idx="112">
                  <c:v>41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41</c:v>
                </c:pt>
                <c:pt idx="120">
                  <c:v>41</c:v>
                </c:pt>
                <c:pt idx="121">
                  <c:v>41</c:v>
                </c:pt>
                <c:pt idx="122">
                  <c:v>41</c:v>
                </c:pt>
                <c:pt idx="123">
                  <c:v>41</c:v>
                </c:pt>
                <c:pt idx="124">
                  <c:v>41</c:v>
                </c:pt>
                <c:pt idx="125">
                  <c:v>41</c:v>
                </c:pt>
                <c:pt idx="126">
                  <c:v>41</c:v>
                </c:pt>
                <c:pt idx="127">
                  <c:v>41</c:v>
                </c:pt>
                <c:pt idx="128">
                  <c:v>40</c:v>
                </c:pt>
                <c:pt idx="129">
                  <c:v>40</c:v>
                </c:pt>
                <c:pt idx="130">
                  <c:v>41</c:v>
                </c:pt>
                <c:pt idx="131">
                  <c:v>41</c:v>
                </c:pt>
                <c:pt idx="132">
                  <c:v>41</c:v>
                </c:pt>
                <c:pt idx="133">
                  <c:v>41</c:v>
                </c:pt>
                <c:pt idx="134">
                  <c:v>40</c:v>
                </c:pt>
                <c:pt idx="135">
                  <c:v>41</c:v>
                </c:pt>
                <c:pt idx="136">
                  <c:v>41</c:v>
                </c:pt>
                <c:pt idx="137">
                  <c:v>41</c:v>
                </c:pt>
                <c:pt idx="138">
                  <c:v>40</c:v>
                </c:pt>
                <c:pt idx="139">
                  <c:v>41</c:v>
                </c:pt>
                <c:pt idx="140">
                  <c:v>41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41</c:v>
                </c:pt>
                <c:pt idx="145">
                  <c:v>41</c:v>
                </c:pt>
                <c:pt idx="146">
                  <c:v>41</c:v>
                </c:pt>
                <c:pt idx="147">
                  <c:v>40</c:v>
                </c:pt>
                <c:pt idx="148">
                  <c:v>40</c:v>
                </c:pt>
                <c:pt idx="149">
                  <c:v>39</c:v>
                </c:pt>
                <c:pt idx="150">
                  <c:v>39</c:v>
                </c:pt>
                <c:pt idx="151">
                  <c:v>39</c:v>
                </c:pt>
                <c:pt idx="152">
                  <c:v>39</c:v>
                </c:pt>
                <c:pt idx="153">
                  <c:v>39</c:v>
                </c:pt>
                <c:pt idx="154">
                  <c:v>38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39</c:v>
                </c:pt>
                <c:pt idx="161">
                  <c:v>39</c:v>
                </c:pt>
                <c:pt idx="162">
                  <c:v>40</c:v>
                </c:pt>
                <c:pt idx="163">
                  <c:v>40</c:v>
                </c:pt>
                <c:pt idx="164">
                  <c:v>41</c:v>
                </c:pt>
                <c:pt idx="165">
                  <c:v>41</c:v>
                </c:pt>
                <c:pt idx="166">
                  <c:v>40</c:v>
                </c:pt>
                <c:pt idx="167">
                  <c:v>40</c:v>
                </c:pt>
                <c:pt idx="168">
                  <c:v>41</c:v>
                </c:pt>
                <c:pt idx="169">
                  <c:v>41</c:v>
                </c:pt>
                <c:pt idx="170">
                  <c:v>41</c:v>
                </c:pt>
                <c:pt idx="171">
                  <c:v>41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41</c:v>
                </c:pt>
                <c:pt idx="178">
                  <c:v>42</c:v>
                </c:pt>
                <c:pt idx="179">
                  <c:v>42</c:v>
                </c:pt>
                <c:pt idx="180">
                  <c:v>42</c:v>
                </c:pt>
                <c:pt idx="181">
                  <c:v>42</c:v>
                </c:pt>
                <c:pt idx="182">
                  <c:v>42</c:v>
                </c:pt>
                <c:pt idx="183">
                  <c:v>42</c:v>
                </c:pt>
                <c:pt idx="184">
                  <c:v>41</c:v>
                </c:pt>
                <c:pt idx="185">
                  <c:v>41</c:v>
                </c:pt>
                <c:pt idx="186">
                  <c:v>41</c:v>
                </c:pt>
                <c:pt idx="187">
                  <c:v>42</c:v>
                </c:pt>
                <c:pt idx="188">
                  <c:v>42</c:v>
                </c:pt>
                <c:pt idx="189">
                  <c:v>43</c:v>
                </c:pt>
                <c:pt idx="190">
                  <c:v>43</c:v>
                </c:pt>
                <c:pt idx="191">
                  <c:v>43</c:v>
                </c:pt>
                <c:pt idx="192">
                  <c:v>43</c:v>
                </c:pt>
                <c:pt idx="193">
                  <c:v>43</c:v>
                </c:pt>
                <c:pt idx="194">
                  <c:v>43</c:v>
                </c:pt>
                <c:pt idx="195">
                  <c:v>44</c:v>
                </c:pt>
                <c:pt idx="196">
                  <c:v>44</c:v>
                </c:pt>
                <c:pt idx="197">
                  <c:v>44</c:v>
                </c:pt>
                <c:pt idx="198">
                  <c:v>44</c:v>
                </c:pt>
                <c:pt idx="199">
                  <c:v>45</c:v>
                </c:pt>
                <c:pt idx="200">
                  <c:v>44</c:v>
                </c:pt>
                <c:pt idx="201">
                  <c:v>44</c:v>
                </c:pt>
                <c:pt idx="202">
                  <c:v>44</c:v>
                </c:pt>
                <c:pt idx="203">
                  <c:v>44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46</c:v>
                </c:pt>
                <c:pt idx="210">
                  <c:v>47</c:v>
                </c:pt>
                <c:pt idx="211">
                  <c:v>46</c:v>
                </c:pt>
                <c:pt idx="212">
                  <c:v>46</c:v>
                </c:pt>
                <c:pt idx="213">
                  <c:v>46</c:v>
                </c:pt>
                <c:pt idx="214">
                  <c:v>46</c:v>
                </c:pt>
                <c:pt idx="215">
                  <c:v>46</c:v>
                </c:pt>
                <c:pt idx="216">
                  <c:v>47</c:v>
                </c:pt>
                <c:pt idx="217">
                  <c:v>48</c:v>
                </c:pt>
                <c:pt idx="218">
                  <c:v>48</c:v>
                </c:pt>
                <c:pt idx="219">
                  <c:v>47</c:v>
                </c:pt>
                <c:pt idx="220">
                  <c:v>47</c:v>
                </c:pt>
                <c:pt idx="221">
                  <c:v>47</c:v>
                </c:pt>
                <c:pt idx="222">
                  <c:v>47</c:v>
                </c:pt>
                <c:pt idx="223">
                  <c:v>47</c:v>
                </c:pt>
                <c:pt idx="224">
                  <c:v>47</c:v>
                </c:pt>
                <c:pt idx="225">
                  <c:v>47</c:v>
                </c:pt>
                <c:pt idx="226">
                  <c:v>47</c:v>
                </c:pt>
                <c:pt idx="227">
                  <c:v>46</c:v>
                </c:pt>
                <c:pt idx="228">
                  <c:v>46</c:v>
                </c:pt>
                <c:pt idx="229">
                  <c:v>46</c:v>
                </c:pt>
                <c:pt idx="230">
                  <c:v>47</c:v>
                </c:pt>
                <c:pt idx="231">
                  <c:v>47</c:v>
                </c:pt>
                <c:pt idx="232">
                  <c:v>47</c:v>
                </c:pt>
                <c:pt idx="233">
                  <c:v>46</c:v>
                </c:pt>
                <c:pt idx="234">
                  <c:v>46</c:v>
                </c:pt>
                <c:pt idx="235">
                  <c:v>45</c:v>
                </c:pt>
                <c:pt idx="236">
                  <c:v>46</c:v>
                </c:pt>
                <c:pt idx="237">
                  <c:v>46</c:v>
                </c:pt>
                <c:pt idx="238">
                  <c:v>46</c:v>
                </c:pt>
                <c:pt idx="239">
                  <c:v>46</c:v>
                </c:pt>
                <c:pt idx="240">
                  <c:v>46</c:v>
                </c:pt>
                <c:pt idx="241">
                  <c:v>46</c:v>
                </c:pt>
                <c:pt idx="242">
                  <c:v>46</c:v>
                </c:pt>
                <c:pt idx="243">
                  <c:v>46</c:v>
                </c:pt>
                <c:pt idx="244">
                  <c:v>46</c:v>
                </c:pt>
                <c:pt idx="245">
                  <c:v>47</c:v>
                </c:pt>
                <c:pt idx="246">
                  <c:v>47</c:v>
                </c:pt>
                <c:pt idx="247">
                  <c:v>47</c:v>
                </c:pt>
                <c:pt idx="248">
                  <c:v>47</c:v>
                </c:pt>
                <c:pt idx="249">
                  <c:v>47</c:v>
                </c:pt>
                <c:pt idx="250">
                  <c:v>47</c:v>
                </c:pt>
                <c:pt idx="251">
                  <c:v>47</c:v>
                </c:pt>
                <c:pt idx="252">
                  <c:v>48</c:v>
                </c:pt>
                <c:pt idx="253">
                  <c:v>47</c:v>
                </c:pt>
                <c:pt idx="254">
                  <c:v>46</c:v>
                </c:pt>
                <c:pt idx="255">
                  <c:v>46</c:v>
                </c:pt>
                <c:pt idx="256">
                  <c:v>46</c:v>
                </c:pt>
                <c:pt idx="257">
                  <c:v>46</c:v>
                </c:pt>
                <c:pt idx="258">
                  <c:v>46</c:v>
                </c:pt>
                <c:pt idx="259">
                  <c:v>46</c:v>
                </c:pt>
                <c:pt idx="260">
                  <c:v>45</c:v>
                </c:pt>
                <c:pt idx="261">
                  <c:v>45</c:v>
                </c:pt>
                <c:pt idx="262">
                  <c:v>46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46</c:v>
                </c:pt>
                <c:pt idx="267">
                  <c:v>45</c:v>
                </c:pt>
                <c:pt idx="268">
                  <c:v>46</c:v>
                </c:pt>
                <c:pt idx="269">
                  <c:v>46</c:v>
                </c:pt>
                <c:pt idx="270">
                  <c:v>46</c:v>
                </c:pt>
                <c:pt idx="271">
                  <c:v>46</c:v>
                </c:pt>
                <c:pt idx="272">
                  <c:v>45</c:v>
                </c:pt>
                <c:pt idx="273">
                  <c:v>45</c:v>
                </c:pt>
                <c:pt idx="274">
                  <c:v>44</c:v>
                </c:pt>
                <c:pt idx="275">
                  <c:v>44</c:v>
                </c:pt>
                <c:pt idx="276">
                  <c:v>44</c:v>
                </c:pt>
                <c:pt idx="277">
                  <c:v>44</c:v>
                </c:pt>
                <c:pt idx="278">
                  <c:v>44</c:v>
                </c:pt>
                <c:pt idx="279">
                  <c:v>44</c:v>
                </c:pt>
                <c:pt idx="280">
                  <c:v>44</c:v>
                </c:pt>
                <c:pt idx="281">
                  <c:v>44</c:v>
                </c:pt>
                <c:pt idx="282">
                  <c:v>44</c:v>
                </c:pt>
                <c:pt idx="283">
                  <c:v>43</c:v>
                </c:pt>
                <c:pt idx="284">
                  <c:v>43</c:v>
                </c:pt>
                <c:pt idx="285">
                  <c:v>43</c:v>
                </c:pt>
                <c:pt idx="286">
                  <c:v>43</c:v>
                </c:pt>
                <c:pt idx="287">
                  <c:v>43</c:v>
                </c:pt>
                <c:pt idx="288">
                  <c:v>43</c:v>
                </c:pt>
                <c:pt idx="289">
                  <c:v>43</c:v>
                </c:pt>
                <c:pt idx="290">
                  <c:v>43</c:v>
                </c:pt>
                <c:pt idx="291">
                  <c:v>43</c:v>
                </c:pt>
                <c:pt idx="292">
                  <c:v>44</c:v>
                </c:pt>
                <c:pt idx="293">
                  <c:v>43</c:v>
                </c:pt>
                <c:pt idx="294">
                  <c:v>43</c:v>
                </c:pt>
                <c:pt idx="295">
                  <c:v>43</c:v>
                </c:pt>
                <c:pt idx="296">
                  <c:v>42</c:v>
                </c:pt>
                <c:pt idx="297">
                  <c:v>42</c:v>
                </c:pt>
                <c:pt idx="298">
                  <c:v>42</c:v>
                </c:pt>
                <c:pt idx="299">
                  <c:v>42</c:v>
                </c:pt>
                <c:pt idx="300">
                  <c:v>43</c:v>
                </c:pt>
                <c:pt idx="301">
                  <c:v>43</c:v>
                </c:pt>
                <c:pt idx="302">
                  <c:v>43</c:v>
                </c:pt>
                <c:pt idx="303">
                  <c:v>44</c:v>
                </c:pt>
                <c:pt idx="304">
                  <c:v>44</c:v>
                </c:pt>
                <c:pt idx="305">
                  <c:v>44</c:v>
                </c:pt>
                <c:pt idx="306">
                  <c:v>44</c:v>
                </c:pt>
                <c:pt idx="307">
                  <c:v>44</c:v>
                </c:pt>
                <c:pt idx="308">
                  <c:v>44</c:v>
                </c:pt>
                <c:pt idx="309">
                  <c:v>43</c:v>
                </c:pt>
                <c:pt idx="310">
                  <c:v>43</c:v>
                </c:pt>
                <c:pt idx="311">
                  <c:v>44</c:v>
                </c:pt>
                <c:pt idx="312">
                  <c:v>44</c:v>
                </c:pt>
                <c:pt idx="313">
                  <c:v>44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46</c:v>
                </c:pt>
                <c:pt idx="327">
                  <c:v>47</c:v>
                </c:pt>
                <c:pt idx="328">
                  <c:v>46</c:v>
                </c:pt>
                <c:pt idx="329">
                  <c:v>46</c:v>
                </c:pt>
                <c:pt idx="330">
                  <c:v>47</c:v>
                </c:pt>
                <c:pt idx="331">
                  <c:v>47</c:v>
                </c:pt>
                <c:pt idx="332">
                  <c:v>47</c:v>
                </c:pt>
                <c:pt idx="333">
                  <c:v>44</c:v>
                </c:pt>
                <c:pt idx="334">
                  <c:v>41</c:v>
                </c:pt>
                <c:pt idx="335">
                  <c:v>40</c:v>
                </c:pt>
                <c:pt idx="336">
                  <c:v>39</c:v>
                </c:pt>
                <c:pt idx="337">
                  <c:v>40</c:v>
                </c:pt>
                <c:pt idx="338">
                  <c:v>40</c:v>
                </c:pt>
                <c:pt idx="339">
                  <c:v>41</c:v>
                </c:pt>
                <c:pt idx="340">
                  <c:v>41</c:v>
                </c:pt>
                <c:pt idx="341">
                  <c:v>41</c:v>
                </c:pt>
                <c:pt idx="342">
                  <c:v>41</c:v>
                </c:pt>
                <c:pt idx="343">
                  <c:v>41</c:v>
                </c:pt>
                <c:pt idx="344">
                  <c:v>41</c:v>
                </c:pt>
                <c:pt idx="345">
                  <c:v>42</c:v>
                </c:pt>
                <c:pt idx="346">
                  <c:v>41</c:v>
                </c:pt>
                <c:pt idx="347">
                  <c:v>42</c:v>
                </c:pt>
                <c:pt idx="348">
                  <c:v>41</c:v>
                </c:pt>
                <c:pt idx="349">
                  <c:v>41</c:v>
                </c:pt>
                <c:pt idx="350">
                  <c:v>42</c:v>
                </c:pt>
                <c:pt idx="351">
                  <c:v>43</c:v>
                </c:pt>
                <c:pt idx="352">
                  <c:v>42</c:v>
                </c:pt>
                <c:pt idx="353">
                  <c:v>41</c:v>
                </c:pt>
                <c:pt idx="354">
                  <c:v>42</c:v>
                </c:pt>
                <c:pt idx="355">
                  <c:v>41</c:v>
                </c:pt>
                <c:pt idx="356">
                  <c:v>42</c:v>
                </c:pt>
                <c:pt idx="357">
                  <c:v>41</c:v>
                </c:pt>
                <c:pt idx="358">
                  <c:v>41</c:v>
                </c:pt>
                <c:pt idx="359">
                  <c:v>42</c:v>
                </c:pt>
                <c:pt idx="360">
                  <c:v>42</c:v>
                </c:pt>
                <c:pt idx="361">
                  <c:v>41</c:v>
                </c:pt>
                <c:pt idx="362">
                  <c:v>42</c:v>
                </c:pt>
                <c:pt idx="363">
                  <c:v>42</c:v>
                </c:pt>
                <c:pt idx="364">
                  <c:v>41</c:v>
                </c:pt>
                <c:pt idx="365">
                  <c:v>41</c:v>
                </c:pt>
                <c:pt idx="366">
                  <c:v>41</c:v>
                </c:pt>
                <c:pt idx="367">
                  <c:v>41</c:v>
                </c:pt>
                <c:pt idx="368">
                  <c:v>41</c:v>
                </c:pt>
                <c:pt idx="369">
                  <c:v>41</c:v>
                </c:pt>
                <c:pt idx="370">
                  <c:v>42</c:v>
                </c:pt>
                <c:pt idx="371">
                  <c:v>42</c:v>
                </c:pt>
                <c:pt idx="372">
                  <c:v>41</c:v>
                </c:pt>
                <c:pt idx="373">
                  <c:v>41</c:v>
                </c:pt>
                <c:pt idx="374">
                  <c:v>41</c:v>
                </c:pt>
                <c:pt idx="375">
                  <c:v>41</c:v>
                </c:pt>
                <c:pt idx="376">
                  <c:v>42</c:v>
                </c:pt>
                <c:pt idx="377">
                  <c:v>42</c:v>
                </c:pt>
                <c:pt idx="378">
                  <c:v>42</c:v>
                </c:pt>
                <c:pt idx="379">
                  <c:v>41</c:v>
                </c:pt>
                <c:pt idx="380">
                  <c:v>41</c:v>
                </c:pt>
                <c:pt idx="381">
                  <c:v>41</c:v>
                </c:pt>
                <c:pt idx="382">
                  <c:v>41</c:v>
                </c:pt>
                <c:pt idx="383">
                  <c:v>42</c:v>
                </c:pt>
                <c:pt idx="384">
                  <c:v>42</c:v>
                </c:pt>
                <c:pt idx="385">
                  <c:v>41</c:v>
                </c:pt>
                <c:pt idx="386">
                  <c:v>41</c:v>
                </c:pt>
                <c:pt idx="387">
                  <c:v>42</c:v>
                </c:pt>
                <c:pt idx="388">
                  <c:v>42</c:v>
                </c:pt>
                <c:pt idx="389">
                  <c:v>41</c:v>
                </c:pt>
                <c:pt idx="390">
                  <c:v>42</c:v>
                </c:pt>
                <c:pt idx="391">
                  <c:v>42</c:v>
                </c:pt>
                <c:pt idx="392">
                  <c:v>41</c:v>
                </c:pt>
                <c:pt idx="393">
                  <c:v>42</c:v>
                </c:pt>
                <c:pt idx="394">
                  <c:v>41</c:v>
                </c:pt>
                <c:pt idx="395">
                  <c:v>42</c:v>
                </c:pt>
                <c:pt idx="396">
                  <c:v>42</c:v>
                </c:pt>
                <c:pt idx="397">
                  <c:v>42</c:v>
                </c:pt>
                <c:pt idx="398">
                  <c:v>42</c:v>
                </c:pt>
                <c:pt idx="399">
                  <c:v>42</c:v>
                </c:pt>
                <c:pt idx="400">
                  <c:v>41</c:v>
                </c:pt>
                <c:pt idx="401">
                  <c:v>42</c:v>
                </c:pt>
                <c:pt idx="402">
                  <c:v>42</c:v>
                </c:pt>
                <c:pt idx="403">
                  <c:v>41</c:v>
                </c:pt>
                <c:pt idx="404">
                  <c:v>41</c:v>
                </c:pt>
                <c:pt idx="405">
                  <c:v>42</c:v>
                </c:pt>
                <c:pt idx="406">
                  <c:v>41</c:v>
                </c:pt>
                <c:pt idx="407">
                  <c:v>42</c:v>
                </c:pt>
                <c:pt idx="408">
                  <c:v>41</c:v>
                </c:pt>
                <c:pt idx="409">
                  <c:v>42</c:v>
                </c:pt>
                <c:pt idx="410">
                  <c:v>42</c:v>
                </c:pt>
                <c:pt idx="411">
                  <c:v>42</c:v>
                </c:pt>
                <c:pt idx="412">
                  <c:v>42</c:v>
                </c:pt>
                <c:pt idx="413">
                  <c:v>42</c:v>
                </c:pt>
                <c:pt idx="414">
                  <c:v>41</c:v>
                </c:pt>
                <c:pt idx="415">
                  <c:v>42</c:v>
                </c:pt>
                <c:pt idx="416">
                  <c:v>41</c:v>
                </c:pt>
                <c:pt idx="417">
                  <c:v>42</c:v>
                </c:pt>
                <c:pt idx="418">
                  <c:v>42</c:v>
                </c:pt>
                <c:pt idx="419">
                  <c:v>41</c:v>
                </c:pt>
                <c:pt idx="420">
                  <c:v>41</c:v>
                </c:pt>
                <c:pt idx="421">
                  <c:v>41</c:v>
                </c:pt>
                <c:pt idx="422">
                  <c:v>42</c:v>
                </c:pt>
                <c:pt idx="423">
                  <c:v>41</c:v>
                </c:pt>
                <c:pt idx="424">
                  <c:v>41</c:v>
                </c:pt>
                <c:pt idx="425">
                  <c:v>41</c:v>
                </c:pt>
                <c:pt idx="426">
                  <c:v>41</c:v>
                </c:pt>
                <c:pt idx="427">
                  <c:v>42</c:v>
                </c:pt>
                <c:pt idx="428">
                  <c:v>41</c:v>
                </c:pt>
                <c:pt idx="429">
                  <c:v>41</c:v>
                </c:pt>
                <c:pt idx="430">
                  <c:v>41</c:v>
                </c:pt>
                <c:pt idx="431">
                  <c:v>42</c:v>
                </c:pt>
                <c:pt idx="432">
                  <c:v>42</c:v>
                </c:pt>
                <c:pt idx="433">
                  <c:v>42</c:v>
                </c:pt>
                <c:pt idx="434">
                  <c:v>41</c:v>
                </c:pt>
                <c:pt idx="435">
                  <c:v>41</c:v>
                </c:pt>
                <c:pt idx="436">
                  <c:v>41</c:v>
                </c:pt>
                <c:pt idx="437">
                  <c:v>41</c:v>
                </c:pt>
                <c:pt idx="438">
                  <c:v>42</c:v>
                </c:pt>
                <c:pt idx="439">
                  <c:v>41</c:v>
                </c:pt>
                <c:pt idx="440">
                  <c:v>42</c:v>
                </c:pt>
                <c:pt idx="441">
                  <c:v>41</c:v>
                </c:pt>
                <c:pt idx="442">
                  <c:v>42</c:v>
                </c:pt>
                <c:pt idx="443">
                  <c:v>42</c:v>
                </c:pt>
                <c:pt idx="444">
                  <c:v>42</c:v>
                </c:pt>
                <c:pt idx="445">
                  <c:v>41</c:v>
                </c:pt>
                <c:pt idx="446">
                  <c:v>41</c:v>
                </c:pt>
                <c:pt idx="447">
                  <c:v>41</c:v>
                </c:pt>
                <c:pt idx="448">
                  <c:v>41</c:v>
                </c:pt>
                <c:pt idx="449">
                  <c:v>41</c:v>
                </c:pt>
                <c:pt idx="450">
                  <c:v>41</c:v>
                </c:pt>
                <c:pt idx="451">
                  <c:v>42</c:v>
                </c:pt>
                <c:pt idx="452">
                  <c:v>41</c:v>
                </c:pt>
                <c:pt idx="453">
                  <c:v>42</c:v>
                </c:pt>
                <c:pt idx="454">
                  <c:v>42</c:v>
                </c:pt>
                <c:pt idx="455">
                  <c:v>41</c:v>
                </c:pt>
                <c:pt idx="456">
                  <c:v>41</c:v>
                </c:pt>
                <c:pt idx="457">
                  <c:v>42</c:v>
                </c:pt>
                <c:pt idx="458">
                  <c:v>41</c:v>
                </c:pt>
                <c:pt idx="459">
                  <c:v>41</c:v>
                </c:pt>
                <c:pt idx="460">
                  <c:v>42</c:v>
                </c:pt>
                <c:pt idx="461">
                  <c:v>41</c:v>
                </c:pt>
                <c:pt idx="462">
                  <c:v>41</c:v>
                </c:pt>
                <c:pt idx="463">
                  <c:v>42</c:v>
                </c:pt>
                <c:pt idx="464">
                  <c:v>41</c:v>
                </c:pt>
                <c:pt idx="465">
                  <c:v>42</c:v>
                </c:pt>
                <c:pt idx="466">
                  <c:v>41</c:v>
                </c:pt>
                <c:pt idx="467">
                  <c:v>42</c:v>
                </c:pt>
                <c:pt idx="468">
                  <c:v>42</c:v>
                </c:pt>
                <c:pt idx="469">
                  <c:v>42</c:v>
                </c:pt>
                <c:pt idx="470">
                  <c:v>42</c:v>
                </c:pt>
                <c:pt idx="471">
                  <c:v>41</c:v>
                </c:pt>
                <c:pt idx="472">
                  <c:v>42</c:v>
                </c:pt>
                <c:pt idx="473">
                  <c:v>42</c:v>
                </c:pt>
                <c:pt idx="474">
                  <c:v>42</c:v>
                </c:pt>
                <c:pt idx="475">
                  <c:v>41</c:v>
                </c:pt>
                <c:pt idx="476">
                  <c:v>42</c:v>
                </c:pt>
                <c:pt idx="477">
                  <c:v>42</c:v>
                </c:pt>
                <c:pt idx="478">
                  <c:v>41</c:v>
                </c:pt>
                <c:pt idx="479">
                  <c:v>42</c:v>
                </c:pt>
                <c:pt idx="480">
                  <c:v>42</c:v>
                </c:pt>
                <c:pt idx="481">
                  <c:v>41</c:v>
                </c:pt>
                <c:pt idx="482">
                  <c:v>42</c:v>
                </c:pt>
                <c:pt idx="483">
                  <c:v>41</c:v>
                </c:pt>
                <c:pt idx="484">
                  <c:v>41</c:v>
                </c:pt>
                <c:pt idx="485">
                  <c:v>42</c:v>
                </c:pt>
                <c:pt idx="486">
                  <c:v>42</c:v>
                </c:pt>
                <c:pt idx="487">
                  <c:v>42</c:v>
                </c:pt>
                <c:pt idx="488">
                  <c:v>42</c:v>
                </c:pt>
                <c:pt idx="489">
                  <c:v>42</c:v>
                </c:pt>
                <c:pt idx="490">
                  <c:v>41</c:v>
                </c:pt>
                <c:pt idx="491">
                  <c:v>42</c:v>
                </c:pt>
                <c:pt idx="492">
                  <c:v>41</c:v>
                </c:pt>
                <c:pt idx="493">
                  <c:v>42</c:v>
                </c:pt>
                <c:pt idx="494">
                  <c:v>42</c:v>
                </c:pt>
                <c:pt idx="495">
                  <c:v>42</c:v>
                </c:pt>
                <c:pt idx="496">
                  <c:v>42</c:v>
                </c:pt>
                <c:pt idx="497">
                  <c:v>41</c:v>
                </c:pt>
                <c:pt idx="498">
                  <c:v>42</c:v>
                </c:pt>
                <c:pt idx="499">
                  <c:v>42</c:v>
                </c:pt>
                <c:pt idx="500">
                  <c:v>42</c:v>
                </c:pt>
                <c:pt idx="501">
                  <c:v>42</c:v>
                </c:pt>
                <c:pt idx="502">
                  <c:v>42</c:v>
                </c:pt>
                <c:pt idx="503">
                  <c:v>42</c:v>
                </c:pt>
                <c:pt idx="504">
                  <c:v>42</c:v>
                </c:pt>
                <c:pt idx="505">
                  <c:v>41</c:v>
                </c:pt>
                <c:pt idx="506">
                  <c:v>41</c:v>
                </c:pt>
                <c:pt idx="507">
                  <c:v>41</c:v>
                </c:pt>
                <c:pt idx="508">
                  <c:v>41</c:v>
                </c:pt>
                <c:pt idx="509">
                  <c:v>42</c:v>
                </c:pt>
                <c:pt idx="510">
                  <c:v>41</c:v>
                </c:pt>
                <c:pt idx="511">
                  <c:v>42</c:v>
                </c:pt>
                <c:pt idx="512">
                  <c:v>41</c:v>
                </c:pt>
                <c:pt idx="513">
                  <c:v>41</c:v>
                </c:pt>
                <c:pt idx="514">
                  <c:v>41</c:v>
                </c:pt>
                <c:pt idx="515">
                  <c:v>41</c:v>
                </c:pt>
                <c:pt idx="516">
                  <c:v>42</c:v>
                </c:pt>
                <c:pt idx="517">
                  <c:v>42</c:v>
                </c:pt>
                <c:pt idx="518">
                  <c:v>41</c:v>
                </c:pt>
                <c:pt idx="519">
                  <c:v>42</c:v>
                </c:pt>
                <c:pt idx="520">
                  <c:v>42</c:v>
                </c:pt>
                <c:pt idx="521">
                  <c:v>42</c:v>
                </c:pt>
                <c:pt idx="522">
                  <c:v>42</c:v>
                </c:pt>
                <c:pt idx="523">
                  <c:v>41</c:v>
                </c:pt>
                <c:pt idx="524">
                  <c:v>42</c:v>
                </c:pt>
                <c:pt idx="525">
                  <c:v>41</c:v>
                </c:pt>
                <c:pt idx="526">
                  <c:v>42</c:v>
                </c:pt>
                <c:pt idx="527">
                  <c:v>42</c:v>
                </c:pt>
                <c:pt idx="528">
                  <c:v>41</c:v>
                </c:pt>
                <c:pt idx="529">
                  <c:v>42</c:v>
                </c:pt>
                <c:pt idx="530">
                  <c:v>41</c:v>
                </c:pt>
                <c:pt idx="531">
                  <c:v>42</c:v>
                </c:pt>
                <c:pt idx="532">
                  <c:v>42</c:v>
                </c:pt>
                <c:pt idx="533">
                  <c:v>41</c:v>
                </c:pt>
                <c:pt idx="534">
                  <c:v>41</c:v>
                </c:pt>
                <c:pt idx="535">
                  <c:v>42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42</c:v>
                </c:pt>
                <c:pt idx="541">
                  <c:v>41</c:v>
                </c:pt>
                <c:pt idx="542">
                  <c:v>42</c:v>
                </c:pt>
                <c:pt idx="543">
                  <c:v>41</c:v>
                </c:pt>
                <c:pt idx="544">
                  <c:v>42</c:v>
                </c:pt>
                <c:pt idx="545">
                  <c:v>42</c:v>
                </c:pt>
                <c:pt idx="546">
                  <c:v>41</c:v>
                </c:pt>
                <c:pt idx="547">
                  <c:v>41</c:v>
                </c:pt>
                <c:pt idx="548">
                  <c:v>41</c:v>
                </c:pt>
                <c:pt idx="549">
                  <c:v>42</c:v>
                </c:pt>
                <c:pt idx="550">
                  <c:v>41</c:v>
                </c:pt>
                <c:pt idx="551">
                  <c:v>41</c:v>
                </c:pt>
                <c:pt idx="552">
                  <c:v>41</c:v>
                </c:pt>
                <c:pt idx="553">
                  <c:v>42</c:v>
                </c:pt>
                <c:pt idx="554">
                  <c:v>42</c:v>
                </c:pt>
                <c:pt idx="555">
                  <c:v>41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41</c:v>
                </c:pt>
                <c:pt idx="562">
                  <c:v>41</c:v>
                </c:pt>
                <c:pt idx="563">
                  <c:v>41</c:v>
                </c:pt>
                <c:pt idx="564">
                  <c:v>41</c:v>
                </c:pt>
                <c:pt idx="565">
                  <c:v>42</c:v>
                </c:pt>
                <c:pt idx="566">
                  <c:v>42</c:v>
                </c:pt>
                <c:pt idx="567">
                  <c:v>41</c:v>
                </c:pt>
                <c:pt idx="568">
                  <c:v>41</c:v>
                </c:pt>
                <c:pt idx="569">
                  <c:v>42</c:v>
                </c:pt>
                <c:pt idx="570">
                  <c:v>42</c:v>
                </c:pt>
                <c:pt idx="571">
                  <c:v>41</c:v>
                </c:pt>
                <c:pt idx="572">
                  <c:v>42</c:v>
                </c:pt>
                <c:pt idx="573">
                  <c:v>42</c:v>
                </c:pt>
                <c:pt idx="574">
                  <c:v>41</c:v>
                </c:pt>
                <c:pt idx="575">
                  <c:v>41</c:v>
                </c:pt>
                <c:pt idx="576">
                  <c:v>41</c:v>
                </c:pt>
                <c:pt idx="577">
                  <c:v>41</c:v>
                </c:pt>
                <c:pt idx="578">
                  <c:v>42</c:v>
                </c:pt>
                <c:pt idx="579">
                  <c:v>42</c:v>
                </c:pt>
                <c:pt idx="580">
                  <c:v>42</c:v>
                </c:pt>
                <c:pt idx="581">
                  <c:v>42</c:v>
                </c:pt>
                <c:pt idx="582">
                  <c:v>41</c:v>
                </c:pt>
                <c:pt idx="583">
                  <c:v>42</c:v>
                </c:pt>
                <c:pt idx="584">
                  <c:v>41</c:v>
                </c:pt>
                <c:pt idx="585">
                  <c:v>41</c:v>
                </c:pt>
                <c:pt idx="586">
                  <c:v>41</c:v>
                </c:pt>
                <c:pt idx="587">
                  <c:v>42</c:v>
                </c:pt>
                <c:pt idx="588">
                  <c:v>42</c:v>
                </c:pt>
                <c:pt idx="589">
                  <c:v>41</c:v>
                </c:pt>
                <c:pt idx="590">
                  <c:v>42</c:v>
                </c:pt>
                <c:pt idx="591">
                  <c:v>41</c:v>
                </c:pt>
                <c:pt idx="592">
                  <c:v>42</c:v>
                </c:pt>
                <c:pt idx="593">
                  <c:v>42</c:v>
                </c:pt>
                <c:pt idx="594">
                  <c:v>42</c:v>
                </c:pt>
                <c:pt idx="595">
                  <c:v>42</c:v>
                </c:pt>
                <c:pt idx="596">
                  <c:v>41</c:v>
                </c:pt>
                <c:pt idx="597">
                  <c:v>41</c:v>
                </c:pt>
                <c:pt idx="598">
                  <c:v>37</c:v>
                </c:pt>
                <c:pt idx="599">
                  <c:v>7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1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1</c:v>
                </c:pt>
                <c:pt idx="659">
                  <c:v>1</c:v>
                </c:pt>
                <c:pt idx="660">
                  <c:v>2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0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0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0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06648"/>
        <c:axId val="146007040"/>
      </c:lineChart>
      <c:lineChart>
        <c:grouping val="standard"/>
        <c:varyColors val="0"/>
        <c:ser>
          <c:idx val="4"/>
          <c:order val="4"/>
          <c:tx>
            <c:strRef>
              <c:f>Sheet1!$F$6</c:f>
              <c:strCache>
                <c:ptCount val="1"/>
                <c:pt idx="0">
                  <c:v>Curtailment Flag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Sheet1!$A$7:$A$727</c:f>
              <c:numCache>
                <c:formatCode>dd\-mmm\-yy\ hh:mm:ss</c:formatCode>
                <c:ptCount val="721"/>
                <c:pt idx="0">
                  <c:v>43013.958333333336</c:v>
                </c:pt>
                <c:pt idx="1">
                  <c:v>43013.958449074074</c:v>
                </c:pt>
                <c:pt idx="2">
                  <c:v>43013.958564814813</c:v>
                </c:pt>
                <c:pt idx="3">
                  <c:v>43013.958680555559</c:v>
                </c:pt>
                <c:pt idx="4">
                  <c:v>43013.958796296298</c:v>
                </c:pt>
                <c:pt idx="5">
                  <c:v>43013.958912037036</c:v>
                </c:pt>
                <c:pt idx="6">
                  <c:v>43013.959027777775</c:v>
                </c:pt>
                <c:pt idx="7">
                  <c:v>43013.959143518521</c:v>
                </c:pt>
                <c:pt idx="8">
                  <c:v>43013.95925925926</c:v>
                </c:pt>
                <c:pt idx="9">
                  <c:v>43013.959374999999</c:v>
                </c:pt>
                <c:pt idx="10">
                  <c:v>43013.959490740737</c:v>
                </c:pt>
                <c:pt idx="11">
                  <c:v>43013.959606481483</c:v>
                </c:pt>
                <c:pt idx="12">
                  <c:v>43013.959722222222</c:v>
                </c:pt>
                <c:pt idx="13">
                  <c:v>43013.959837962961</c:v>
                </c:pt>
                <c:pt idx="14">
                  <c:v>43013.959953703707</c:v>
                </c:pt>
                <c:pt idx="15">
                  <c:v>43013.960069444445</c:v>
                </c:pt>
                <c:pt idx="16">
                  <c:v>43013.960185185184</c:v>
                </c:pt>
                <c:pt idx="17">
                  <c:v>43013.960300925923</c:v>
                </c:pt>
                <c:pt idx="18">
                  <c:v>43013.960416666669</c:v>
                </c:pt>
                <c:pt idx="19">
                  <c:v>43013.960532407407</c:v>
                </c:pt>
                <c:pt idx="20">
                  <c:v>43013.960648148146</c:v>
                </c:pt>
                <c:pt idx="21">
                  <c:v>43013.960763888892</c:v>
                </c:pt>
                <c:pt idx="22">
                  <c:v>43013.960879629631</c:v>
                </c:pt>
                <c:pt idx="23">
                  <c:v>43013.960995370369</c:v>
                </c:pt>
                <c:pt idx="24">
                  <c:v>43013.961111111108</c:v>
                </c:pt>
                <c:pt idx="25">
                  <c:v>43013.961226851854</c:v>
                </c:pt>
                <c:pt idx="26">
                  <c:v>43013.961342592593</c:v>
                </c:pt>
                <c:pt idx="27">
                  <c:v>43013.961458333331</c:v>
                </c:pt>
                <c:pt idx="28">
                  <c:v>43013.961574074077</c:v>
                </c:pt>
                <c:pt idx="29">
                  <c:v>43013.961689814816</c:v>
                </c:pt>
                <c:pt idx="30">
                  <c:v>43013.961805555555</c:v>
                </c:pt>
                <c:pt idx="31">
                  <c:v>43013.961921296293</c:v>
                </c:pt>
                <c:pt idx="32">
                  <c:v>43013.962037037039</c:v>
                </c:pt>
                <c:pt idx="33">
                  <c:v>43013.962152777778</c:v>
                </c:pt>
                <c:pt idx="34">
                  <c:v>43013.962268518517</c:v>
                </c:pt>
                <c:pt idx="35">
                  <c:v>43013.962384259263</c:v>
                </c:pt>
                <c:pt idx="36">
                  <c:v>43013.962500000001</c:v>
                </c:pt>
                <c:pt idx="37">
                  <c:v>43013.96261574074</c:v>
                </c:pt>
                <c:pt idx="38">
                  <c:v>43013.962731481479</c:v>
                </c:pt>
                <c:pt idx="39">
                  <c:v>43013.962847222225</c:v>
                </c:pt>
                <c:pt idx="40">
                  <c:v>43013.962962962964</c:v>
                </c:pt>
                <c:pt idx="41">
                  <c:v>43013.963078703702</c:v>
                </c:pt>
                <c:pt idx="42">
                  <c:v>43013.963194444441</c:v>
                </c:pt>
                <c:pt idx="43">
                  <c:v>43013.963310185187</c:v>
                </c:pt>
                <c:pt idx="44">
                  <c:v>43013.963425925926</c:v>
                </c:pt>
                <c:pt idx="45">
                  <c:v>43013.963541666664</c:v>
                </c:pt>
                <c:pt idx="46">
                  <c:v>43013.96365740741</c:v>
                </c:pt>
                <c:pt idx="47">
                  <c:v>43013.963773148149</c:v>
                </c:pt>
                <c:pt idx="48">
                  <c:v>43013.963888888888</c:v>
                </c:pt>
                <c:pt idx="49">
                  <c:v>43013.964004629626</c:v>
                </c:pt>
                <c:pt idx="50">
                  <c:v>43013.964120370372</c:v>
                </c:pt>
                <c:pt idx="51">
                  <c:v>43013.964236111111</c:v>
                </c:pt>
                <c:pt idx="52">
                  <c:v>43013.96435185185</c:v>
                </c:pt>
                <c:pt idx="53">
                  <c:v>43013.964467592596</c:v>
                </c:pt>
                <c:pt idx="54">
                  <c:v>43013.964583333334</c:v>
                </c:pt>
                <c:pt idx="55">
                  <c:v>43013.964699074073</c:v>
                </c:pt>
                <c:pt idx="56">
                  <c:v>43013.964814814812</c:v>
                </c:pt>
                <c:pt idx="57">
                  <c:v>43013.964930555558</c:v>
                </c:pt>
                <c:pt idx="58">
                  <c:v>43013.965046296296</c:v>
                </c:pt>
                <c:pt idx="59">
                  <c:v>43013.965162037035</c:v>
                </c:pt>
                <c:pt idx="60">
                  <c:v>43013.965277777781</c:v>
                </c:pt>
                <c:pt idx="61">
                  <c:v>43013.96539351852</c:v>
                </c:pt>
                <c:pt idx="62">
                  <c:v>43013.965509259258</c:v>
                </c:pt>
                <c:pt idx="63">
                  <c:v>43013.965624999997</c:v>
                </c:pt>
                <c:pt idx="64">
                  <c:v>43013.965740740743</c:v>
                </c:pt>
                <c:pt idx="65">
                  <c:v>43013.965856481482</c:v>
                </c:pt>
                <c:pt idx="66">
                  <c:v>43013.96597222222</c:v>
                </c:pt>
                <c:pt idx="67">
                  <c:v>43013.966087962966</c:v>
                </c:pt>
                <c:pt idx="68">
                  <c:v>43013.966203703705</c:v>
                </c:pt>
                <c:pt idx="69">
                  <c:v>43013.966319444444</c:v>
                </c:pt>
                <c:pt idx="70">
                  <c:v>43013.966435185182</c:v>
                </c:pt>
                <c:pt idx="71">
                  <c:v>43013.966550925928</c:v>
                </c:pt>
                <c:pt idx="72">
                  <c:v>43013.966666666667</c:v>
                </c:pt>
                <c:pt idx="73">
                  <c:v>43013.966782407406</c:v>
                </c:pt>
                <c:pt idx="74">
                  <c:v>43013.966898148145</c:v>
                </c:pt>
                <c:pt idx="75">
                  <c:v>43013.967013888891</c:v>
                </c:pt>
                <c:pt idx="76">
                  <c:v>43013.967129629629</c:v>
                </c:pt>
                <c:pt idx="77">
                  <c:v>43013.967245370368</c:v>
                </c:pt>
                <c:pt idx="78">
                  <c:v>43013.967361111114</c:v>
                </c:pt>
                <c:pt idx="79">
                  <c:v>43013.967476851853</c:v>
                </c:pt>
                <c:pt idx="80">
                  <c:v>43013.967592592591</c:v>
                </c:pt>
                <c:pt idx="81">
                  <c:v>43013.96770833333</c:v>
                </c:pt>
                <c:pt idx="82">
                  <c:v>43013.967824074076</c:v>
                </c:pt>
                <c:pt idx="83">
                  <c:v>43013.967939814815</c:v>
                </c:pt>
                <c:pt idx="84">
                  <c:v>43013.968055555553</c:v>
                </c:pt>
                <c:pt idx="85">
                  <c:v>43013.968171296299</c:v>
                </c:pt>
                <c:pt idx="86">
                  <c:v>43013.968287037038</c:v>
                </c:pt>
                <c:pt idx="87">
                  <c:v>43013.968402777777</c:v>
                </c:pt>
                <c:pt idx="88">
                  <c:v>43013.968518518515</c:v>
                </c:pt>
                <c:pt idx="89">
                  <c:v>43013.968634259261</c:v>
                </c:pt>
                <c:pt idx="90">
                  <c:v>43013.96875</c:v>
                </c:pt>
                <c:pt idx="91">
                  <c:v>43013.968865740739</c:v>
                </c:pt>
                <c:pt idx="92">
                  <c:v>43013.968981481485</c:v>
                </c:pt>
                <c:pt idx="93">
                  <c:v>43013.969097222223</c:v>
                </c:pt>
                <c:pt idx="94">
                  <c:v>43013.969212962962</c:v>
                </c:pt>
                <c:pt idx="95">
                  <c:v>43013.969328703701</c:v>
                </c:pt>
                <c:pt idx="96">
                  <c:v>43013.969444444447</c:v>
                </c:pt>
                <c:pt idx="97">
                  <c:v>43013.969560185185</c:v>
                </c:pt>
                <c:pt idx="98">
                  <c:v>43013.969675925924</c:v>
                </c:pt>
                <c:pt idx="99">
                  <c:v>43013.96979166667</c:v>
                </c:pt>
                <c:pt idx="100">
                  <c:v>43013.969907407409</c:v>
                </c:pt>
                <c:pt idx="101">
                  <c:v>43013.970023148147</c:v>
                </c:pt>
                <c:pt idx="102">
                  <c:v>43013.970138888886</c:v>
                </c:pt>
                <c:pt idx="103">
                  <c:v>43013.970254629632</c:v>
                </c:pt>
                <c:pt idx="104">
                  <c:v>43013.970370370371</c:v>
                </c:pt>
                <c:pt idx="105">
                  <c:v>43013.970486111109</c:v>
                </c:pt>
                <c:pt idx="106">
                  <c:v>43013.970601851855</c:v>
                </c:pt>
                <c:pt idx="107">
                  <c:v>43013.970717592594</c:v>
                </c:pt>
                <c:pt idx="108">
                  <c:v>43013.970833333333</c:v>
                </c:pt>
                <c:pt idx="109">
                  <c:v>43013.970949074072</c:v>
                </c:pt>
                <c:pt idx="110">
                  <c:v>43013.971064814818</c:v>
                </c:pt>
                <c:pt idx="111">
                  <c:v>43013.971180555556</c:v>
                </c:pt>
                <c:pt idx="112">
                  <c:v>43013.971296296295</c:v>
                </c:pt>
                <c:pt idx="113">
                  <c:v>43013.971412037034</c:v>
                </c:pt>
                <c:pt idx="114">
                  <c:v>43013.97152777778</c:v>
                </c:pt>
                <c:pt idx="115">
                  <c:v>43013.971643518518</c:v>
                </c:pt>
                <c:pt idx="116">
                  <c:v>43013.971759259257</c:v>
                </c:pt>
                <c:pt idx="117">
                  <c:v>43013.971875000003</c:v>
                </c:pt>
                <c:pt idx="118">
                  <c:v>43013.971990740742</c:v>
                </c:pt>
                <c:pt idx="119">
                  <c:v>43013.97210648148</c:v>
                </c:pt>
                <c:pt idx="120">
                  <c:v>43013.972222222219</c:v>
                </c:pt>
                <c:pt idx="121">
                  <c:v>43013.972337962965</c:v>
                </c:pt>
                <c:pt idx="122">
                  <c:v>43013.972453703704</c:v>
                </c:pt>
                <c:pt idx="123">
                  <c:v>43013.972569444442</c:v>
                </c:pt>
                <c:pt idx="124">
                  <c:v>43013.972685185188</c:v>
                </c:pt>
                <c:pt idx="125">
                  <c:v>43013.972800925927</c:v>
                </c:pt>
                <c:pt idx="126">
                  <c:v>43013.972916666666</c:v>
                </c:pt>
                <c:pt idx="127">
                  <c:v>43013.973032407404</c:v>
                </c:pt>
                <c:pt idx="128">
                  <c:v>43013.97314814815</c:v>
                </c:pt>
                <c:pt idx="129">
                  <c:v>43013.973263888889</c:v>
                </c:pt>
                <c:pt idx="130">
                  <c:v>43013.973379629628</c:v>
                </c:pt>
                <c:pt idx="131">
                  <c:v>43013.973495370374</c:v>
                </c:pt>
                <c:pt idx="132">
                  <c:v>43013.973611111112</c:v>
                </c:pt>
                <c:pt idx="133">
                  <c:v>43013.973726851851</c:v>
                </c:pt>
                <c:pt idx="134">
                  <c:v>43013.97384259259</c:v>
                </c:pt>
                <c:pt idx="135">
                  <c:v>43013.973958333336</c:v>
                </c:pt>
                <c:pt idx="136">
                  <c:v>43013.974074074074</c:v>
                </c:pt>
                <c:pt idx="137">
                  <c:v>43013.974189814813</c:v>
                </c:pt>
                <c:pt idx="138">
                  <c:v>43013.974305555559</c:v>
                </c:pt>
                <c:pt idx="139">
                  <c:v>43013.974421296298</c:v>
                </c:pt>
                <c:pt idx="140">
                  <c:v>43013.974537037036</c:v>
                </c:pt>
                <c:pt idx="141">
                  <c:v>43013.974652777775</c:v>
                </c:pt>
                <c:pt idx="142">
                  <c:v>43013.974768518521</c:v>
                </c:pt>
                <c:pt idx="143">
                  <c:v>43013.97488425926</c:v>
                </c:pt>
                <c:pt idx="144">
                  <c:v>43013.974999999999</c:v>
                </c:pt>
                <c:pt idx="145">
                  <c:v>43013.975115740737</c:v>
                </c:pt>
                <c:pt idx="146">
                  <c:v>43013.975231481483</c:v>
                </c:pt>
                <c:pt idx="147">
                  <c:v>43013.975347222222</c:v>
                </c:pt>
                <c:pt idx="148">
                  <c:v>43013.975462962961</c:v>
                </c:pt>
                <c:pt idx="149">
                  <c:v>43013.975578703707</c:v>
                </c:pt>
                <c:pt idx="150">
                  <c:v>43013.975694444445</c:v>
                </c:pt>
                <c:pt idx="151">
                  <c:v>43013.975810185184</c:v>
                </c:pt>
                <c:pt idx="152">
                  <c:v>43013.975925925923</c:v>
                </c:pt>
                <c:pt idx="153">
                  <c:v>43013.976041666669</c:v>
                </c:pt>
                <c:pt idx="154">
                  <c:v>43013.976157407407</c:v>
                </c:pt>
                <c:pt idx="155">
                  <c:v>43013.976273148146</c:v>
                </c:pt>
                <c:pt idx="156">
                  <c:v>43013.976388888892</c:v>
                </c:pt>
                <c:pt idx="157">
                  <c:v>43013.976504629631</c:v>
                </c:pt>
                <c:pt idx="158">
                  <c:v>43013.976620370369</c:v>
                </c:pt>
                <c:pt idx="159">
                  <c:v>43013.976736111108</c:v>
                </c:pt>
                <c:pt idx="160">
                  <c:v>43013.976851851854</c:v>
                </c:pt>
                <c:pt idx="161">
                  <c:v>43013.976967592593</c:v>
                </c:pt>
                <c:pt idx="162">
                  <c:v>43013.977083333331</c:v>
                </c:pt>
                <c:pt idx="163">
                  <c:v>43013.977199074077</c:v>
                </c:pt>
                <c:pt idx="164">
                  <c:v>43013.977314814816</c:v>
                </c:pt>
                <c:pt idx="165">
                  <c:v>43013.977430555555</c:v>
                </c:pt>
                <c:pt idx="166">
                  <c:v>43013.977546296293</c:v>
                </c:pt>
                <c:pt idx="167">
                  <c:v>43013.977662037039</c:v>
                </c:pt>
                <c:pt idx="168">
                  <c:v>43013.977777777778</c:v>
                </c:pt>
                <c:pt idx="169">
                  <c:v>43013.977893518517</c:v>
                </c:pt>
                <c:pt idx="170">
                  <c:v>43013.978009259263</c:v>
                </c:pt>
                <c:pt idx="171">
                  <c:v>43013.978125000001</c:v>
                </c:pt>
                <c:pt idx="172">
                  <c:v>43013.97824074074</c:v>
                </c:pt>
                <c:pt idx="173">
                  <c:v>43013.978356481479</c:v>
                </c:pt>
                <c:pt idx="174">
                  <c:v>43013.978472222225</c:v>
                </c:pt>
                <c:pt idx="175">
                  <c:v>43013.978587962964</c:v>
                </c:pt>
                <c:pt idx="176">
                  <c:v>43013.978703703702</c:v>
                </c:pt>
                <c:pt idx="177">
                  <c:v>43013.978819444441</c:v>
                </c:pt>
                <c:pt idx="178">
                  <c:v>43013.978935185187</c:v>
                </c:pt>
                <c:pt idx="179">
                  <c:v>43013.979050925926</c:v>
                </c:pt>
                <c:pt idx="180">
                  <c:v>43013.979166666664</c:v>
                </c:pt>
                <c:pt idx="181">
                  <c:v>43013.97928240741</c:v>
                </c:pt>
                <c:pt idx="182">
                  <c:v>43013.979398148149</c:v>
                </c:pt>
                <c:pt idx="183">
                  <c:v>43013.979513888888</c:v>
                </c:pt>
                <c:pt idx="184">
                  <c:v>43013.979629629626</c:v>
                </c:pt>
                <c:pt idx="185">
                  <c:v>43013.979745370372</c:v>
                </c:pt>
                <c:pt idx="186">
                  <c:v>43013.979861111111</c:v>
                </c:pt>
                <c:pt idx="187">
                  <c:v>43013.97997685185</c:v>
                </c:pt>
                <c:pt idx="188">
                  <c:v>43013.980092592596</c:v>
                </c:pt>
                <c:pt idx="189">
                  <c:v>43013.980208333334</c:v>
                </c:pt>
                <c:pt idx="190">
                  <c:v>43013.980324074073</c:v>
                </c:pt>
                <c:pt idx="191">
                  <c:v>43013.980439814812</c:v>
                </c:pt>
                <c:pt idx="192">
                  <c:v>43013.980555555558</c:v>
                </c:pt>
                <c:pt idx="193">
                  <c:v>43013.980671296296</c:v>
                </c:pt>
                <c:pt idx="194">
                  <c:v>43013.980787037035</c:v>
                </c:pt>
                <c:pt idx="195">
                  <c:v>43013.980902777781</c:v>
                </c:pt>
                <c:pt idx="196">
                  <c:v>43013.98101851852</c:v>
                </c:pt>
                <c:pt idx="197">
                  <c:v>43013.981134259258</c:v>
                </c:pt>
                <c:pt idx="198">
                  <c:v>43013.981249999997</c:v>
                </c:pt>
                <c:pt idx="199">
                  <c:v>43013.981365740743</c:v>
                </c:pt>
                <c:pt idx="200">
                  <c:v>43013.981481481482</c:v>
                </c:pt>
                <c:pt idx="201">
                  <c:v>43013.98159722222</c:v>
                </c:pt>
                <c:pt idx="202">
                  <c:v>43013.981712962966</c:v>
                </c:pt>
                <c:pt idx="203">
                  <c:v>43013.981828703705</c:v>
                </c:pt>
                <c:pt idx="204">
                  <c:v>43013.981944444444</c:v>
                </c:pt>
                <c:pt idx="205">
                  <c:v>43013.982060185182</c:v>
                </c:pt>
                <c:pt idx="206">
                  <c:v>43013.982175925928</c:v>
                </c:pt>
                <c:pt idx="207">
                  <c:v>43013.982291666667</c:v>
                </c:pt>
                <c:pt idx="208">
                  <c:v>43013.982407407406</c:v>
                </c:pt>
                <c:pt idx="209">
                  <c:v>43013.982523148145</c:v>
                </c:pt>
                <c:pt idx="210">
                  <c:v>43013.982638888891</c:v>
                </c:pt>
                <c:pt idx="211">
                  <c:v>43013.982754629629</c:v>
                </c:pt>
                <c:pt idx="212">
                  <c:v>43013.982870370368</c:v>
                </c:pt>
                <c:pt idx="213">
                  <c:v>43013.982986111114</c:v>
                </c:pt>
                <c:pt idx="214">
                  <c:v>43013.983101851853</c:v>
                </c:pt>
                <c:pt idx="215">
                  <c:v>43013.983217592591</c:v>
                </c:pt>
                <c:pt idx="216">
                  <c:v>43013.98333333333</c:v>
                </c:pt>
                <c:pt idx="217">
                  <c:v>43013.983449074076</c:v>
                </c:pt>
                <c:pt idx="218">
                  <c:v>43013.983564814815</c:v>
                </c:pt>
                <c:pt idx="219">
                  <c:v>43013.983680555553</c:v>
                </c:pt>
                <c:pt idx="220">
                  <c:v>43013.983796296299</c:v>
                </c:pt>
                <c:pt idx="221">
                  <c:v>43013.983912037038</c:v>
                </c:pt>
                <c:pt idx="222">
                  <c:v>43013.984027777777</c:v>
                </c:pt>
                <c:pt idx="223">
                  <c:v>43013.984143518515</c:v>
                </c:pt>
                <c:pt idx="224">
                  <c:v>43013.984259259261</c:v>
                </c:pt>
                <c:pt idx="225">
                  <c:v>43013.984375</c:v>
                </c:pt>
                <c:pt idx="226">
                  <c:v>43013.984490740739</c:v>
                </c:pt>
                <c:pt idx="227">
                  <c:v>43013.984606481485</c:v>
                </c:pt>
                <c:pt idx="228">
                  <c:v>43013.984722222223</c:v>
                </c:pt>
                <c:pt idx="229">
                  <c:v>43013.984837962962</c:v>
                </c:pt>
                <c:pt idx="230">
                  <c:v>43013.984953703701</c:v>
                </c:pt>
                <c:pt idx="231">
                  <c:v>43013.985069444447</c:v>
                </c:pt>
                <c:pt idx="232">
                  <c:v>43013.985185185185</c:v>
                </c:pt>
                <c:pt idx="233">
                  <c:v>43013.985300925924</c:v>
                </c:pt>
                <c:pt idx="234">
                  <c:v>43013.98541666667</c:v>
                </c:pt>
                <c:pt idx="235">
                  <c:v>43013.985532407409</c:v>
                </c:pt>
                <c:pt idx="236">
                  <c:v>43013.985648148147</c:v>
                </c:pt>
                <c:pt idx="237">
                  <c:v>43013.985763888886</c:v>
                </c:pt>
                <c:pt idx="238">
                  <c:v>43013.985879629632</c:v>
                </c:pt>
                <c:pt idx="239">
                  <c:v>43013.985995370371</c:v>
                </c:pt>
                <c:pt idx="240">
                  <c:v>43013.986111111109</c:v>
                </c:pt>
                <c:pt idx="241">
                  <c:v>43013.986226851855</c:v>
                </c:pt>
                <c:pt idx="242">
                  <c:v>43013.986342592594</c:v>
                </c:pt>
                <c:pt idx="243">
                  <c:v>43013.986458333333</c:v>
                </c:pt>
                <c:pt idx="244">
                  <c:v>43013.986574074072</c:v>
                </c:pt>
                <c:pt idx="245">
                  <c:v>43013.986689814818</c:v>
                </c:pt>
                <c:pt idx="246">
                  <c:v>43013.986805555556</c:v>
                </c:pt>
                <c:pt idx="247">
                  <c:v>43013.986921296295</c:v>
                </c:pt>
                <c:pt idx="248">
                  <c:v>43013.987037037034</c:v>
                </c:pt>
                <c:pt idx="249">
                  <c:v>43013.98715277778</c:v>
                </c:pt>
                <c:pt idx="250">
                  <c:v>43013.987268518518</c:v>
                </c:pt>
                <c:pt idx="251">
                  <c:v>43013.987384259257</c:v>
                </c:pt>
                <c:pt idx="252">
                  <c:v>43013.987500000003</c:v>
                </c:pt>
                <c:pt idx="253">
                  <c:v>43013.987615740742</c:v>
                </c:pt>
                <c:pt idx="254">
                  <c:v>43013.98773148148</c:v>
                </c:pt>
                <c:pt idx="255">
                  <c:v>43013.987847222219</c:v>
                </c:pt>
                <c:pt idx="256">
                  <c:v>43013.987962962965</c:v>
                </c:pt>
                <c:pt idx="257">
                  <c:v>43013.988078703704</c:v>
                </c:pt>
                <c:pt idx="258">
                  <c:v>43013.988194444442</c:v>
                </c:pt>
                <c:pt idx="259">
                  <c:v>43013.988310185188</c:v>
                </c:pt>
                <c:pt idx="260">
                  <c:v>43013.988425925927</c:v>
                </c:pt>
                <c:pt idx="261">
                  <c:v>43013.988541666666</c:v>
                </c:pt>
                <c:pt idx="262">
                  <c:v>43013.988657407404</c:v>
                </c:pt>
                <c:pt idx="263">
                  <c:v>43013.98877314815</c:v>
                </c:pt>
                <c:pt idx="264">
                  <c:v>43013.988888888889</c:v>
                </c:pt>
                <c:pt idx="265">
                  <c:v>43013.989004629628</c:v>
                </c:pt>
                <c:pt idx="266">
                  <c:v>43013.989120370374</c:v>
                </c:pt>
                <c:pt idx="267">
                  <c:v>43013.989236111112</c:v>
                </c:pt>
                <c:pt idx="268">
                  <c:v>43013.989351851851</c:v>
                </c:pt>
                <c:pt idx="269">
                  <c:v>43013.98946759259</c:v>
                </c:pt>
                <c:pt idx="270">
                  <c:v>43013.989583333336</c:v>
                </c:pt>
                <c:pt idx="271">
                  <c:v>43013.989699074074</c:v>
                </c:pt>
                <c:pt idx="272">
                  <c:v>43013.989814814813</c:v>
                </c:pt>
                <c:pt idx="273">
                  <c:v>43013.989930555559</c:v>
                </c:pt>
                <c:pt idx="274">
                  <c:v>43013.990046296298</c:v>
                </c:pt>
                <c:pt idx="275">
                  <c:v>43013.990162037036</c:v>
                </c:pt>
                <c:pt idx="276">
                  <c:v>43013.990277777775</c:v>
                </c:pt>
                <c:pt idx="277">
                  <c:v>43013.990393518521</c:v>
                </c:pt>
                <c:pt idx="278">
                  <c:v>43013.99050925926</c:v>
                </c:pt>
                <c:pt idx="279">
                  <c:v>43013.990624999999</c:v>
                </c:pt>
                <c:pt idx="280">
                  <c:v>43013.990740740737</c:v>
                </c:pt>
                <c:pt idx="281">
                  <c:v>43013.990856481483</c:v>
                </c:pt>
                <c:pt idx="282">
                  <c:v>43013.990972222222</c:v>
                </c:pt>
                <c:pt idx="283">
                  <c:v>43013.991087962961</c:v>
                </c:pt>
                <c:pt idx="284">
                  <c:v>43013.991203703707</c:v>
                </c:pt>
                <c:pt idx="285">
                  <c:v>43013.991319444445</c:v>
                </c:pt>
                <c:pt idx="286">
                  <c:v>43013.991435185184</c:v>
                </c:pt>
                <c:pt idx="287">
                  <c:v>43013.991550925923</c:v>
                </c:pt>
                <c:pt idx="288">
                  <c:v>43013.991666666669</c:v>
                </c:pt>
                <c:pt idx="289">
                  <c:v>43013.991782407407</c:v>
                </c:pt>
                <c:pt idx="290">
                  <c:v>43013.991898148146</c:v>
                </c:pt>
                <c:pt idx="291">
                  <c:v>43013.992013888892</c:v>
                </c:pt>
                <c:pt idx="292">
                  <c:v>43013.992129629631</c:v>
                </c:pt>
                <c:pt idx="293">
                  <c:v>43013.992245370369</c:v>
                </c:pt>
                <c:pt idx="294">
                  <c:v>43013.992361111108</c:v>
                </c:pt>
                <c:pt idx="295">
                  <c:v>43013.992476851854</c:v>
                </c:pt>
                <c:pt idx="296">
                  <c:v>43013.992592592593</c:v>
                </c:pt>
                <c:pt idx="297">
                  <c:v>43013.992708333331</c:v>
                </c:pt>
                <c:pt idx="298">
                  <c:v>43013.992824074077</c:v>
                </c:pt>
                <c:pt idx="299">
                  <c:v>43013.992939814816</c:v>
                </c:pt>
                <c:pt idx="300">
                  <c:v>43013.993055555555</c:v>
                </c:pt>
                <c:pt idx="301">
                  <c:v>43013.993171296293</c:v>
                </c:pt>
                <c:pt idx="302">
                  <c:v>43013.993287037039</c:v>
                </c:pt>
                <c:pt idx="303">
                  <c:v>43013.993402777778</c:v>
                </c:pt>
                <c:pt idx="304">
                  <c:v>43013.993518518517</c:v>
                </c:pt>
                <c:pt idx="305">
                  <c:v>43013.993634259263</c:v>
                </c:pt>
                <c:pt idx="306">
                  <c:v>43013.993750000001</c:v>
                </c:pt>
                <c:pt idx="307">
                  <c:v>43013.99386574074</c:v>
                </c:pt>
                <c:pt idx="308">
                  <c:v>43013.993981481479</c:v>
                </c:pt>
                <c:pt idx="309">
                  <c:v>43013.994097222225</c:v>
                </c:pt>
                <c:pt idx="310">
                  <c:v>43013.994212962964</c:v>
                </c:pt>
                <c:pt idx="311">
                  <c:v>43013.994328703702</c:v>
                </c:pt>
                <c:pt idx="312">
                  <c:v>43013.994444444441</c:v>
                </c:pt>
                <c:pt idx="313">
                  <c:v>43013.994560185187</c:v>
                </c:pt>
                <c:pt idx="314">
                  <c:v>43013.994675925926</c:v>
                </c:pt>
                <c:pt idx="315">
                  <c:v>43013.994791666664</c:v>
                </c:pt>
                <c:pt idx="316">
                  <c:v>43013.99490740741</c:v>
                </c:pt>
                <c:pt idx="317">
                  <c:v>43013.995023148149</c:v>
                </c:pt>
                <c:pt idx="318">
                  <c:v>43013.995138888888</c:v>
                </c:pt>
                <c:pt idx="319">
                  <c:v>43013.995254629626</c:v>
                </c:pt>
                <c:pt idx="320">
                  <c:v>43013.995370370372</c:v>
                </c:pt>
                <c:pt idx="321">
                  <c:v>43013.995486111111</c:v>
                </c:pt>
                <c:pt idx="322">
                  <c:v>43013.99560185185</c:v>
                </c:pt>
                <c:pt idx="323">
                  <c:v>43013.995717592596</c:v>
                </c:pt>
                <c:pt idx="324">
                  <c:v>43013.995833333334</c:v>
                </c:pt>
                <c:pt idx="325">
                  <c:v>43013.995949074073</c:v>
                </c:pt>
                <c:pt idx="326">
                  <c:v>43013.996064814812</c:v>
                </c:pt>
                <c:pt idx="327">
                  <c:v>43013.996180555558</c:v>
                </c:pt>
                <c:pt idx="328">
                  <c:v>43013.996296296296</c:v>
                </c:pt>
                <c:pt idx="329">
                  <c:v>43013.996412037035</c:v>
                </c:pt>
                <c:pt idx="330">
                  <c:v>43013.996527777781</c:v>
                </c:pt>
                <c:pt idx="331">
                  <c:v>43013.99664351852</c:v>
                </c:pt>
                <c:pt idx="332">
                  <c:v>43013.996759259258</c:v>
                </c:pt>
                <c:pt idx="333">
                  <c:v>43013.996874999997</c:v>
                </c:pt>
                <c:pt idx="334">
                  <c:v>43013.996990740743</c:v>
                </c:pt>
                <c:pt idx="335">
                  <c:v>43013.997106481482</c:v>
                </c:pt>
                <c:pt idx="336">
                  <c:v>43013.99722222222</c:v>
                </c:pt>
                <c:pt idx="337">
                  <c:v>43013.997337962966</c:v>
                </c:pt>
                <c:pt idx="338">
                  <c:v>43013.997453703705</c:v>
                </c:pt>
                <c:pt idx="339">
                  <c:v>43013.997569444444</c:v>
                </c:pt>
                <c:pt idx="340">
                  <c:v>43013.997685185182</c:v>
                </c:pt>
                <c:pt idx="341">
                  <c:v>43013.997800925928</c:v>
                </c:pt>
                <c:pt idx="342">
                  <c:v>43013.997916666667</c:v>
                </c:pt>
                <c:pt idx="343">
                  <c:v>43013.998032407406</c:v>
                </c:pt>
                <c:pt idx="344">
                  <c:v>43013.998148148145</c:v>
                </c:pt>
                <c:pt idx="345">
                  <c:v>43013.998263888891</c:v>
                </c:pt>
                <c:pt idx="346">
                  <c:v>43013.998379629629</c:v>
                </c:pt>
                <c:pt idx="347">
                  <c:v>43013.998495370368</c:v>
                </c:pt>
                <c:pt idx="348">
                  <c:v>43013.998611111114</c:v>
                </c:pt>
                <c:pt idx="349">
                  <c:v>43013.998726851853</c:v>
                </c:pt>
                <c:pt idx="350">
                  <c:v>43013.998842592591</c:v>
                </c:pt>
                <c:pt idx="351">
                  <c:v>43013.99895833333</c:v>
                </c:pt>
                <c:pt idx="352">
                  <c:v>43013.999074074076</c:v>
                </c:pt>
                <c:pt idx="353">
                  <c:v>43013.999189814815</c:v>
                </c:pt>
                <c:pt idx="354">
                  <c:v>43013.999305555553</c:v>
                </c:pt>
                <c:pt idx="355">
                  <c:v>43013.999421296299</c:v>
                </c:pt>
                <c:pt idx="356">
                  <c:v>43013.999537037038</c:v>
                </c:pt>
                <c:pt idx="357">
                  <c:v>43013.999652777777</c:v>
                </c:pt>
                <c:pt idx="358">
                  <c:v>43013.999768518515</c:v>
                </c:pt>
                <c:pt idx="359">
                  <c:v>43013.999884259261</c:v>
                </c:pt>
                <c:pt idx="360">
                  <c:v>43014</c:v>
                </c:pt>
                <c:pt idx="361">
                  <c:v>43014.000115740739</c:v>
                </c:pt>
                <c:pt idx="362">
                  <c:v>43014.000231481485</c:v>
                </c:pt>
                <c:pt idx="363">
                  <c:v>43014.000347222223</c:v>
                </c:pt>
                <c:pt idx="364">
                  <c:v>43014.000462962962</c:v>
                </c:pt>
                <c:pt idx="365">
                  <c:v>43014.000578703701</c:v>
                </c:pt>
                <c:pt idx="366">
                  <c:v>43014.000694444447</c:v>
                </c:pt>
                <c:pt idx="367">
                  <c:v>43014.000810185185</c:v>
                </c:pt>
                <c:pt idx="368">
                  <c:v>43014.000925925924</c:v>
                </c:pt>
                <c:pt idx="369">
                  <c:v>43014.00104166667</c:v>
                </c:pt>
                <c:pt idx="370">
                  <c:v>43014.001157407409</c:v>
                </c:pt>
                <c:pt idx="371">
                  <c:v>43014.001273148147</c:v>
                </c:pt>
                <c:pt idx="372">
                  <c:v>43014.001388888886</c:v>
                </c:pt>
                <c:pt idx="373">
                  <c:v>43014.001504629632</c:v>
                </c:pt>
                <c:pt idx="374">
                  <c:v>43014.001620370371</c:v>
                </c:pt>
                <c:pt idx="375">
                  <c:v>43014.001736111109</c:v>
                </c:pt>
                <c:pt idx="376">
                  <c:v>43014.001851851855</c:v>
                </c:pt>
                <c:pt idx="377">
                  <c:v>43014.001967592594</c:v>
                </c:pt>
                <c:pt idx="378">
                  <c:v>43014.002083333333</c:v>
                </c:pt>
                <c:pt idx="379">
                  <c:v>43014.002199074072</c:v>
                </c:pt>
                <c:pt idx="380">
                  <c:v>43014.002314814818</c:v>
                </c:pt>
                <c:pt idx="381">
                  <c:v>43014.002430555556</c:v>
                </c:pt>
                <c:pt idx="382">
                  <c:v>43014.002546296295</c:v>
                </c:pt>
                <c:pt idx="383">
                  <c:v>43014.002662037034</c:v>
                </c:pt>
                <c:pt idx="384">
                  <c:v>43014.00277777778</c:v>
                </c:pt>
                <c:pt idx="385">
                  <c:v>43014.002893518518</c:v>
                </c:pt>
                <c:pt idx="386">
                  <c:v>43014.003009259257</c:v>
                </c:pt>
                <c:pt idx="387">
                  <c:v>43014.003125000003</c:v>
                </c:pt>
                <c:pt idx="388">
                  <c:v>43014.003240740742</c:v>
                </c:pt>
                <c:pt idx="389">
                  <c:v>43014.00335648148</c:v>
                </c:pt>
                <c:pt idx="390">
                  <c:v>43014.003472222219</c:v>
                </c:pt>
                <c:pt idx="391">
                  <c:v>43014.003587962965</c:v>
                </c:pt>
                <c:pt idx="392">
                  <c:v>43014.003703703704</c:v>
                </c:pt>
                <c:pt idx="393">
                  <c:v>43014.003819444442</c:v>
                </c:pt>
                <c:pt idx="394">
                  <c:v>43014.003935185188</c:v>
                </c:pt>
                <c:pt idx="395">
                  <c:v>43014.004050925927</c:v>
                </c:pt>
                <c:pt idx="396">
                  <c:v>43014.004166666666</c:v>
                </c:pt>
                <c:pt idx="397">
                  <c:v>43014.004282407404</c:v>
                </c:pt>
                <c:pt idx="398">
                  <c:v>43014.00439814815</c:v>
                </c:pt>
                <c:pt idx="399">
                  <c:v>43014.004513888889</c:v>
                </c:pt>
                <c:pt idx="400">
                  <c:v>43014.004629629628</c:v>
                </c:pt>
                <c:pt idx="401">
                  <c:v>43014.004745370374</c:v>
                </c:pt>
                <c:pt idx="402">
                  <c:v>43014.004861111112</c:v>
                </c:pt>
                <c:pt idx="403">
                  <c:v>43014.004976851851</c:v>
                </c:pt>
                <c:pt idx="404">
                  <c:v>43014.00509259259</c:v>
                </c:pt>
                <c:pt idx="405">
                  <c:v>43014.005208333336</c:v>
                </c:pt>
                <c:pt idx="406">
                  <c:v>43014.005324074074</c:v>
                </c:pt>
                <c:pt idx="407">
                  <c:v>43014.005439814813</c:v>
                </c:pt>
                <c:pt idx="408">
                  <c:v>43014.005555555559</c:v>
                </c:pt>
                <c:pt idx="409">
                  <c:v>43014.005671296298</c:v>
                </c:pt>
                <c:pt idx="410">
                  <c:v>43014.005787037036</c:v>
                </c:pt>
                <c:pt idx="411">
                  <c:v>43014.005902777775</c:v>
                </c:pt>
                <c:pt idx="412">
                  <c:v>43014.006018518521</c:v>
                </c:pt>
                <c:pt idx="413">
                  <c:v>43014.00613425926</c:v>
                </c:pt>
                <c:pt idx="414">
                  <c:v>43014.006249999999</c:v>
                </c:pt>
                <c:pt idx="415">
                  <c:v>43014.006365740737</c:v>
                </c:pt>
                <c:pt idx="416">
                  <c:v>43014.006481481483</c:v>
                </c:pt>
                <c:pt idx="417">
                  <c:v>43014.006597222222</c:v>
                </c:pt>
                <c:pt idx="418">
                  <c:v>43014.006712962961</c:v>
                </c:pt>
                <c:pt idx="419">
                  <c:v>43014.006828703707</c:v>
                </c:pt>
                <c:pt idx="420">
                  <c:v>43014.006944444445</c:v>
                </c:pt>
                <c:pt idx="421">
                  <c:v>43014.007060185184</c:v>
                </c:pt>
                <c:pt idx="422">
                  <c:v>43014.007175925923</c:v>
                </c:pt>
                <c:pt idx="423">
                  <c:v>43014.007291666669</c:v>
                </c:pt>
                <c:pt idx="424">
                  <c:v>43014.007407407407</c:v>
                </c:pt>
                <c:pt idx="425">
                  <c:v>43014.007523148146</c:v>
                </c:pt>
                <c:pt idx="426">
                  <c:v>43014.007638888892</c:v>
                </c:pt>
                <c:pt idx="427">
                  <c:v>43014.007754629631</c:v>
                </c:pt>
                <c:pt idx="428">
                  <c:v>43014.007870370369</c:v>
                </c:pt>
                <c:pt idx="429">
                  <c:v>43014.007986111108</c:v>
                </c:pt>
                <c:pt idx="430">
                  <c:v>43014.008101851854</c:v>
                </c:pt>
                <c:pt idx="431">
                  <c:v>43014.008217592593</c:v>
                </c:pt>
                <c:pt idx="432">
                  <c:v>43014.008333333331</c:v>
                </c:pt>
                <c:pt idx="433">
                  <c:v>43014.008449074077</c:v>
                </c:pt>
                <c:pt idx="434">
                  <c:v>43014.008564814816</c:v>
                </c:pt>
                <c:pt idx="435">
                  <c:v>43014.008680555555</c:v>
                </c:pt>
                <c:pt idx="436">
                  <c:v>43014.008796296293</c:v>
                </c:pt>
                <c:pt idx="437">
                  <c:v>43014.008912037039</c:v>
                </c:pt>
                <c:pt idx="438">
                  <c:v>43014.009027777778</c:v>
                </c:pt>
                <c:pt idx="439">
                  <c:v>43014.009143518517</c:v>
                </c:pt>
                <c:pt idx="440">
                  <c:v>43014.009259259263</c:v>
                </c:pt>
                <c:pt idx="441">
                  <c:v>43014.009375000001</c:v>
                </c:pt>
                <c:pt idx="442">
                  <c:v>43014.00949074074</c:v>
                </c:pt>
                <c:pt idx="443">
                  <c:v>43014.009606481479</c:v>
                </c:pt>
                <c:pt idx="444">
                  <c:v>43014.009722222225</c:v>
                </c:pt>
                <c:pt idx="445">
                  <c:v>43014.009837962964</c:v>
                </c:pt>
                <c:pt idx="446">
                  <c:v>43014.009953703702</c:v>
                </c:pt>
                <c:pt idx="447">
                  <c:v>43014.010069444441</c:v>
                </c:pt>
                <c:pt idx="448">
                  <c:v>43014.010185185187</c:v>
                </c:pt>
                <c:pt idx="449">
                  <c:v>43014.010300925926</c:v>
                </c:pt>
                <c:pt idx="450">
                  <c:v>43014.010416666664</c:v>
                </c:pt>
                <c:pt idx="451">
                  <c:v>43014.01053240741</c:v>
                </c:pt>
                <c:pt idx="452">
                  <c:v>43014.010648148149</c:v>
                </c:pt>
                <c:pt idx="453">
                  <c:v>43014.010763888888</c:v>
                </c:pt>
                <c:pt idx="454">
                  <c:v>43014.010879629626</c:v>
                </c:pt>
                <c:pt idx="455">
                  <c:v>43014.010995370372</c:v>
                </c:pt>
                <c:pt idx="456">
                  <c:v>43014.011111111111</c:v>
                </c:pt>
                <c:pt idx="457">
                  <c:v>43014.01122685185</c:v>
                </c:pt>
                <c:pt idx="458">
                  <c:v>43014.011342592596</c:v>
                </c:pt>
                <c:pt idx="459">
                  <c:v>43014.011458333334</c:v>
                </c:pt>
                <c:pt idx="460">
                  <c:v>43014.011574074073</c:v>
                </c:pt>
                <c:pt idx="461">
                  <c:v>43014.011689814812</c:v>
                </c:pt>
                <c:pt idx="462">
                  <c:v>43014.011805555558</c:v>
                </c:pt>
                <c:pt idx="463">
                  <c:v>43014.011921296296</c:v>
                </c:pt>
                <c:pt idx="464">
                  <c:v>43014.012037037035</c:v>
                </c:pt>
                <c:pt idx="465">
                  <c:v>43014.012152777781</c:v>
                </c:pt>
                <c:pt idx="466">
                  <c:v>43014.01226851852</c:v>
                </c:pt>
                <c:pt idx="467">
                  <c:v>43014.012384259258</c:v>
                </c:pt>
                <c:pt idx="468">
                  <c:v>43014.012499999997</c:v>
                </c:pt>
                <c:pt idx="469">
                  <c:v>43014.012615740743</c:v>
                </c:pt>
                <c:pt idx="470">
                  <c:v>43014.012731481482</c:v>
                </c:pt>
                <c:pt idx="471">
                  <c:v>43014.01284722222</c:v>
                </c:pt>
                <c:pt idx="472">
                  <c:v>43014.012962962966</c:v>
                </c:pt>
                <c:pt idx="473">
                  <c:v>43014.013078703705</c:v>
                </c:pt>
                <c:pt idx="474">
                  <c:v>43014.013194444444</c:v>
                </c:pt>
                <c:pt idx="475">
                  <c:v>43014.013310185182</c:v>
                </c:pt>
                <c:pt idx="476">
                  <c:v>43014.013425925928</c:v>
                </c:pt>
                <c:pt idx="477">
                  <c:v>43014.013541666667</c:v>
                </c:pt>
                <c:pt idx="478">
                  <c:v>43014.013657407406</c:v>
                </c:pt>
                <c:pt idx="479">
                  <c:v>43014.013773148145</c:v>
                </c:pt>
                <c:pt idx="480">
                  <c:v>43014.013888888891</c:v>
                </c:pt>
                <c:pt idx="481">
                  <c:v>43014.014004629629</c:v>
                </c:pt>
                <c:pt idx="482">
                  <c:v>43014.014120370368</c:v>
                </c:pt>
                <c:pt idx="483">
                  <c:v>43014.014236111114</c:v>
                </c:pt>
                <c:pt idx="484">
                  <c:v>43014.014351851853</c:v>
                </c:pt>
                <c:pt idx="485">
                  <c:v>43014.014467592591</c:v>
                </c:pt>
                <c:pt idx="486">
                  <c:v>43014.01458333333</c:v>
                </c:pt>
                <c:pt idx="487">
                  <c:v>43014.014699074076</c:v>
                </c:pt>
                <c:pt idx="488">
                  <c:v>43014.014814814815</c:v>
                </c:pt>
                <c:pt idx="489">
                  <c:v>43014.014930555553</c:v>
                </c:pt>
                <c:pt idx="490">
                  <c:v>43014.015046296299</c:v>
                </c:pt>
                <c:pt idx="491">
                  <c:v>43014.015162037038</c:v>
                </c:pt>
                <c:pt idx="492">
                  <c:v>43014.015277777777</c:v>
                </c:pt>
                <c:pt idx="493">
                  <c:v>43014.015393518515</c:v>
                </c:pt>
                <c:pt idx="494">
                  <c:v>43014.015509259261</c:v>
                </c:pt>
                <c:pt idx="495">
                  <c:v>43014.015625</c:v>
                </c:pt>
                <c:pt idx="496">
                  <c:v>43014.015740740739</c:v>
                </c:pt>
                <c:pt idx="497">
                  <c:v>43014.015856481485</c:v>
                </c:pt>
                <c:pt idx="498">
                  <c:v>43014.015972222223</c:v>
                </c:pt>
                <c:pt idx="499">
                  <c:v>43014.016087962962</c:v>
                </c:pt>
                <c:pt idx="500">
                  <c:v>43014.016203703701</c:v>
                </c:pt>
                <c:pt idx="501">
                  <c:v>43014.016319444447</c:v>
                </c:pt>
                <c:pt idx="502">
                  <c:v>43014.016435185185</c:v>
                </c:pt>
                <c:pt idx="503">
                  <c:v>43014.016550925924</c:v>
                </c:pt>
                <c:pt idx="504">
                  <c:v>43014.01666666667</c:v>
                </c:pt>
                <c:pt idx="505">
                  <c:v>43014.016782407409</c:v>
                </c:pt>
                <c:pt idx="506">
                  <c:v>43014.016898148147</c:v>
                </c:pt>
                <c:pt idx="507">
                  <c:v>43014.017013888886</c:v>
                </c:pt>
                <c:pt idx="508">
                  <c:v>43014.017129629632</c:v>
                </c:pt>
                <c:pt idx="509">
                  <c:v>43014.017245370371</c:v>
                </c:pt>
                <c:pt idx="510">
                  <c:v>43014.017361111109</c:v>
                </c:pt>
                <c:pt idx="511">
                  <c:v>43014.017476851855</c:v>
                </c:pt>
                <c:pt idx="512">
                  <c:v>43014.017592592594</c:v>
                </c:pt>
                <c:pt idx="513">
                  <c:v>43014.017708333333</c:v>
                </c:pt>
                <c:pt idx="514">
                  <c:v>43014.017824074072</c:v>
                </c:pt>
                <c:pt idx="515">
                  <c:v>43014.017939814818</c:v>
                </c:pt>
                <c:pt idx="516">
                  <c:v>43014.018055555556</c:v>
                </c:pt>
                <c:pt idx="517">
                  <c:v>43014.018171296295</c:v>
                </c:pt>
                <c:pt idx="518">
                  <c:v>43014.018287037034</c:v>
                </c:pt>
                <c:pt idx="519">
                  <c:v>43014.01840277778</c:v>
                </c:pt>
                <c:pt idx="520">
                  <c:v>43014.018518518518</c:v>
                </c:pt>
                <c:pt idx="521">
                  <c:v>43014.018634259257</c:v>
                </c:pt>
                <c:pt idx="522">
                  <c:v>43014.018750000003</c:v>
                </c:pt>
                <c:pt idx="523">
                  <c:v>43014.018865740742</c:v>
                </c:pt>
                <c:pt idx="524">
                  <c:v>43014.01898148148</c:v>
                </c:pt>
                <c:pt idx="525">
                  <c:v>43014.019097222219</c:v>
                </c:pt>
                <c:pt idx="526">
                  <c:v>43014.019212962965</c:v>
                </c:pt>
                <c:pt idx="527">
                  <c:v>43014.019328703704</c:v>
                </c:pt>
                <c:pt idx="528">
                  <c:v>43014.019444444442</c:v>
                </c:pt>
                <c:pt idx="529">
                  <c:v>43014.019560185188</c:v>
                </c:pt>
                <c:pt idx="530">
                  <c:v>43014.019675925927</c:v>
                </c:pt>
                <c:pt idx="531">
                  <c:v>43014.019791666666</c:v>
                </c:pt>
                <c:pt idx="532">
                  <c:v>43014.019907407404</c:v>
                </c:pt>
                <c:pt idx="533">
                  <c:v>43014.02002314815</c:v>
                </c:pt>
                <c:pt idx="534">
                  <c:v>43014.020138888889</c:v>
                </c:pt>
                <c:pt idx="535">
                  <c:v>43014.020254629628</c:v>
                </c:pt>
                <c:pt idx="536">
                  <c:v>43014.020370370374</c:v>
                </c:pt>
                <c:pt idx="537">
                  <c:v>43014.020486111112</c:v>
                </c:pt>
                <c:pt idx="538">
                  <c:v>43014.020601851851</c:v>
                </c:pt>
                <c:pt idx="539">
                  <c:v>43014.02071759259</c:v>
                </c:pt>
                <c:pt idx="540">
                  <c:v>43014.020833333336</c:v>
                </c:pt>
                <c:pt idx="541">
                  <c:v>43014.020949074074</c:v>
                </c:pt>
                <c:pt idx="542">
                  <c:v>43014.021064814813</c:v>
                </c:pt>
                <c:pt idx="543">
                  <c:v>43014.021180555559</c:v>
                </c:pt>
                <c:pt idx="544">
                  <c:v>43014.021296296298</c:v>
                </c:pt>
                <c:pt idx="545">
                  <c:v>43014.021412037036</c:v>
                </c:pt>
                <c:pt idx="546">
                  <c:v>43014.021527777775</c:v>
                </c:pt>
                <c:pt idx="547">
                  <c:v>43014.021643518521</c:v>
                </c:pt>
                <c:pt idx="548">
                  <c:v>43014.02175925926</c:v>
                </c:pt>
                <c:pt idx="549">
                  <c:v>43014.021874999999</c:v>
                </c:pt>
                <c:pt idx="550">
                  <c:v>43014.021990740737</c:v>
                </c:pt>
                <c:pt idx="551">
                  <c:v>43014.022106481483</c:v>
                </c:pt>
                <c:pt idx="552">
                  <c:v>43014.022222222222</c:v>
                </c:pt>
                <c:pt idx="553">
                  <c:v>43014.022337962961</c:v>
                </c:pt>
                <c:pt idx="554">
                  <c:v>43014.022453703707</c:v>
                </c:pt>
                <c:pt idx="555">
                  <c:v>43014.022569444445</c:v>
                </c:pt>
                <c:pt idx="556">
                  <c:v>43014.022685185184</c:v>
                </c:pt>
                <c:pt idx="557">
                  <c:v>43014.022800925923</c:v>
                </c:pt>
                <c:pt idx="558">
                  <c:v>43014.022916666669</c:v>
                </c:pt>
                <c:pt idx="559">
                  <c:v>43014.023032407407</c:v>
                </c:pt>
                <c:pt idx="560">
                  <c:v>43014.023148148146</c:v>
                </c:pt>
                <c:pt idx="561">
                  <c:v>43014.023263888892</c:v>
                </c:pt>
                <c:pt idx="562">
                  <c:v>43014.023379629631</c:v>
                </c:pt>
                <c:pt idx="563">
                  <c:v>43014.023495370369</c:v>
                </c:pt>
                <c:pt idx="564">
                  <c:v>43014.023611111108</c:v>
                </c:pt>
                <c:pt idx="565">
                  <c:v>43014.023726851854</c:v>
                </c:pt>
                <c:pt idx="566">
                  <c:v>43014.023842592593</c:v>
                </c:pt>
                <c:pt idx="567">
                  <c:v>43014.023958333331</c:v>
                </c:pt>
                <c:pt idx="568">
                  <c:v>43014.024074074077</c:v>
                </c:pt>
                <c:pt idx="569">
                  <c:v>43014.024189814816</c:v>
                </c:pt>
                <c:pt idx="570">
                  <c:v>43014.024305555555</c:v>
                </c:pt>
                <c:pt idx="571">
                  <c:v>43014.024421296293</c:v>
                </c:pt>
                <c:pt idx="572">
                  <c:v>43014.024537037039</c:v>
                </c:pt>
                <c:pt idx="573">
                  <c:v>43014.024652777778</c:v>
                </c:pt>
                <c:pt idx="574">
                  <c:v>43014.024768518517</c:v>
                </c:pt>
                <c:pt idx="575">
                  <c:v>43014.024884259263</c:v>
                </c:pt>
                <c:pt idx="576">
                  <c:v>43014.025000000001</c:v>
                </c:pt>
                <c:pt idx="577">
                  <c:v>43014.02511574074</c:v>
                </c:pt>
                <c:pt idx="578">
                  <c:v>43014.025231481479</c:v>
                </c:pt>
                <c:pt idx="579">
                  <c:v>43014.025347222225</c:v>
                </c:pt>
                <c:pt idx="580">
                  <c:v>43014.025462962964</c:v>
                </c:pt>
                <c:pt idx="581">
                  <c:v>43014.025578703702</c:v>
                </c:pt>
                <c:pt idx="582">
                  <c:v>43014.025694444441</c:v>
                </c:pt>
                <c:pt idx="583">
                  <c:v>43014.025810185187</c:v>
                </c:pt>
                <c:pt idx="584">
                  <c:v>43014.025925925926</c:v>
                </c:pt>
                <c:pt idx="585">
                  <c:v>43014.026041666664</c:v>
                </c:pt>
                <c:pt idx="586">
                  <c:v>43014.02615740741</c:v>
                </c:pt>
                <c:pt idx="587">
                  <c:v>43014.026273148149</c:v>
                </c:pt>
                <c:pt idx="588">
                  <c:v>43014.026388888888</c:v>
                </c:pt>
                <c:pt idx="589">
                  <c:v>43014.026504629626</c:v>
                </c:pt>
                <c:pt idx="590">
                  <c:v>43014.026620370372</c:v>
                </c:pt>
                <c:pt idx="591">
                  <c:v>43014.026736111111</c:v>
                </c:pt>
                <c:pt idx="592">
                  <c:v>43014.02685185185</c:v>
                </c:pt>
                <c:pt idx="593">
                  <c:v>43014.026967592596</c:v>
                </c:pt>
                <c:pt idx="594">
                  <c:v>43014.027083333334</c:v>
                </c:pt>
                <c:pt idx="595">
                  <c:v>43014.027199074073</c:v>
                </c:pt>
                <c:pt idx="596">
                  <c:v>43014.027314814812</c:v>
                </c:pt>
                <c:pt idx="597">
                  <c:v>43014.027430555558</c:v>
                </c:pt>
                <c:pt idx="598">
                  <c:v>43014.027546296296</c:v>
                </c:pt>
                <c:pt idx="599">
                  <c:v>43014.027662037035</c:v>
                </c:pt>
                <c:pt idx="600">
                  <c:v>43014.027777777781</c:v>
                </c:pt>
                <c:pt idx="601">
                  <c:v>43014.02789351852</c:v>
                </c:pt>
                <c:pt idx="602">
                  <c:v>43014.028009259258</c:v>
                </c:pt>
                <c:pt idx="603">
                  <c:v>43014.028124999997</c:v>
                </c:pt>
                <c:pt idx="604">
                  <c:v>43014.028240740743</c:v>
                </c:pt>
                <c:pt idx="605">
                  <c:v>43014.028356481482</c:v>
                </c:pt>
                <c:pt idx="606">
                  <c:v>43014.02847222222</c:v>
                </c:pt>
                <c:pt idx="607">
                  <c:v>43014.028587962966</c:v>
                </c:pt>
                <c:pt idx="608">
                  <c:v>43014.028703703705</c:v>
                </c:pt>
                <c:pt idx="609">
                  <c:v>43014.028819444444</c:v>
                </c:pt>
                <c:pt idx="610">
                  <c:v>43014.028935185182</c:v>
                </c:pt>
                <c:pt idx="611">
                  <c:v>43014.029050925928</c:v>
                </c:pt>
                <c:pt idx="612">
                  <c:v>43014.029166666667</c:v>
                </c:pt>
                <c:pt idx="613">
                  <c:v>43014.029282407406</c:v>
                </c:pt>
                <c:pt idx="614">
                  <c:v>43014.029398148145</c:v>
                </c:pt>
                <c:pt idx="615">
                  <c:v>43014.029513888891</c:v>
                </c:pt>
                <c:pt idx="616">
                  <c:v>43014.029629629629</c:v>
                </c:pt>
                <c:pt idx="617">
                  <c:v>43014.029745370368</c:v>
                </c:pt>
                <c:pt idx="618">
                  <c:v>43014.029861111114</c:v>
                </c:pt>
                <c:pt idx="619">
                  <c:v>43014.029976851853</c:v>
                </c:pt>
                <c:pt idx="620">
                  <c:v>43014.030092592591</c:v>
                </c:pt>
                <c:pt idx="621">
                  <c:v>43014.03020833333</c:v>
                </c:pt>
                <c:pt idx="622">
                  <c:v>43014.030324074076</c:v>
                </c:pt>
                <c:pt idx="623">
                  <c:v>43014.030439814815</c:v>
                </c:pt>
                <c:pt idx="624">
                  <c:v>43014.030555555553</c:v>
                </c:pt>
                <c:pt idx="625">
                  <c:v>43014.030671296299</c:v>
                </c:pt>
                <c:pt idx="626">
                  <c:v>43014.030787037038</c:v>
                </c:pt>
                <c:pt idx="627">
                  <c:v>43014.030902777777</c:v>
                </c:pt>
                <c:pt idx="628">
                  <c:v>43014.031018518515</c:v>
                </c:pt>
                <c:pt idx="629">
                  <c:v>43014.031134259261</c:v>
                </c:pt>
                <c:pt idx="630">
                  <c:v>43014.03125</c:v>
                </c:pt>
                <c:pt idx="631">
                  <c:v>43014.031365740739</c:v>
                </c:pt>
                <c:pt idx="632">
                  <c:v>43014.031481481485</c:v>
                </c:pt>
                <c:pt idx="633">
                  <c:v>43014.031597222223</c:v>
                </c:pt>
                <c:pt idx="634">
                  <c:v>43014.031712962962</c:v>
                </c:pt>
                <c:pt idx="635">
                  <c:v>43014.031828703701</c:v>
                </c:pt>
                <c:pt idx="636">
                  <c:v>43014.031944444447</c:v>
                </c:pt>
                <c:pt idx="637">
                  <c:v>43014.032060185185</c:v>
                </c:pt>
                <c:pt idx="638">
                  <c:v>43014.032175925924</c:v>
                </c:pt>
                <c:pt idx="639">
                  <c:v>43014.03229166667</c:v>
                </c:pt>
                <c:pt idx="640">
                  <c:v>43014.032407407409</c:v>
                </c:pt>
                <c:pt idx="641">
                  <c:v>43014.032523148147</c:v>
                </c:pt>
                <c:pt idx="642">
                  <c:v>43014.032638888886</c:v>
                </c:pt>
                <c:pt idx="643">
                  <c:v>43014.032754629632</c:v>
                </c:pt>
                <c:pt idx="644">
                  <c:v>43014.032870370371</c:v>
                </c:pt>
                <c:pt idx="645">
                  <c:v>43014.032986111109</c:v>
                </c:pt>
                <c:pt idx="646">
                  <c:v>43014.033101851855</c:v>
                </c:pt>
                <c:pt idx="647">
                  <c:v>43014.033217592594</c:v>
                </c:pt>
                <c:pt idx="648">
                  <c:v>43014.033333333333</c:v>
                </c:pt>
                <c:pt idx="649">
                  <c:v>43014.033449074072</c:v>
                </c:pt>
                <c:pt idx="650">
                  <c:v>43014.033564814818</c:v>
                </c:pt>
                <c:pt idx="651">
                  <c:v>43014.033680555556</c:v>
                </c:pt>
                <c:pt idx="652">
                  <c:v>43014.033796296295</c:v>
                </c:pt>
                <c:pt idx="653">
                  <c:v>43014.033912037034</c:v>
                </c:pt>
                <c:pt idx="654">
                  <c:v>43014.03402777778</c:v>
                </c:pt>
                <c:pt idx="655">
                  <c:v>43014.034143518518</c:v>
                </c:pt>
                <c:pt idx="656">
                  <c:v>43014.034259259257</c:v>
                </c:pt>
                <c:pt idx="657">
                  <c:v>43014.034375000003</c:v>
                </c:pt>
                <c:pt idx="658">
                  <c:v>43014.034490740742</c:v>
                </c:pt>
                <c:pt idx="659">
                  <c:v>43014.03460648148</c:v>
                </c:pt>
                <c:pt idx="660">
                  <c:v>43014.034722222219</c:v>
                </c:pt>
                <c:pt idx="661">
                  <c:v>43014.034837962965</c:v>
                </c:pt>
                <c:pt idx="662">
                  <c:v>43014.034953703704</c:v>
                </c:pt>
                <c:pt idx="663">
                  <c:v>43014.035069444442</c:v>
                </c:pt>
                <c:pt idx="664">
                  <c:v>43014.035185185188</c:v>
                </c:pt>
                <c:pt idx="665">
                  <c:v>43014.035300925927</c:v>
                </c:pt>
                <c:pt idx="666">
                  <c:v>43014.035416666666</c:v>
                </c:pt>
                <c:pt idx="667">
                  <c:v>43014.035532407404</c:v>
                </c:pt>
                <c:pt idx="668">
                  <c:v>43014.03564814815</c:v>
                </c:pt>
                <c:pt idx="669">
                  <c:v>43014.035763888889</c:v>
                </c:pt>
                <c:pt idx="670">
                  <c:v>43014.035879629628</c:v>
                </c:pt>
                <c:pt idx="671">
                  <c:v>43014.035995370374</c:v>
                </c:pt>
                <c:pt idx="672">
                  <c:v>43014.036111111112</c:v>
                </c:pt>
                <c:pt idx="673">
                  <c:v>43014.036226851851</c:v>
                </c:pt>
                <c:pt idx="674">
                  <c:v>43014.03634259259</c:v>
                </c:pt>
                <c:pt idx="675">
                  <c:v>43014.036458333336</c:v>
                </c:pt>
                <c:pt idx="676">
                  <c:v>43014.036574074074</c:v>
                </c:pt>
                <c:pt idx="677">
                  <c:v>43014.036689814813</c:v>
                </c:pt>
                <c:pt idx="678">
                  <c:v>43014.036805555559</c:v>
                </c:pt>
                <c:pt idx="679">
                  <c:v>43014.036921296298</c:v>
                </c:pt>
                <c:pt idx="680">
                  <c:v>43014.037037037036</c:v>
                </c:pt>
                <c:pt idx="681">
                  <c:v>43014.037152777775</c:v>
                </c:pt>
                <c:pt idx="682">
                  <c:v>43014.037268518521</c:v>
                </c:pt>
                <c:pt idx="683">
                  <c:v>43014.03738425926</c:v>
                </c:pt>
                <c:pt idx="684">
                  <c:v>43014.037499999999</c:v>
                </c:pt>
                <c:pt idx="685">
                  <c:v>43014.037615740737</c:v>
                </c:pt>
                <c:pt idx="686">
                  <c:v>43014.037731481483</c:v>
                </c:pt>
                <c:pt idx="687">
                  <c:v>43014.037847222222</c:v>
                </c:pt>
                <c:pt idx="688">
                  <c:v>43014.037962962961</c:v>
                </c:pt>
                <c:pt idx="689">
                  <c:v>43014.038078703707</c:v>
                </c:pt>
                <c:pt idx="690">
                  <c:v>43014.038194444445</c:v>
                </c:pt>
                <c:pt idx="691">
                  <c:v>43014.038310185184</c:v>
                </c:pt>
                <c:pt idx="692">
                  <c:v>43014.038425925923</c:v>
                </c:pt>
                <c:pt idx="693">
                  <c:v>43014.038541666669</c:v>
                </c:pt>
                <c:pt idx="694">
                  <c:v>43014.038657407407</c:v>
                </c:pt>
                <c:pt idx="695">
                  <c:v>43014.038773148146</c:v>
                </c:pt>
                <c:pt idx="696">
                  <c:v>43014.038888888892</c:v>
                </c:pt>
                <c:pt idx="697">
                  <c:v>43014.039004629631</c:v>
                </c:pt>
                <c:pt idx="698">
                  <c:v>43014.039120370369</c:v>
                </c:pt>
                <c:pt idx="699">
                  <c:v>43014.039236111108</c:v>
                </c:pt>
                <c:pt idx="700">
                  <c:v>43014.039351851854</c:v>
                </c:pt>
                <c:pt idx="701">
                  <c:v>43014.039467592593</c:v>
                </c:pt>
                <c:pt idx="702">
                  <c:v>43014.039583333331</c:v>
                </c:pt>
                <c:pt idx="703">
                  <c:v>43014.039699074077</c:v>
                </c:pt>
                <c:pt idx="704">
                  <c:v>43014.039814814816</c:v>
                </c:pt>
                <c:pt idx="705">
                  <c:v>43014.039930555555</c:v>
                </c:pt>
                <c:pt idx="706">
                  <c:v>43014.040046296293</c:v>
                </c:pt>
                <c:pt idx="707">
                  <c:v>43014.040162037039</c:v>
                </c:pt>
                <c:pt idx="708">
                  <c:v>43014.040277777778</c:v>
                </c:pt>
                <c:pt idx="709">
                  <c:v>43014.040393518517</c:v>
                </c:pt>
                <c:pt idx="710">
                  <c:v>43014.040509259263</c:v>
                </c:pt>
                <c:pt idx="711">
                  <c:v>43014.040625000001</c:v>
                </c:pt>
                <c:pt idx="712">
                  <c:v>43014.04074074074</c:v>
                </c:pt>
                <c:pt idx="713">
                  <c:v>43014.040856481479</c:v>
                </c:pt>
                <c:pt idx="714">
                  <c:v>43014.040972222225</c:v>
                </c:pt>
                <c:pt idx="715">
                  <c:v>43014.041087962964</c:v>
                </c:pt>
                <c:pt idx="716">
                  <c:v>43014.041203703702</c:v>
                </c:pt>
                <c:pt idx="717">
                  <c:v>43014.041319444441</c:v>
                </c:pt>
                <c:pt idx="718">
                  <c:v>43014.041435185187</c:v>
                </c:pt>
                <c:pt idx="719">
                  <c:v>43014.041550925926</c:v>
                </c:pt>
                <c:pt idx="720">
                  <c:v>43014.041666666664</c:v>
                </c:pt>
              </c:numCache>
            </c:numRef>
          </c:cat>
          <c:val>
            <c:numRef>
              <c:f>Sheet1!$F$7:$F$727</c:f>
              <c:numCache>
                <c:formatCode>General</c:formatCode>
                <c:ptCount val="7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07824"/>
        <c:axId val="14600743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Sheet1!$E$6</c15:sqref>
                        </c15:formulaRef>
                      </c:ext>
                    </c:extLst>
                    <c:strCache>
                      <c:ptCount val="1"/>
                      <c:pt idx="0">
                        <c:v>SBBH Flag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Sheet1!$A$7:$A$727</c15:sqref>
                        </c15:formulaRef>
                      </c:ext>
                    </c:extLst>
                    <c:numCache>
                      <c:formatCode>dd\-mmm\-yy\ hh:mm:ss</c:formatCode>
                      <c:ptCount val="721"/>
                      <c:pt idx="0">
                        <c:v>43013.958333333336</c:v>
                      </c:pt>
                      <c:pt idx="1">
                        <c:v>43013.958449074074</c:v>
                      </c:pt>
                      <c:pt idx="2">
                        <c:v>43013.958564814813</c:v>
                      </c:pt>
                      <c:pt idx="3">
                        <c:v>43013.958680555559</c:v>
                      </c:pt>
                      <c:pt idx="4">
                        <c:v>43013.958796296298</c:v>
                      </c:pt>
                      <c:pt idx="5">
                        <c:v>43013.958912037036</c:v>
                      </c:pt>
                      <c:pt idx="6">
                        <c:v>43013.959027777775</c:v>
                      </c:pt>
                      <c:pt idx="7">
                        <c:v>43013.959143518521</c:v>
                      </c:pt>
                      <c:pt idx="8">
                        <c:v>43013.95925925926</c:v>
                      </c:pt>
                      <c:pt idx="9">
                        <c:v>43013.959374999999</c:v>
                      </c:pt>
                      <c:pt idx="10">
                        <c:v>43013.959490740737</c:v>
                      </c:pt>
                      <c:pt idx="11">
                        <c:v>43013.959606481483</c:v>
                      </c:pt>
                      <c:pt idx="12">
                        <c:v>43013.959722222222</c:v>
                      </c:pt>
                      <c:pt idx="13">
                        <c:v>43013.959837962961</c:v>
                      </c:pt>
                      <c:pt idx="14">
                        <c:v>43013.959953703707</c:v>
                      </c:pt>
                      <c:pt idx="15">
                        <c:v>43013.960069444445</c:v>
                      </c:pt>
                      <c:pt idx="16">
                        <c:v>43013.960185185184</c:v>
                      </c:pt>
                      <c:pt idx="17">
                        <c:v>43013.960300925923</c:v>
                      </c:pt>
                      <c:pt idx="18">
                        <c:v>43013.960416666669</c:v>
                      </c:pt>
                      <c:pt idx="19">
                        <c:v>43013.960532407407</c:v>
                      </c:pt>
                      <c:pt idx="20">
                        <c:v>43013.960648148146</c:v>
                      </c:pt>
                      <c:pt idx="21">
                        <c:v>43013.960763888892</c:v>
                      </c:pt>
                      <c:pt idx="22">
                        <c:v>43013.960879629631</c:v>
                      </c:pt>
                      <c:pt idx="23">
                        <c:v>43013.960995370369</c:v>
                      </c:pt>
                      <c:pt idx="24">
                        <c:v>43013.961111111108</c:v>
                      </c:pt>
                      <c:pt idx="25">
                        <c:v>43013.961226851854</c:v>
                      </c:pt>
                      <c:pt idx="26">
                        <c:v>43013.961342592593</c:v>
                      </c:pt>
                      <c:pt idx="27">
                        <c:v>43013.961458333331</c:v>
                      </c:pt>
                      <c:pt idx="28">
                        <c:v>43013.961574074077</c:v>
                      </c:pt>
                      <c:pt idx="29">
                        <c:v>43013.961689814816</c:v>
                      </c:pt>
                      <c:pt idx="30">
                        <c:v>43013.961805555555</c:v>
                      </c:pt>
                      <c:pt idx="31">
                        <c:v>43013.961921296293</c:v>
                      </c:pt>
                      <c:pt idx="32">
                        <c:v>43013.962037037039</c:v>
                      </c:pt>
                      <c:pt idx="33">
                        <c:v>43013.962152777778</c:v>
                      </c:pt>
                      <c:pt idx="34">
                        <c:v>43013.962268518517</c:v>
                      </c:pt>
                      <c:pt idx="35">
                        <c:v>43013.962384259263</c:v>
                      </c:pt>
                      <c:pt idx="36">
                        <c:v>43013.962500000001</c:v>
                      </c:pt>
                      <c:pt idx="37">
                        <c:v>43013.96261574074</c:v>
                      </c:pt>
                      <c:pt idx="38">
                        <c:v>43013.962731481479</c:v>
                      </c:pt>
                      <c:pt idx="39">
                        <c:v>43013.962847222225</c:v>
                      </c:pt>
                      <c:pt idx="40">
                        <c:v>43013.962962962964</c:v>
                      </c:pt>
                      <c:pt idx="41">
                        <c:v>43013.963078703702</c:v>
                      </c:pt>
                      <c:pt idx="42">
                        <c:v>43013.963194444441</c:v>
                      </c:pt>
                      <c:pt idx="43">
                        <c:v>43013.963310185187</c:v>
                      </c:pt>
                      <c:pt idx="44">
                        <c:v>43013.963425925926</c:v>
                      </c:pt>
                      <c:pt idx="45">
                        <c:v>43013.963541666664</c:v>
                      </c:pt>
                      <c:pt idx="46">
                        <c:v>43013.96365740741</c:v>
                      </c:pt>
                      <c:pt idx="47">
                        <c:v>43013.963773148149</c:v>
                      </c:pt>
                      <c:pt idx="48">
                        <c:v>43013.963888888888</c:v>
                      </c:pt>
                      <c:pt idx="49">
                        <c:v>43013.964004629626</c:v>
                      </c:pt>
                      <c:pt idx="50">
                        <c:v>43013.964120370372</c:v>
                      </c:pt>
                      <c:pt idx="51">
                        <c:v>43013.964236111111</c:v>
                      </c:pt>
                      <c:pt idx="52">
                        <c:v>43013.96435185185</c:v>
                      </c:pt>
                      <c:pt idx="53">
                        <c:v>43013.964467592596</c:v>
                      </c:pt>
                      <c:pt idx="54">
                        <c:v>43013.964583333334</c:v>
                      </c:pt>
                      <c:pt idx="55">
                        <c:v>43013.964699074073</c:v>
                      </c:pt>
                      <c:pt idx="56">
                        <c:v>43013.964814814812</c:v>
                      </c:pt>
                      <c:pt idx="57">
                        <c:v>43013.964930555558</c:v>
                      </c:pt>
                      <c:pt idx="58">
                        <c:v>43013.965046296296</c:v>
                      </c:pt>
                      <c:pt idx="59">
                        <c:v>43013.965162037035</c:v>
                      </c:pt>
                      <c:pt idx="60">
                        <c:v>43013.965277777781</c:v>
                      </c:pt>
                      <c:pt idx="61">
                        <c:v>43013.96539351852</c:v>
                      </c:pt>
                      <c:pt idx="62">
                        <c:v>43013.965509259258</c:v>
                      </c:pt>
                      <c:pt idx="63">
                        <c:v>43013.965624999997</c:v>
                      </c:pt>
                      <c:pt idx="64">
                        <c:v>43013.965740740743</c:v>
                      </c:pt>
                      <c:pt idx="65">
                        <c:v>43013.965856481482</c:v>
                      </c:pt>
                      <c:pt idx="66">
                        <c:v>43013.96597222222</c:v>
                      </c:pt>
                      <c:pt idx="67">
                        <c:v>43013.966087962966</c:v>
                      </c:pt>
                      <c:pt idx="68">
                        <c:v>43013.966203703705</c:v>
                      </c:pt>
                      <c:pt idx="69">
                        <c:v>43013.966319444444</c:v>
                      </c:pt>
                      <c:pt idx="70">
                        <c:v>43013.966435185182</c:v>
                      </c:pt>
                      <c:pt idx="71">
                        <c:v>43013.966550925928</c:v>
                      </c:pt>
                      <c:pt idx="72">
                        <c:v>43013.966666666667</c:v>
                      </c:pt>
                      <c:pt idx="73">
                        <c:v>43013.966782407406</c:v>
                      </c:pt>
                      <c:pt idx="74">
                        <c:v>43013.966898148145</c:v>
                      </c:pt>
                      <c:pt idx="75">
                        <c:v>43013.967013888891</c:v>
                      </c:pt>
                      <c:pt idx="76">
                        <c:v>43013.967129629629</c:v>
                      </c:pt>
                      <c:pt idx="77">
                        <c:v>43013.967245370368</c:v>
                      </c:pt>
                      <c:pt idx="78">
                        <c:v>43013.967361111114</c:v>
                      </c:pt>
                      <c:pt idx="79">
                        <c:v>43013.967476851853</c:v>
                      </c:pt>
                      <c:pt idx="80">
                        <c:v>43013.967592592591</c:v>
                      </c:pt>
                      <c:pt idx="81">
                        <c:v>43013.96770833333</c:v>
                      </c:pt>
                      <c:pt idx="82">
                        <c:v>43013.967824074076</c:v>
                      </c:pt>
                      <c:pt idx="83">
                        <c:v>43013.967939814815</c:v>
                      </c:pt>
                      <c:pt idx="84">
                        <c:v>43013.968055555553</c:v>
                      </c:pt>
                      <c:pt idx="85">
                        <c:v>43013.968171296299</c:v>
                      </c:pt>
                      <c:pt idx="86">
                        <c:v>43013.968287037038</c:v>
                      </c:pt>
                      <c:pt idx="87">
                        <c:v>43013.968402777777</c:v>
                      </c:pt>
                      <c:pt idx="88">
                        <c:v>43013.968518518515</c:v>
                      </c:pt>
                      <c:pt idx="89">
                        <c:v>43013.968634259261</c:v>
                      </c:pt>
                      <c:pt idx="90">
                        <c:v>43013.96875</c:v>
                      </c:pt>
                      <c:pt idx="91">
                        <c:v>43013.968865740739</c:v>
                      </c:pt>
                      <c:pt idx="92">
                        <c:v>43013.968981481485</c:v>
                      </c:pt>
                      <c:pt idx="93">
                        <c:v>43013.969097222223</c:v>
                      </c:pt>
                      <c:pt idx="94">
                        <c:v>43013.969212962962</c:v>
                      </c:pt>
                      <c:pt idx="95">
                        <c:v>43013.969328703701</c:v>
                      </c:pt>
                      <c:pt idx="96">
                        <c:v>43013.969444444447</c:v>
                      </c:pt>
                      <c:pt idx="97">
                        <c:v>43013.969560185185</c:v>
                      </c:pt>
                      <c:pt idx="98">
                        <c:v>43013.969675925924</c:v>
                      </c:pt>
                      <c:pt idx="99">
                        <c:v>43013.96979166667</c:v>
                      </c:pt>
                      <c:pt idx="100">
                        <c:v>43013.969907407409</c:v>
                      </c:pt>
                      <c:pt idx="101">
                        <c:v>43013.970023148147</c:v>
                      </c:pt>
                      <c:pt idx="102">
                        <c:v>43013.970138888886</c:v>
                      </c:pt>
                      <c:pt idx="103">
                        <c:v>43013.970254629632</c:v>
                      </c:pt>
                      <c:pt idx="104">
                        <c:v>43013.970370370371</c:v>
                      </c:pt>
                      <c:pt idx="105">
                        <c:v>43013.970486111109</c:v>
                      </c:pt>
                      <c:pt idx="106">
                        <c:v>43013.970601851855</c:v>
                      </c:pt>
                      <c:pt idx="107">
                        <c:v>43013.970717592594</c:v>
                      </c:pt>
                      <c:pt idx="108">
                        <c:v>43013.970833333333</c:v>
                      </c:pt>
                      <c:pt idx="109">
                        <c:v>43013.970949074072</c:v>
                      </c:pt>
                      <c:pt idx="110">
                        <c:v>43013.971064814818</c:v>
                      </c:pt>
                      <c:pt idx="111">
                        <c:v>43013.971180555556</c:v>
                      </c:pt>
                      <c:pt idx="112">
                        <c:v>43013.971296296295</c:v>
                      </c:pt>
                      <c:pt idx="113">
                        <c:v>43013.971412037034</c:v>
                      </c:pt>
                      <c:pt idx="114">
                        <c:v>43013.97152777778</c:v>
                      </c:pt>
                      <c:pt idx="115">
                        <c:v>43013.971643518518</c:v>
                      </c:pt>
                      <c:pt idx="116">
                        <c:v>43013.971759259257</c:v>
                      </c:pt>
                      <c:pt idx="117">
                        <c:v>43013.971875000003</c:v>
                      </c:pt>
                      <c:pt idx="118">
                        <c:v>43013.971990740742</c:v>
                      </c:pt>
                      <c:pt idx="119">
                        <c:v>43013.97210648148</c:v>
                      </c:pt>
                      <c:pt idx="120">
                        <c:v>43013.972222222219</c:v>
                      </c:pt>
                      <c:pt idx="121">
                        <c:v>43013.972337962965</c:v>
                      </c:pt>
                      <c:pt idx="122">
                        <c:v>43013.972453703704</c:v>
                      </c:pt>
                      <c:pt idx="123">
                        <c:v>43013.972569444442</c:v>
                      </c:pt>
                      <c:pt idx="124">
                        <c:v>43013.972685185188</c:v>
                      </c:pt>
                      <c:pt idx="125">
                        <c:v>43013.972800925927</c:v>
                      </c:pt>
                      <c:pt idx="126">
                        <c:v>43013.972916666666</c:v>
                      </c:pt>
                      <c:pt idx="127">
                        <c:v>43013.973032407404</c:v>
                      </c:pt>
                      <c:pt idx="128">
                        <c:v>43013.97314814815</c:v>
                      </c:pt>
                      <c:pt idx="129">
                        <c:v>43013.973263888889</c:v>
                      </c:pt>
                      <c:pt idx="130">
                        <c:v>43013.973379629628</c:v>
                      </c:pt>
                      <c:pt idx="131">
                        <c:v>43013.973495370374</c:v>
                      </c:pt>
                      <c:pt idx="132">
                        <c:v>43013.973611111112</c:v>
                      </c:pt>
                      <c:pt idx="133">
                        <c:v>43013.973726851851</c:v>
                      </c:pt>
                      <c:pt idx="134">
                        <c:v>43013.97384259259</c:v>
                      </c:pt>
                      <c:pt idx="135">
                        <c:v>43013.973958333336</c:v>
                      </c:pt>
                      <c:pt idx="136">
                        <c:v>43013.974074074074</c:v>
                      </c:pt>
                      <c:pt idx="137">
                        <c:v>43013.974189814813</c:v>
                      </c:pt>
                      <c:pt idx="138">
                        <c:v>43013.974305555559</c:v>
                      </c:pt>
                      <c:pt idx="139">
                        <c:v>43013.974421296298</c:v>
                      </c:pt>
                      <c:pt idx="140">
                        <c:v>43013.974537037036</c:v>
                      </c:pt>
                      <c:pt idx="141">
                        <c:v>43013.974652777775</c:v>
                      </c:pt>
                      <c:pt idx="142">
                        <c:v>43013.974768518521</c:v>
                      </c:pt>
                      <c:pt idx="143">
                        <c:v>43013.97488425926</c:v>
                      </c:pt>
                      <c:pt idx="144">
                        <c:v>43013.974999999999</c:v>
                      </c:pt>
                      <c:pt idx="145">
                        <c:v>43013.975115740737</c:v>
                      </c:pt>
                      <c:pt idx="146">
                        <c:v>43013.975231481483</c:v>
                      </c:pt>
                      <c:pt idx="147">
                        <c:v>43013.975347222222</c:v>
                      </c:pt>
                      <c:pt idx="148">
                        <c:v>43013.975462962961</c:v>
                      </c:pt>
                      <c:pt idx="149">
                        <c:v>43013.975578703707</c:v>
                      </c:pt>
                      <c:pt idx="150">
                        <c:v>43013.975694444445</c:v>
                      </c:pt>
                      <c:pt idx="151">
                        <c:v>43013.975810185184</c:v>
                      </c:pt>
                      <c:pt idx="152">
                        <c:v>43013.975925925923</c:v>
                      </c:pt>
                      <c:pt idx="153">
                        <c:v>43013.976041666669</c:v>
                      </c:pt>
                      <c:pt idx="154">
                        <c:v>43013.976157407407</c:v>
                      </c:pt>
                      <c:pt idx="155">
                        <c:v>43013.976273148146</c:v>
                      </c:pt>
                      <c:pt idx="156">
                        <c:v>43013.976388888892</c:v>
                      </c:pt>
                      <c:pt idx="157">
                        <c:v>43013.976504629631</c:v>
                      </c:pt>
                      <c:pt idx="158">
                        <c:v>43013.976620370369</c:v>
                      </c:pt>
                      <c:pt idx="159">
                        <c:v>43013.976736111108</c:v>
                      </c:pt>
                      <c:pt idx="160">
                        <c:v>43013.976851851854</c:v>
                      </c:pt>
                      <c:pt idx="161">
                        <c:v>43013.976967592593</c:v>
                      </c:pt>
                      <c:pt idx="162">
                        <c:v>43013.977083333331</c:v>
                      </c:pt>
                      <c:pt idx="163">
                        <c:v>43013.977199074077</c:v>
                      </c:pt>
                      <c:pt idx="164">
                        <c:v>43013.977314814816</c:v>
                      </c:pt>
                      <c:pt idx="165">
                        <c:v>43013.977430555555</c:v>
                      </c:pt>
                      <c:pt idx="166">
                        <c:v>43013.977546296293</c:v>
                      </c:pt>
                      <c:pt idx="167">
                        <c:v>43013.977662037039</c:v>
                      </c:pt>
                      <c:pt idx="168">
                        <c:v>43013.977777777778</c:v>
                      </c:pt>
                      <c:pt idx="169">
                        <c:v>43013.977893518517</c:v>
                      </c:pt>
                      <c:pt idx="170">
                        <c:v>43013.978009259263</c:v>
                      </c:pt>
                      <c:pt idx="171">
                        <c:v>43013.978125000001</c:v>
                      </c:pt>
                      <c:pt idx="172">
                        <c:v>43013.97824074074</c:v>
                      </c:pt>
                      <c:pt idx="173">
                        <c:v>43013.978356481479</c:v>
                      </c:pt>
                      <c:pt idx="174">
                        <c:v>43013.978472222225</c:v>
                      </c:pt>
                      <c:pt idx="175">
                        <c:v>43013.978587962964</c:v>
                      </c:pt>
                      <c:pt idx="176">
                        <c:v>43013.978703703702</c:v>
                      </c:pt>
                      <c:pt idx="177">
                        <c:v>43013.978819444441</c:v>
                      </c:pt>
                      <c:pt idx="178">
                        <c:v>43013.978935185187</c:v>
                      </c:pt>
                      <c:pt idx="179">
                        <c:v>43013.979050925926</c:v>
                      </c:pt>
                      <c:pt idx="180">
                        <c:v>43013.979166666664</c:v>
                      </c:pt>
                      <c:pt idx="181">
                        <c:v>43013.97928240741</c:v>
                      </c:pt>
                      <c:pt idx="182">
                        <c:v>43013.979398148149</c:v>
                      </c:pt>
                      <c:pt idx="183">
                        <c:v>43013.979513888888</c:v>
                      </c:pt>
                      <c:pt idx="184">
                        <c:v>43013.979629629626</c:v>
                      </c:pt>
                      <c:pt idx="185">
                        <c:v>43013.979745370372</c:v>
                      </c:pt>
                      <c:pt idx="186">
                        <c:v>43013.979861111111</c:v>
                      </c:pt>
                      <c:pt idx="187">
                        <c:v>43013.97997685185</c:v>
                      </c:pt>
                      <c:pt idx="188">
                        <c:v>43013.980092592596</c:v>
                      </c:pt>
                      <c:pt idx="189">
                        <c:v>43013.980208333334</c:v>
                      </c:pt>
                      <c:pt idx="190">
                        <c:v>43013.980324074073</c:v>
                      </c:pt>
                      <c:pt idx="191">
                        <c:v>43013.980439814812</c:v>
                      </c:pt>
                      <c:pt idx="192">
                        <c:v>43013.980555555558</c:v>
                      </c:pt>
                      <c:pt idx="193">
                        <c:v>43013.980671296296</c:v>
                      </c:pt>
                      <c:pt idx="194">
                        <c:v>43013.980787037035</c:v>
                      </c:pt>
                      <c:pt idx="195">
                        <c:v>43013.980902777781</c:v>
                      </c:pt>
                      <c:pt idx="196">
                        <c:v>43013.98101851852</c:v>
                      </c:pt>
                      <c:pt idx="197">
                        <c:v>43013.981134259258</c:v>
                      </c:pt>
                      <c:pt idx="198">
                        <c:v>43013.981249999997</c:v>
                      </c:pt>
                      <c:pt idx="199">
                        <c:v>43013.981365740743</c:v>
                      </c:pt>
                      <c:pt idx="200">
                        <c:v>43013.981481481482</c:v>
                      </c:pt>
                      <c:pt idx="201">
                        <c:v>43013.98159722222</c:v>
                      </c:pt>
                      <c:pt idx="202">
                        <c:v>43013.981712962966</c:v>
                      </c:pt>
                      <c:pt idx="203">
                        <c:v>43013.981828703705</c:v>
                      </c:pt>
                      <c:pt idx="204">
                        <c:v>43013.981944444444</c:v>
                      </c:pt>
                      <c:pt idx="205">
                        <c:v>43013.982060185182</c:v>
                      </c:pt>
                      <c:pt idx="206">
                        <c:v>43013.982175925928</c:v>
                      </c:pt>
                      <c:pt idx="207">
                        <c:v>43013.982291666667</c:v>
                      </c:pt>
                      <c:pt idx="208">
                        <c:v>43013.982407407406</c:v>
                      </c:pt>
                      <c:pt idx="209">
                        <c:v>43013.982523148145</c:v>
                      </c:pt>
                      <c:pt idx="210">
                        <c:v>43013.982638888891</c:v>
                      </c:pt>
                      <c:pt idx="211">
                        <c:v>43013.982754629629</c:v>
                      </c:pt>
                      <c:pt idx="212">
                        <c:v>43013.982870370368</c:v>
                      </c:pt>
                      <c:pt idx="213">
                        <c:v>43013.982986111114</c:v>
                      </c:pt>
                      <c:pt idx="214">
                        <c:v>43013.983101851853</c:v>
                      </c:pt>
                      <c:pt idx="215">
                        <c:v>43013.983217592591</c:v>
                      </c:pt>
                      <c:pt idx="216">
                        <c:v>43013.98333333333</c:v>
                      </c:pt>
                      <c:pt idx="217">
                        <c:v>43013.983449074076</c:v>
                      </c:pt>
                      <c:pt idx="218">
                        <c:v>43013.983564814815</c:v>
                      </c:pt>
                      <c:pt idx="219">
                        <c:v>43013.983680555553</c:v>
                      </c:pt>
                      <c:pt idx="220">
                        <c:v>43013.983796296299</c:v>
                      </c:pt>
                      <c:pt idx="221">
                        <c:v>43013.983912037038</c:v>
                      </c:pt>
                      <c:pt idx="222">
                        <c:v>43013.984027777777</c:v>
                      </c:pt>
                      <c:pt idx="223">
                        <c:v>43013.984143518515</c:v>
                      </c:pt>
                      <c:pt idx="224">
                        <c:v>43013.984259259261</c:v>
                      </c:pt>
                      <c:pt idx="225">
                        <c:v>43013.984375</c:v>
                      </c:pt>
                      <c:pt idx="226">
                        <c:v>43013.984490740739</c:v>
                      </c:pt>
                      <c:pt idx="227">
                        <c:v>43013.984606481485</c:v>
                      </c:pt>
                      <c:pt idx="228">
                        <c:v>43013.984722222223</c:v>
                      </c:pt>
                      <c:pt idx="229">
                        <c:v>43013.984837962962</c:v>
                      </c:pt>
                      <c:pt idx="230">
                        <c:v>43013.984953703701</c:v>
                      </c:pt>
                      <c:pt idx="231">
                        <c:v>43013.985069444447</c:v>
                      </c:pt>
                      <c:pt idx="232">
                        <c:v>43013.985185185185</c:v>
                      </c:pt>
                      <c:pt idx="233">
                        <c:v>43013.985300925924</c:v>
                      </c:pt>
                      <c:pt idx="234">
                        <c:v>43013.98541666667</c:v>
                      </c:pt>
                      <c:pt idx="235">
                        <c:v>43013.985532407409</c:v>
                      </c:pt>
                      <c:pt idx="236">
                        <c:v>43013.985648148147</c:v>
                      </c:pt>
                      <c:pt idx="237">
                        <c:v>43013.985763888886</c:v>
                      </c:pt>
                      <c:pt idx="238">
                        <c:v>43013.985879629632</c:v>
                      </c:pt>
                      <c:pt idx="239">
                        <c:v>43013.985995370371</c:v>
                      </c:pt>
                      <c:pt idx="240">
                        <c:v>43013.986111111109</c:v>
                      </c:pt>
                      <c:pt idx="241">
                        <c:v>43013.986226851855</c:v>
                      </c:pt>
                      <c:pt idx="242">
                        <c:v>43013.986342592594</c:v>
                      </c:pt>
                      <c:pt idx="243">
                        <c:v>43013.986458333333</c:v>
                      </c:pt>
                      <c:pt idx="244">
                        <c:v>43013.986574074072</c:v>
                      </c:pt>
                      <c:pt idx="245">
                        <c:v>43013.986689814818</c:v>
                      </c:pt>
                      <c:pt idx="246">
                        <c:v>43013.986805555556</c:v>
                      </c:pt>
                      <c:pt idx="247">
                        <c:v>43013.986921296295</c:v>
                      </c:pt>
                      <c:pt idx="248">
                        <c:v>43013.987037037034</c:v>
                      </c:pt>
                      <c:pt idx="249">
                        <c:v>43013.98715277778</c:v>
                      </c:pt>
                      <c:pt idx="250">
                        <c:v>43013.987268518518</c:v>
                      </c:pt>
                      <c:pt idx="251">
                        <c:v>43013.987384259257</c:v>
                      </c:pt>
                      <c:pt idx="252">
                        <c:v>43013.987500000003</c:v>
                      </c:pt>
                      <c:pt idx="253">
                        <c:v>43013.987615740742</c:v>
                      </c:pt>
                      <c:pt idx="254">
                        <c:v>43013.98773148148</c:v>
                      </c:pt>
                      <c:pt idx="255">
                        <c:v>43013.987847222219</c:v>
                      </c:pt>
                      <c:pt idx="256">
                        <c:v>43013.987962962965</c:v>
                      </c:pt>
                      <c:pt idx="257">
                        <c:v>43013.988078703704</c:v>
                      </c:pt>
                      <c:pt idx="258">
                        <c:v>43013.988194444442</c:v>
                      </c:pt>
                      <c:pt idx="259">
                        <c:v>43013.988310185188</c:v>
                      </c:pt>
                      <c:pt idx="260">
                        <c:v>43013.988425925927</c:v>
                      </c:pt>
                      <c:pt idx="261">
                        <c:v>43013.988541666666</c:v>
                      </c:pt>
                      <c:pt idx="262">
                        <c:v>43013.988657407404</c:v>
                      </c:pt>
                      <c:pt idx="263">
                        <c:v>43013.98877314815</c:v>
                      </c:pt>
                      <c:pt idx="264">
                        <c:v>43013.988888888889</c:v>
                      </c:pt>
                      <c:pt idx="265">
                        <c:v>43013.989004629628</c:v>
                      </c:pt>
                      <c:pt idx="266">
                        <c:v>43013.989120370374</c:v>
                      </c:pt>
                      <c:pt idx="267">
                        <c:v>43013.989236111112</c:v>
                      </c:pt>
                      <c:pt idx="268">
                        <c:v>43013.989351851851</c:v>
                      </c:pt>
                      <c:pt idx="269">
                        <c:v>43013.98946759259</c:v>
                      </c:pt>
                      <c:pt idx="270">
                        <c:v>43013.989583333336</c:v>
                      </c:pt>
                      <c:pt idx="271">
                        <c:v>43013.989699074074</c:v>
                      </c:pt>
                      <c:pt idx="272">
                        <c:v>43013.989814814813</c:v>
                      </c:pt>
                      <c:pt idx="273">
                        <c:v>43013.989930555559</c:v>
                      </c:pt>
                      <c:pt idx="274">
                        <c:v>43013.990046296298</c:v>
                      </c:pt>
                      <c:pt idx="275">
                        <c:v>43013.990162037036</c:v>
                      </c:pt>
                      <c:pt idx="276">
                        <c:v>43013.990277777775</c:v>
                      </c:pt>
                      <c:pt idx="277">
                        <c:v>43013.990393518521</c:v>
                      </c:pt>
                      <c:pt idx="278">
                        <c:v>43013.99050925926</c:v>
                      </c:pt>
                      <c:pt idx="279">
                        <c:v>43013.990624999999</c:v>
                      </c:pt>
                      <c:pt idx="280">
                        <c:v>43013.990740740737</c:v>
                      </c:pt>
                      <c:pt idx="281">
                        <c:v>43013.990856481483</c:v>
                      </c:pt>
                      <c:pt idx="282">
                        <c:v>43013.990972222222</c:v>
                      </c:pt>
                      <c:pt idx="283">
                        <c:v>43013.991087962961</c:v>
                      </c:pt>
                      <c:pt idx="284">
                        <c:v>43013.991203703707</c:v>
                      </c:pt>
                      <c:pt idx="285">
                        <c:v>43013.991319444445</c:v>
                      </c:pt>
                      <c:pt idx="286">
                        <c:v>43013.991435185184</c:v>
                      </c:pt>
                      <c:pt idx="287">
                        <c:v>43013.991550925923</c:v>
                      </c:pt>
                      <c:pt idx="288">
                        <c:v>43013.991666666669</c:v>
                      </c:pt>
                      <c:pt idx="289">
                        <c:v>43013.991782407407</c:v>
                      </c:pt>
                      <c:pt idx="290">
                        <c:v>43013.991898148146</c:v>
                      </c:pt>
                      <c:pt idx="291">
                        <c:v>43013.992013888892</c:v>
                      </c:pt>
                      <c:pt idx="292">
                        <c:v>43013.992129629631</c:v>
                      </c:pt>
                      <c:pt idx="293">
                        <c:v>43013.992245370369</c:v>
                      </c:pt>
                      <c:pt idx="294">
                        <c:v>43013.992361111108</c:v>
                      </c:pt>
                      <c:pt idx="295">
                        <c:v>43013.992476851854</c:v>
                      </c:pt>
                      <c:pt idx="296">
                        <c:v>43013.992592592593</c:v>
                      </c:pt>
                      <c:pt idx="297">
                        <c:v>43013.992708333331</c:v>
                      </c:pt>
                      <c:pt idx="298">
                        <c:v>43013.992824074077</c:v>
                      </c:pt>
                      <c:pt idx="299">
                        <c:v>43013.992939814816</c:v>
                      </c:pt>
                      <c:pt idx="300">
                        <c:v>43013.993055555555</c:v>
                      </c:pt>
                      <c:pt idx="301">
                        <c:v>43013.993171296293</c:v>
                      </c:pt>
                      <c:pt idx="302">
                        <c:v>43013.993287037039</c:v>
                      </c:pt>
                      <c:pt idx="303">
                        <c:v>43013.993402777778</c:v>
                      </c:pt>
                      <c:pt idx="304">
                        <c:v>43013.993518518517</c:v>
                      </c:pt>
                      <c:pt idx="305">
                        <c:v>43013.993634259263</c:v>
                      </c:pt>
                      <c:pt idx="306">
                        <c:v>43013.993750000001</c:v>
                      </c:pt>
                      <c:pt idx="307">
                        <c:v>43013.99386574074</c:v>
                      </c:pt>
                      <c:pt idx="308">
                        <c:v>43013.993981481479</c:v>
                      </c:pt>
                      <c:pt idx="309">
                        <c:v>43013.994097222225</c:v>
                      </c:pt>
                      <c:pt idx="310">
                        <c:v>43013.994212962964</c:v>
                      </c:pt>
                      <c:pt idx="311">
                        <c:v>43013.994328703702</c:v>
                      </c:pt>
                      <c:pt idx="312">
                        <c:v>43013.994444444441</c:v>
                      </c:pt>
                      <c:pt idx="313">
                        <c:v>43013.994560185187</c:v>
                      </c:pt>
                      <c:pt idx="314">
                        <c:v>43013.994675925926</c:v>
                      </c:pt>
                      <c:pt idx="315">
                        <c:v>43013.994791666664</c:v>
                      </c:pt>
                      <c:pt idx="316">
                        <c:v>43013.99490740741</c:v>
                      </c:pt>
                      <c:pt idx="317">
                        <c:v>43013.995023148149</c:v>
                      </c:pt>
                      <c:pt idx="318">
                        <c:v>43013.995138888888</c:v>
                      </c:pt>
                      <c:pt idx="319">
                        <c:v>43013.995254629626</c:v>
                      </c:pt>
                      <c:pt idx="320">
                        <c:v>43013.995370370372</c:v>
                      </c:pt>
                      <c:pt idx="321">
                        <c:v>43013.995486111111</c:v>
                      </c:pt>
                      <c:pt idx="322">
                        <c:v>43013.99560185185</c:v>
                      </c:pt>
                      <c:pt idx="323">
                        <c:v>43013.995717592596</c:v>
                      </c:pt>
                      <c:pt idx="324">
                        <c:v>43013.995833333334</c:v>
                      </c:pt>
                      <c:pt idx="325">
                        <c:v>43013.995949074073</c:v>
                      </c:pt>
                      <c:pt idx="326">
                        <c:v>43013.996064814812</c:v>
                      </c:pt>
                      <c:pt idx="327">
                        <c:v>43013.996180555558</c:v>
                      </c:pt>
                      <c:pt idx="328">
                        <c:v>43013.996296296296</c:v>
                      </c:pt>
                      <c:pt idx="329">
                        <c:v>43013.996412037035</c:v>
                      </c:pt>
                      <c:pt idx="330">
                        <c:v>43013.996527777781</c:v>
                      </c:pt>
                      <c:pt idx="331">
                        <c:v>43013.99664351852</c:v>
                      </c:pt>
                      <c:pt idx="332">
                        <c:v>43013.996759259258</c:v>
                      </c:pt>
                      <c:pt idx="333">
                        <c:v>43013.996874999997</c:v>
                      </c:pt>
                      <c:pt idx="334">
                        <c:v>43013.996990740743</c:v>
                      </c:pt>
                      <c:pt idx="335">
                        <c:v>43013.997106481482</c:v>
                      </c:pt>
                      <c:pt idx="336">
                        <c:v>43013.99722222222</c:v>
                      </c:pt>
                      <c:pt idx="337">
                        <c:v>43013.997337962966</c:v>
                      </c:pt>
                      <c:pt idx="338">
                        <c:v>43013.997453703705</c:v>
                      </c:pt>
                      <c:pt idx="339">
                        <c:v>43013.997569444444</c:v>
                      </c:pt>
                      <c:pt idx="340">
                        <c:v>43013.997685185182</c:v>
                      </c:pt>
                      <c:pt idx="341">
                        <c:v>43013.997800925928</c:v>
                      </c:pt>
                      <c:pt idx="342">
                        <c:v>43013.997916666667</c:v>
                      </c:pt>
                      <c:pt idx="343">
                        <c:v>43013.998032407406</c:v>
                      </c:pt>
                      <c:pt idx="344">
                        <c:v>43013.998148148145</c:v>
                      </c:pt>
                      <c:pt idx="345">
                        <c:v>43013.998263888891</c:v>
                      </c:pt>
                      <c:pt idx="346">
                        <c:v>43013.998379629629</c:v>
                      </c:pt>
                      <c:pt idx="347">
                        <c:v>43013.998495370368</c:v>
                      </c:pt>
                      <c:pt idx="348">
                        <c:v>43013.998611111114</c:v>
                      </c:pt>
                      <c:pt idx="349">
                        <c:v>43013.998726851853</c:v>
                      </c:pt>
                      <c:pt idx="350">
                        <c:v>43013.998842592591</c:v>
                      </c:pt>
                      <c:pt idx="351">
                        <c:v>43013.99895833333</c:v>
                      </c:pt>
                      <c:pt idx="352">
                        <c:v>43013.999074074076</c:v>
                      </c:pt>
                      <c:pt idx="353">
                        <c:v>43013.999189814815</c:v>
                      </c:pt>
                      <c:pt idx="354">
                        <c:v>43013.999305555553</c:v>
                      </c:pt>
                      <c:pt idx="355">
                        <c:v>43013.999421296299</c:v>
                      </c:pt>
                      <c:pt idx="356">
                        <c:v>43013.999537037038</c:v>
                      </c:pt>
                      <c:pt idx="357">
                        <c:v>43013.999652777777</c:v>
                      </c:pt>
                      <c:pt idx="358">
                        <c:v>43013.999768518515</c:v>
                      </c:pt>
                      <c:pt idx="359">
                        <c:v>43013.999884259261</c:v>
                      </c:pt>
                      <c:pt idx="360">
                        <c:v>43014</c:v>
                      </c:pt>
                      <c:pt idx="361">
                        <c:v>43014.000115740739</c:v>
                      </c:pt>
                      <c:pt idx="362">
                        <c:v>43014.000231481485</c:v>
                      </c:pt>
                      <c:pt idx="363">
                        <c:v>43014.000347222223</c:v>
                      </c:pt>
                      <c:pt idx="364">
                        <c:v>43014.000462962962</c:v>
                      </c:pt>
                      <c:pt idx="365">
                        <c:v>43014.000578703701</c:v>
                      </c:pt>
                      <c:pt idx="366">
                        <c:v>43014.000694444447</c:v>
                      </c:pt>
                      <c:pt idx="367">
                        <c:v>43014.000810185185</c:v>
                      </c:pt>
                      <c:pt idx="368">
                        <c:v>43014.000925925924</c:v>
                      </c:pt>
                      <c:pt idx="369">
                        <c:v>43014.00104166667</c:v>
                      </c:pt>
                      <c:pt idx="370">
                        <c:v>43014.001157407409</c:v>
                      </c:pt>
                      <c:pt idx="371">
                        <c:v>43014.001273148147</c:v>
                      </c:pt>
                      <c:pt idx="372">
                        <c:v>43014.001388888886</c:v>
                      </c:pt>
                      <c:pt idx="373">
                        <c:v>43014.001504629632</c:v>
                      </c:pt>
                      <c:pt idx="374">
                        <c:v>43014.001620370371</c:v>
                      </c:pt>
                      <c:pt idx="375">
                        <c:v>43014.001736111109</c:v>
                      </c:pt>
                      <c:pt idx="376">
                        <c:v>43014.001851851855</c:v>
                      </c:pt>
                      <c:pt idx="377">
                        <c:v>43014.001967592594</c:v>
                      </c:pt>
                      <c:pt idx="378">
                        <c:v>43014.002083333333</c:v>
                      </c:pt>
                      <c:pt idx="379">
                        <c:v>43014.002199074072</c:v>
                      </c:pt>
                      <c:pt idx="380">
                        <c:v>43014.002314814818</c:v>
                      </c:pt>
                      <c:pt idx="381">
                        <c:v>43014.002430555556</c:v>
                      </c:pt>
                      <c:pt idx="382">
                        <c:v>43014.002546296295</c:v>
                      </c:pt>
                      <c:pt idx="383">
                        <c:v>43014.002662037034</c:v>
                      </c:pt>
                      <c:pt idx="384">
                        <c:v>43014.00277777778</c:v>
                      </c:pt>
                      <c:pt idx="385">
                        <c:v>43014.002893518518</c:v>
                      </c:pt>
                      <c:pt idx="386">
                        <c:v>43014.003009259257</c:v>
                      </c:pt>
                      <c:pt idx="387">
                        <c:v>43014.003125000003</c:v>
                      </c:pt>
                      <c:pt idx="388">
                        <c:v>43014.003240740742</c:v>
                      </c:pt>
                      <c:pt idx="389">
                        <c:v>43014.00335648148</c:v>
                      </c:pt>
                      <c:pt idx="390">
                        <c:v>43014.003472222219</c:v>
                      </c:pt>
                      <c:pt idx="391">
                        <c:v>43014.003587962965</c:v>
                      </c:pt>
                      <c:pt idx="392">
                        <c:v>43014.003703703704</c:v>
                      </c:pt>
                      <c:pt idx="393">
                        <c:v>43014.003819444442</c:v>
                      </c:pt>
                      <c:pt idx="394">
                        <c:v>43014.003935185188</c:v>
                      </c:pt>
                      <c:pt idx="395">
                        <c:v>43014.004050925927</c:v>
                      </c:pt>
                      <c:pt idx="396">
                        <c:v>43014.004166666666</c:v>
                      </c:pt>
                      <c:pt idx="397">
                        <c:v>43014.004282407404</c:v>
                      </c:pt>
                      <c:pt idx="398">
                        <c:v>43014.00439814815</c:v>
                      </c:pt>
                      <c:pt idx="399">
                        <c:v>43014.004513888889</c:v>
                      </c:pt>
                      <c:pt idx="400">
                        <c:v>43014.004629629628</c:v>
                      </c:pt>
                      <c:pt idx="401">
                        <c:v>43014.004745370374</c:v>
                      </c:pt>
                      <c:pt idx="402">
                        <c:v>43014.004861111112</c:v>
                      </c:pt>
                      <c:pt idx="403">
                        <c:v>43014.004976851851</c:v>
                      </c:pt>
                      <c:pt idx="404">
                        <c:v>43014.00509259259</c:v>
                      </c:pt>
                      <c:pt idx="405">
                        <c:v>43014.005208333336</c:v>
                      </c:pt>
                      <c:pt idx="406">
                        <c:v>43014.005324074074</c:v>
                      </c:pt>
                      <c:pt idx="407">
                        <c:v>43014.005439814813</c:v>
                      </c:pt>
                      <c:pt idx="408">
                        <c:v>43014.005555555559</c:v>
                      </c:pt>
                      <c:pt idx="409">
                        <c:v>43014.005671296298</c:v>
                      </c:pt>
                      <c:pt idx="410">
                        <c:v>43014.005787037036</c:v>
                      </c:pt>
                      <c:pt idx="411">
                        <c:v>43014.005902777775</c:v>
                      </c:pt>
                      <c:pt idx="412">
                        <c:v>43014.006018518521</c:v>
                      </c:pt>
                      <c:pt idx="413">
                        <c:v>43014.00613425926</c:v>
                      </c:pt>
                      <c:pt idx="414">
                        <c:v>43014.006249999999</c:v>
                      </c:pt>
                      <c:pt idx="415">
                        <c:v>43014.006365740737</c:v>
                      </c:pt>
                      <c:pt idx="416">
                        <c:v>43014.006481481483</c:v>
                      </c:pt>
                      <c:pt idx="417">
                        <c:v>43014.006597222222</c:v>
                      </c:pt>
                      <c:pt idx="418">
                        <c:v>43014.006712962961</c:v>
                      </c:pt>
                      <c:pt idx="419">
                        <c:v>43014.006828703707</c:v>
                      </c:pt>
                      <c:pt idx="420">
                        <c:v>43014.006944444445</c:v>
                      </c:pt>
                      <c:pt idx="421">
                        <c:v>43014.007060185184</c:v>
                      </c:pt>
                      <c:pt idx="422">
                        <c:v>43014.007175925923</c:v>
                      </c:pt>
                      <c:pt idx="423">
                        <c:v>43014.007291666669</c:v>
                      </c:pt>
                      <c:pt idx="424">
                        <c:v>43014.007407407407</c:v>
                      </c:pt>
                      <c:pt idx="425">
                        <c:v>43014.007523148146</c:v>
                      </c:pt>
                      <c:pt idx="426">
                        <c:v>43014.007638888892</c:v>
                      </c:pt>
                      <c:pt idx="427">
                        <c:v>43014.007754629631</c:v>
                      </c:pt>
                      <c:pt idx="428">
                        <c:v>43014.007870370369</c:v>
                      </c:pt>
                      <c:pt idx="429">
                        <c:v>43014.007986111108</c:v>
                      </c:pt>
                      <c:pt idx="430">
                        <c:v>43014.008101851854</c:v>
                      </c:pt>
                      <c:pt idx="431">
                        <c:v>43014.008217592593</c:v>
                      </c:pt>
                      <c:pt idx="432">
                        <c:v>43014.008333333331</c:v>
                      </c:pt>
                      <c:pt idx="433">
                        <c:v>43014.008449074077</c:v>
                      </c:pt>
                      <c:pt idx="434">
                        <c:v>43014.008564814816</c:v>
                      </c:pt>
                      <c:pt idx="435">
                        <c:v>43014.008680555555</c:v>
                      </c:pt>
                      <c:pt idx="436">
                        <c:v>43014.008796296293</c:v>
                      </c:pt>
                      <c:pt idx="437">
                        <c:v>43014.008912037039</c:v>
                      </c:pt>
                      <c:pt idx="438">
                        <c:v>43014.009027777778</c:v>
                      </c:pt>
                      <c:pt idx="439">
                        <c:v>43014.009143518517</c:v>
                      </c:pt>
                      <c:pt idx="440">
                        <c:v>43014.009259259263</c:v>
                      </c:pt>
                      <c:pt idx="441">
                        <c:v>43014.009375000001</c:v>
                      </c:pt>
                      <c:pt idx="442">
                        <c:v>43014.00949074074</c:v>
                      </c:pt>
                      <c:pt idx="443">
                        <c:v>43014.009606481479</c:v>
                      </c:pt>
                      <c:pt idx="444">
                        <c:v>43014.009722222225</c:v>
                      </c:pt>
                      <c:pt idx="445">
                        <c:v>43014.009837962964</c:v>
                      </c:pt>
                      <c:pt idx="446">
                        <c:v>43014.009953703702</c:v>
                      </c:pt>
                      <c:pt idx="447">
                        <c:v>43014.010069444441</c:v>
                      </c:pt>
                      <c:pt idx="448">
                        <c:v>43014.010185185187</c:v>
                      </c:pt>
                      <c:pt idx="449">
                        <c:v>43014.010300925926</c:v>
                      </c:pt>
                      <c:pt idx="450">
                        <c:v>43014.010416666664</c:v>
                      </c:pt>
                      <c:pt idx="451">
                        <c:v>43014.01053240741</c:v>
                      </c:pt>
                      <c:pt idx="452">
                        <c:v>43014.010648148149</c:v>
                      </c:pt>
                      <c:pt idx="453">
                        <c:v>43014.010763888888</c:v>
                      </c:pt>
                      <c:pt idx="454">
                        <c:v>43014.010879629626</c:v>
                      </c:pt>
                      <c:pt idx="455">
                        <c:v>43014.010995370372</c:v>
                      </c:pt>
                      <c:pt idx="456">
                        <c:v>43014.011111111111</c:v>
                      </c:pt>
                      <c:pt idx="457">
                        <c:v>43014.01122685185</c:v>
                      </c:pt>
                      <c:pt idx="458">
                        <c:v>43014.011342592596</c:v>
                      </c:pt>
                      <c:pt idx="459">
                        <c:v>43014.011458333334</c:v>
                      </c:pt>
                      <c:pt idx="460">
                        <c:v>43014.011574074073</c:v>
                      </c:pt>
                      <c:pt idx="461">
                        <c:v>43014.011689814812</c:v>
                      </c:pt>
                      <c:pt idx="462">
                        <c:v>43014.011805555558</c:v>
                      </c:pt>
                      <c:pt idx="463">
                        <c:v>43014.011921296296</c:v>
                      </c:pt>
                      <c:pt idx="464">
                        <c:v>43014.012037037035</c:v>
                      </c:pt>
                      <c:pt idx="465">
                        <c:v>43014.012152777781</c:v>
                      </c:pt>
                      <c:pt idx="466">
                        <c:v>43014.01226851852</c:v>
                      </c:pt>
                      <c:pt idx="467">
                        <c:v>43014.012384259258</c:v>
                      </c:pt>
                      <c:pt idx="468">
                        <c:v>43014.012499999997</c:v>
                      </c:pt>
                      <c:pt idx="469">
                        <c:v>43014.012615740743</c:v>
                      </c:pt>
                      <c:pt idx="470">
                        <c:v>43014.012731481482</c:v>
                      </c:pt>
                      <c:pt idx="471">
                        <c:v>43014.01284722222</c:v>
                      </c:pt>
                      <c:pt idx="472">
                        <c:v>43014.012962962966</c:v>
                      </c:pt>
                      <c:pt idx="473">
                        <c:v>43014.013078703705</c:v>
                      </c:pt>
                      <c:pt idx="474">
                        <c:v>43014.013194444444</c:v>
                      </c:pt>
                      <c:pt idx="475">
                        <c:v>43014.013310185182</c:v>
                      </c:pt>
                      <c:pt idx="476">
                        <c:v>43014.013425925928</c:v>
                      </c:pt>
                      <c:pt idx="477">
                        <c:v>43014.013541666667</c:v>
                      </c:pt>
                      <c:pt idx="478">
                        <c:v>43014.013657407406</c:v>
                      </c:pt>
                      <c:pt idx="479">
                        <c:v>43014.013773148145</c:v>
                      </c:pt>
                      <c:pt idx="480">
                        <c:v>43014.013888888891</c:v>
                      </c:pt>
                      <c:pt idx="481">
                        <c:v>43014.014004629629</c:v>
                      </c:pt>
                      <c:pt idx="482">
                        <c:v>43014.014120370368</c:v>
                      </c:pt>
                      <c:pt idx="483">
                        <c:v>43014.014236111114</c:v>
                      </c:pt>
                      <c:pt idx="484">
                        <c:v>43014.014351851853</c:v>
                      </c:pt>
                      <c:pt idx="485">
                        <c:v>43014.014467592591</c:v>
                      </c:pt>
                      <c:pt idx="486">
                        <c:v>43014.01458333333</c:v>
                      </c:pt>
                      <c:pt idx="487">
                        <c:v>43014.014699074076</c:v>
                      </c:pt>
                      <c:pt idx="488">
                        <c:v>43014.014814814815</c:v>
                      </c:pt>
                      <c:pt idx="489">
                        <c:v>43014.014930555553</c:v>
                      </c:pt>
                      <c:pt idx="490">
                        <c:v>43014.015046296299</c:v>
                      </c:pt>
                      <c:pt idx="491">
                        <c:v>43014.015162037038</c:v>
                      </c:pt>
                      <c:pt idx="492">
                        <c:v>43014.015277777777</c:v>
                      </c:pt>
                      <c:pt idx="493">
                        <c:v>43014.015393518515</c:v>
                      </c:pt>
                      <c:pt idx="494">
                        <c:v>43014.015509259261</c:v>
                      </c:pt>
                      <c:pt idx="495">
                        <c:v>43014.015625</c:v>
                      </c:pt>
                      <c:pt idx="496">
                        <c:v>43014.015740740739</c:v>
                      </c:pt>
                      <c:pt idx="497">
                        <c:v>43014.015856481485</c:v>
                      </c:pt>
                      <c:pt idx="498">
                        <c:v>43014.015972222223</c:v>
                      </c:pt>
                      <c:pt idx="499">
                        <c:v>43014.016087962962</c:v>
                      </c:pt>
                      <c:pt idx="500">
                        <c:v>43014.016203703701</c:v>
                      </c:pt>
                      <c:pt idx="501">
                        <c:v>43014.016319444447</c:v>
                      </c:pt>
                      <c:pt idx="502">
                        <c:v>43014.016435185185</c:v>
                      </c:pt>
                      <c:pt idx="503">
                        <c:v>43014.016550925924</c:v>
                      </c:pt>
                      <c:pt idx="504">
                        <c:v>43014.01666666667</c:v>
                      </c:pt>
                      <c:pt idx="505">
                        <c:v>43014.016782407409</c:v>
                      </c:pt>
                      <c:pt idx="506">
                        <c:v>43014.016898148147</c:v>
                      </c:pt>
                      <c:pt idx="507">
                        <c:v>43014.017013888886</c:v>
                      </c:pt>
                      <c:pt idx="508">
                        <c:v>43014.017129629632</c:v>
                      </c:pt>
                      <c:pt idx="509">
                        <c:v>43014.017245370371</c:v>
                      </c:pt>
                      <c:pt idx="510">
                        <c:v>43014.017361111109</c:v>
                      </c:pt>
                      <c:pt idx="511">
                        <c:v>43014.017476851855</c:v>
                      </c:pt>
                      <c:pt idx="512">
                        <c:v>43014.017592592594</c:v>
                      </c:pt>
                      <c:pt idx="513">
                        <c:v>43014.017708333333</c:v>
                      </c:pt>
                      <c:pt idx="514">
                        <c:v>43014.017824074072</c:v>
                      </c:pt>
                      <c:pt idx="515">
                        <c:v>43014.017939814818</c:v>
                      </c:pt>
                      <c:pt idx="516">
                        <c:v>43014.018055555556</c:v>
                      </c:pt>
                      <c:pt idx="517">
                        <c:v>43014.018171296295</c:v>
                      </c:pt>
                      <c:pt idx="518">
                        <c:v>43014.018287037034</c:v>
                      </c:pt>
                      <c:pt idx="519">
                        <c:v>43014.01840277778</c:v>
                      </c:pt>
                      <c:pt idx="520">
                        <c:v>43014.018518518518</c:v>
                      </c:pt>
                      <c:pt idx="521">
                        <c:v>43014.018634259257</c:v>
                      </c:pt>
                      <c:pt idx="522">
                        <c:v>43014.018750000003</c:v>
                      </c:pt>
                      <c:pt idx="523">
                        <c:v>43014.018865740742</c:v>
                      </c:pt>
                      <c:pt idx="524">
                        <c:v>43014.01898148148</c:v>
                      </c:pt>
                      <c:pt idx="525">
                        <c:v>43014.019097222219</c:v>
                      </c:pt>
                      <c:pt idx="526">
                        <c:v>43014.019212962965</c:v>
                      </c:pt>
                      <c:pt idx="527">
                        <c:v>43014.019328703704</c:v>
                      </c:pt>
                      <c:pt idx="528">
                        <c:v>43014.019444444442</c:v>
                      </c:pt>
                      <c:pt idx="529">
                        <c:v>43014.019560185188</c:v>
                      </c:pt>
                      <c:pt idx="530">
                        <c:v>43014.019675925927</c:v>
                      </c:pt>
                      <c:pt idx="531">
                        <c:v>43014.019791666666</c:v>
                      </c:pt>
                      <c:pt idx="532">
                        <c:v>43014.019907407404</c:v>
                      </c:pt>
                      <c:pt idx="533">
                        <c:v>43014.02002314815</c:v>
                      </c:pt>
                      <c:pt idx="534">
                        <c:v>43014.020138888889</c:v>
                      </c:pt>
                      <c:pt idx="535">
                        <c:v>43014.020254629628</c:v>
                      </c:pt>
                      <c:pt idx="536">
                        <c:v>43014.020370370374</c:v>
                      </c:pt>
                      <c:pt idx="537">
                        <c:v>43014.020486111112</c:v>
                      </c:pt>
                      <c:pt idx="538">
                        <c:v>43014.020601851851</c:v>
                      </c:pt>
                      <c:pt idx="539">
                        <c:v>43014.02071759259</c:v>
                      </c:pt>
                      <c:pt idx="540">
                        <c:v>43014.020833333336</c:v>
                      </c:pt>
                      <c:pt idx="541">
                        <c:v>43014.020949074074</c:v>
                      </c:pt>
                      <c:pt idx="542">
                        <c:v>43014.021064814813</c:v>
                      </c:pt>
                      <c:pt idx="543">
                        <c:v>43014.021180555559</c:v>
                      </c:pt>
                      <c:pt idx="544">
                        <c:v>43014.021296296298</c:v>
                      </c:pt>
                      <c:pt idx="545">
                        <c:v>43014.021412037036</c:v>
                      </c:pt>
                      <c:pt idx="546">
                        <c:v>43014.021527777775</c:v>
                      </c:pt>
                      <c:pt idx="547">
                        <c:v>43014.021643518521</c:v>
                      </c:pt>
                      <c:pt idx="548">
                        <c:v>43014.02175925926</c:v>
                      </c:pt>
                      <c:pt idx="549">
                        <c:v>43014.021874999999</c:v>
                      </c:pt>
                      <c:pt idx="550">
                        <c:v>43014.021990740737</c:v>
                      </c:pt>
                      <c:pt idx="551">
                        <c:v>43014.022106481483</c:v>
                      </c:pt>
                      <c:pt idx="552">
                        <c:v>43014.022222222222</c:v>
                      </c:pt>
                      <c:pt idx="553">
                        <c:v>43014.022337962961</c:v>
                      </c:pt>
                      <c:pt idx="554">
                        <c:v>43014.022453703707</c:v>
                      </c:pt>
                      <c:pt idx="555">
                        <c:v>43014.022569444445</c:v>
                      </c:pt>
                      <c:pt idx="556">
                        <c:v>43014.022685185184</c:v>
                      </c:pt>
                      <c:pt idx="557">
                        <c:v>43014.022800925923</c:v>
                      </c:pt>
                      <c:pt idx="558">
                        <c:v>43014.022916666669</c:v>
                      </c:pt>
                      <c:pt idx="559">
                        <c:v>43014.023032407407</c:v>
                      </c:pt>
                      <c:pt idx="560">
                        <c:v>43014.023148148146</c:v>
                      </c:pt>
                      <c:pt idx="561">
                        <c:v>43014.023263888892</c:v>
                      </c:pt>
                      <c:pt idx="562">
                        <c:v>43014.023379629631</c:v>
                      </c:pt>
                      <c:pt idx="563">
                        <c:v>43014.023495370369</c:v>
                      </c:pt>
                      <c:pt idx="564">
                        <c:v>43014.023611111108</c:v>
                      </c:pt>
                      <c:pt idx="565">
                        <c:v>43014.023726851854</c:v>
                      </c:pt>
                      <c:pt idx="566">
                        <c:v>43014.023842592593</c:v>
                      </c:pt>
                      <c:pt idx="567">
                        <c:v>43014.023958333331</c:v>
                      </c:pt>
                      <c:pt idx="568">
                        <c:v>43014.024074074077</c:v>
                      </c:pt>
                      <c:pt idx="569">
                        <c:v>43014.024189814816</c:v>
                      </c:pt>
                      <c:pt idx="570">
                        <c:v>43014.024305555555</c:v>
                      </c:pt>
                      <c:pt idx="571">
                        <c:v>43014.024421296293</c:v>
                      </c:pt>
                      <c:pt idx="572">
                        <c:v>43014.024537037039</c:v>
                      </c:pt>
                      <c:pt idx="573">
                        <c:v>43014.024652777778</c:v>
                      </c:pt>
                      <c:pt idx="574">
                        <c:v>43014.024768518517</c:v>
                      </c:pt>
                      <c:pt idx="575">
                        <c:v>43014.024884259263</c:v>
                      </c:pt>
                      <c:pt idx="576">
                        <c:v>43014.025000000001</c:v>
                      </c:pt>
                      <c:pt idx="577">
                        <c:v>43014.02511574074</c:v>
                      </c:pt>
                      <c:pt idx="578">
                        <c:v>43014.025231481479</c:v>
                      </c:pt>
                      <c:pt idx="579">
                        <c:v>43014.025347222225</c:v>
                      </c:pt>
                      <c:pt idx="580">
                        <c:v>43014.025462962964</c:v>
                      </c:pt>
                      <c:pt idx="581">
                        <c:v>43014.025578703702</c:v>
                      </c:pt>
                      <c:pt idx="582">
                        <c:v>43014.025694444441</c:v>
                      </c:pt>
                      <c:pt idx="583">
                        <c:v>43014.025810185187</c:v>
                      </c:pt>
                      <c:pt idx="584">
                        <c:v>43014.025925925926</c:v>
                      </c:pt>
                      <c:pt idx="585">
                        <c:v>43014.026041666664</c:v>
                      </c:pt>
                      <c:pt idx="586">
                        <c:v>43014.02615740741</c:v>
                      </c:pt>
                      <c:pt idx="587">
                        <c:v>43014.026273148149</c:v>
                      </c:pt>
                      <c:pt idx="588">
                        <c:v>43014.026388888888</c:v>
                      </c:pt>
                      <c:pt idx="589">
                        <c:v>43014.026504629626</c:v>
                      </c:pt>
                      <c:pt idx="590">
                        <c:v>43014.026620370372</c:v>
                      </c:pt>
                      <c:pt idx="591">
                        <c:v>43014.026736111111</c:v>
                      </c:pt>
                      <c:pt idx="592">
                        <c:v>43014.02685185185</c:v>
                      </c:pt>
                      <c:pt idx="593">
                        <c:v>43014.026967592596</c:v>
                      </c:pt>
                      <c:pt idx="594">
                        <c:v>43014.027083333334</c:v>
                      </c:pt>
                      <c:pt idx="595">
                        <c:v>43014.027199074073</c:v>
                      </c:pt>
                      <c:pt idx="596">
                        <c:v>43014.027314814812</c:v>
                      </c:pt>
                      <c:pt idx="597">
                        <c:v>43014.027430555558</c:v>
                      </c:pt>
                      <c:pt idx="598">
                        <c:v>43014.027546296296</c:v>
                      </c:pt>
                      <c:pt idx="599">
                        <c:v>43014.027662037035</c:v>
                      </c:pt>
                      <c:pt idx="600">
                        <c:v>43014.027777777781</c:v>
                      </c:pt>
                      <c:pt idx="601">
                        <c:v>43014.02789351852</c:v>
                      </c:pt>
                      <c:pt idx="602">
                        <c:v>43014.028009259258</c:v>
                      </c:pt>
                      <c:pt idx="603">
                        <c:v>43014.028124999997</c:v>
                      </c:pt>
                      <c:pt idx="604">
                        <c:v>43014.028240740743</c:v>
                      </c:pt>
                      <c:pt idx="605">
                        <c:v>43014.028356481482</c:v>
                      </c:pt>
                      <c:pt idx="606">
                        <c:v>43014.02847222222</c:v>
                      </c:pt>
                      <c:pt idx="607">
                        <c:v>43014.028587962966</c:v>
                      </c:pt>
                      <c:pt idx="608">
                        <c:v>43014.028703703705</c:v>
                      </c:pt>
                      <c:pt idx="609">
                        <c:v>43014.028819444444</c:v>
                      </c:pt>
                      <c:pt idx="610">
                        <c:v>43014.028935185182</c:v>
                      </c:pt>
                      <c:pt idx="611">
                        <c:v>43014.029050925928</c:v>
                      </c:pt>
                      <c:pt idx="612">
                        <c:v>43014.029166666667</c:v>
                      </c:pt>
                      <c:pt idx="613">
                        <c:v>43014.029282407406</c:v>
                      </c:pt>
                      <c:pt idx="614">
                        <c:v>43014.029398148145</c:v>
                      </c:pt>
                      <c:pt idx="615">
                        <c:v>43014.029513888891</c:v>
                      </c:pt>
                      <c:pt idx="616">
                        <c:v>43014.029629629629</c:v>
                      </c:pt>
                      <c:pt idx="617">
                        <c:v>43014.029745370368</c:v>
                      </c:pt>
                      <c:pt idx="618">
                        <c:v>43014.029861111114</c:v>
                      </c:pt>
                      <c:pt idx="619">
                        <c:v>43014.029976851853</c:v>
                      </c:pt>
                      <c:pt idx="620">
                        <c:v>43014.030092592591</c:v>
                      </c:pt>
                      <c:pt idx="621">
                        <c:v>43014.03020833333</c:v>
                      </c:pt>
                      <c:pt idx="622">
                        <c:v>43014.030324074076</c:v>
                      </c:pt>
                      <c:pt idx="623">
                        <c:v>43014.030439814815</c:v>
                      </c:pt>
                      <c:pt idx="624">
                        <c:v>43014.030555555553</c:v>
                      </c:pt>
                      <c:pt idx="625">
                        <c:v>43014.030671296299</c:v>
                      </c:pt>
                      <c:pt idx="626">
                        <c:v>43014.030787037038</c:v>
                      </c:pt>
                      <c:pt idx="627">
                        <c:v>43014.030902777777</c:v>
                      </c:pt>
                      <c:pt idx="628">
                        <c:v>43014.031018518515</c:v>
                      </c:pt>
                      <c:pt idx="629">
                        <c:v>43014.031134259261</c:v>
                      </c:pt>
                      <c:pt idx="630">
                        <c:v>43014.03125</c:v>
                      </c:pt>
                      <c:pt idx="631">
                        <c:v>43014.031365740739</c:v>
                      </c:pt>
                      <c:pt idx="632">
                        <c:v>43014.031481481485</c:v>
                      </c:pt>
                      <c:pt idx="633">
                        <c:v>43014.031597222223</c:v>
                      </c:pt>
                      <c:pt idx="634">
                        <c:v>43014.031712962962</c:v>
                      </c:pt>
                      <c:pt idx="635">
                        <c:v>43014.031828703701</c:v>
                      </c:pt>
                      <c:pt idx="636">
                        <c:v>43014.031944444447</c:v>
                      </c:pt>
                      <c:pt idx="637">
                        <c:v>43014.032060185185</c:v>
                      </c:pt>
                      <c:pt idx="638">
                        <c:v>43014.032175925924</c:v>
                      </c:pt>
                      <c:pt idx="639">
                        <c:v>43014.03229166667</c:v>
                      </c:pt>
                      <c:pt idx="640">
                        <c:v>43014.032407407409</c:v>
                      </c:pt>
                      <c:pt idx="641">
                        <c:v>43014.032523148147</c:v>
                      </c:pt>
                      <c:pt idx="642">
                        <c:v>43014.032638888886</c:v>
                      </c:pt>
                      <c:pt idx="643">
                        <c:v>43014.032754629632</c:v>
                      </c:pt>
                      <c:pt idx="644">
                        <c:v>43014.032870370371</c:v>
                      </c:pt>
                      <c:pt idx="645">
                        <c:v>43014.032986111109</c:v>
                      </c:pt>
                      <c:pt idx="646">
                        <c:v>43014.033101851855</c:v>
                      </c:pt>
                      <c:pt idx="647">
                        <c:v>43014.033217592594</c:v>
                      </c:pt>
                      <c:pt idx="648">
                        <c:v>43014.033333333333</c:v>
                      </c:pt>
                      <c:pt idx="649">
                        <c:v>43014.033449074072</c:v>
                      </c:pt>
                      <c:pt idx="650">
                        <c:v>43014.033564814818</c:v>
                      </c:pt>
                      <c:pt idx="651">
                        <c:v>43014.033680555556</c:v>
                      </c:pt>
                      <c:pt idx="652">
                        <c:v>43014.033796296295</c:v>
                      </c:pt>
                      <c:pt idx="653">
                        <c:v>43014.033912037034</c:v>
                      </c:pt>
                      <c:pt idx="654">
                        <c:v>43014.03402777778</c:v>
                      </c:pt>
                      <c:pt idx="655">
                        <c:v>43014.034143518518</c:v>
                      </c:pt>
                      <c:pt idx="656">
                        <c:v>43014.034259259257</c:v>
                      </c:pt>
                      <c:pt idx="657">
                        <c:v>43014.034375000003</c:v>
                      </c:pt>
                      <c:pt idx="658">
                        <c:v>43014.034490740742</c:v>
                      </c:pt>
                      <c:pt idx="659">
                        <c:v>43014.03460648148</c:v>
                      </c:pt>
                      <c:pt idx="660">
                        <c:v>43014.034722222219</c:v>
                      </c:pt>
                      <c:pt idx="661">
                        <c:v>43014.034837962965</c:v>
                      </c:pt>
                      <c:pt idx="662">
                        <c:v>43014.034953703704</c:v>
                      </c:pt>
                      <c:pt idx="663">
                        <c:v>43014.035069444442</c:v>
                      </c:pt>
                      <c:pt idx="664">
                        <c:v>43014.035185185188</c:v>
                      </c:pt>
                      <c:pt idx="665">
                        <c:v>43014.035300925927</c:v>
                      </c:pt>
                      <c:pt idx="666">
                        <c:v>43014.035416666666</c:v>
                      </c:pt>
                      <c:pt idx="667">
                        <c:v>43014.035532407404</c:v>
                      </c:pt>
                      <c:pt idx="668">
                        <c:v>43014.03564814815</c:v>
                      </c:pt>
                      <c:pt idx="669">
                        <c:v>43014.035763888889</c:v>
                      </c:pt>
                      <c:pt idx="670">
                        <c:v>43014.035879629628</c:v>
                      </c:pt>
                      <c:pt idx="671">
                        <c:v>43014.035995370374</c:v>
                      </c:pt>
                      <c:pt idx="672">
                        <c:v>43014.036111111112</c:v>
                      </c:pt>
                      <c:pt idx="673">
                        <c:v>43014.036226851851</c:v>
                      </c:pt>
                      <c:pt idx="674">
                        <c:v>43014.03634259259</c:v>
                      </c:pt>
                      <c:pt idx="675">
                        <c:v>43014.036458333336</c:v>
                      </c:pt>
                      <c:pt idx="676">
                        <c:v>43014.036574074074</c:v>
                      </c:pt>
                      <c:pt idx="677">
                        <c:v>43014.036689814813</c:v>
                      </c:pt>
                      <c:pt idx="678">
                        <c:v>43014.036805555559</c:v>
                      </c:pt>
                      <c:pt idx="679">
                        <c:v>43014.036921296298</c:v>
                      </c:pt>
                      <c:pt idx="680">
                        <c:v>43014.037037037036</c:v>
                      </c:pt>
                      <c:pt idx="681">
                        <c:v>43014.037152777775</c:v>
                      </c:pt>
                      <c:pt idx="682">
                        <c:v>43014.037268518521</c:v>
                      </c:pt>
                      <c:pt idx="683">
                        <c:v>43014.03738425926</c:v>
                      </c:pt>
                      <c:pt idx="684">
                        <c:v>43014.037499999999</c:v>
                      </c:pt>
                      <c:pt idx="685">
                        <c:v>43014.037615740737</c:v>
                      </c:pt>
                      <c:pt idx="686">
                        <c:v>43014.037731481483</c:v>
                      </c:pt>
                      <c:pt idx="687">
                        <c:v>43014.037847222222</c:v>
                      </c:pt>
                      <c:pt idx="688">
                        <c:v>43014.037962962961</c:v>
                      </c:pt>
                      <c:pt idx="689">
                        <c:v>43014.038078703707</c:v>
                      </c:pt>
                      <c:pt idx="690">
                        <c:v>43014.038194444445</c:v>
                      </c:pt>
                      <c:pt idx="691">
                        <c:v>43014.038310185184</c:v>
                      </c:pt>
                      <c:pt idx="692">
                        <c:v>43014.038425925923</c:v>
                      </c:pt>
                      <c:pt idx="693">
                        <c:v>43014.038541666669</c:v>
                      </c:pt>
                      <c:pt idx="694">
                        <c:v>43014.038657407407</c:v>
                      </c:pt>
                      <c:pt idx="695">
                        <c:v>43014.038773148146</c:v>
                      </c:pt>
                      <c:pt idx="696">
                        <c:v>43014.038888888892</c:v>
                      </c:pt>
                      <c:pt idx="697">
                        <c:v>43014.039004629631</c:v>
                      </c:pt>
                      <c:pt idx="698">
                        <c:v>43014.039120370369</c:v>
                      </c:pt>
                      <c:pt idx="699">
                        <c:v>43014.039236111108</c:v>
                      </c:pt>
                      <c:pt idx="700">
                        <c:v>43014.039351851854</c:v>
                      </c:pt>
                      <c:pt idx="701">
                        <c:v>43014.039467592593</c:v>
                      </c:pt>
                      <c:pt idx="702">
                        <c:v>43014.039583333331</c:v>
                      </c:pt>
                      <c:pt idx="703">
                        <c:v>43014.039699074077</c:v>
                      </c:pt>
                      <c:pt idx="704">
                        <c:v>43014.039814814816</c:v>
                      </c:pt>
                      <c:pt idx="705">
                        <c:v>43014.039930555555</c:v>
                      </c:pt>
                      <c:pt idx="706">
                        <c:v>43014.040046296293</c:v>
                      </c:pt>
                      <c:pt idx="707">
                        <c:v>43014.040162037039</c:v>
                      </c:pt>
                      <c:pt idx="708">
                        <c:v>43014.040277777778</c:v>
                      </c:pt>
                      <c:pt idx="709">
                        <c:v>43014.040393518517</c:v>
                      </c:pt>
                      <c:pt idx="710">
                        <c:v>43014.040509259263</c:v>
                      </c:pt>
                      <c:pt idx="711">
                        <c:v>43014.040625000001</c:v>
                      </c:pt>
                      <c:pt idx="712">
                        <c:v>43014.04074074074</c:v>
                      </c:pt>
                      <c:pt idx="713">
                        <c:v>43014.040856481479</c:v>
                      </c:pt>
                      <c:pt idx="714">
                        <c:v>43014.040972222225</c:v>
                      </c:pt>
                      <c:pt idx="715">
                        <c:v>43014.041087962964</c:v>
                      </c:pt>
                      <c:pt idx="716">
                        <c:v>43014.041203703702</c:v>
                      </c:pt>
                      <c:pt idx="717">
                        <c:v>43014.041319444441</c:v>
                      </c:pt>
                      <c:pt idx="718">
                        <c:v>43014.041435185187</c:v>
                      </c:pt>
                      <c:pt idx="719">
                        <c:v>43014.041550925926</c:v>
                      </c:pt>
                      <c:pt idx="720">
                        <c:v>43014.041666666664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Sheet1!$E$7:$E$727</c15:sqref>
                        </c15:formulaRef>
                      </c:ext>
                    </c:extLst>
                    <c:numCache>
                      <c:formatCode>General</c:formatCode>
                      <c:ptCount val="72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59">
                        <c:v>0</c:v>
                      </c:pt>
                      <c:pt idx="660">
                        <c:v>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</c:v>
                      </c:pt>
                      <c:pt idx="672">
                        <c:v>0</c:v>
                      </c:pt>
                      <c:pt idx="673">
                        <c:v>0</c:v>
                      </c:pt>
                      <c:pt idx="674">
                        <c:v>0</c:v>
                      </c:pt>
                      <c:pt idx="675">
                        <c:v>0</c:v>
                      </c:pt>
                      <c:pt idx="676">
                        <c:v>0</c:v>
                      </c:pt>
                      <c:pt idx="677">
                        <c:v>0</c:v>
                      </c:pt>
                      <c:pt idx="678">
                        <c:v>0</c:v>
                      </c:pt>
                      <c:pt idx="679">
                        <c:v>0</c:v>
                      </c:pt>
                      <c:pt idx="680">
                        <c:v>0</c:v>
                      </c:pt>
                      <c:pt idx="681">
                        <c:v>0</c:v>
                      </c:pt>
                      <c:pt idx="682">
                        <c:v>0</c:v>
                      </c:pt>
                      <c:pt idx="683">
                        <c:v>0</c:v>
                      </c:pt>
                      <c:pt idx="684">
                        <c:v>0</c:v>
                      </c:pt>
                      <c:pt idx="685">
                        <c:v>0</c:v>
                      </c:pt>
                      <c:pt idx="686">
                        <c:v>0</c:v>
                      </c:pt>
                      <c:pt idx="687">
                        <c:v>0</c:v>
                      </c:pt>
                      <c:pt idx="688">
                        <c:v>0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3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46006648"/>
        <c:scaling>
          <c:orientation val="minMax"/>
        </c:scaling>
        <c:delete val="0"/>
        <c:axPos val="b"/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7040"/>
        <c:crosses val="autoZero"/>
        <c:auto val="0"/>
        <c:lblAlgn val="ctr"/>
        <c:lblOffset val="100"/>
        <c:tickLblSkip val="60"/>
        <c:tickMarkSkip val="10"/>
        <c:noMultiLvlLbl val="0"/>
      </c:catAx>
      <c:valAx>
        <c:axId val="1460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MW/HSL/Base</a:t>
                </a:r>
                <a:r>
                  <a:rPr lang="en-US" baseline="0" dirty="0" smtClean="0"/>
                  <a:t> Points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6648"/>
        <c:crosses val="autoZero"/>
        <c:crossBetween val="between"/>
      </c:valAx>
      <c:valAx>
        <c:axId val="146007432"/>
        <c:scaling>
          <c:orientation val="minMax"/>
          <c:max val="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SBBH Flag</a:t>
                </a:r>
                <a:r>
                  <a:rPr lang="en-US" baseline="0" dirty="0" smtClean="0"/>
                  <a:t> ON/OFF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07824"/>
        <c:crosses val="max"/>
        <c:crossBetween val="between"/>
      </c:valAx>
      <c:catAx>
        <c:axId val="146007824"/>
        <c:scaling>
          <c:orientation val="minMax"/>
        </c:scaling>
        <c:delete val="1"/>
        <c:axPos val="b"/>
        <c:numFmt formatCode="dd\-mmm\-yy\ hh:mm:ss" sourceLinked="1"/>
        <c:majorTickMark val="none"/>
        <c:minorTickMark val="none"/>
        <c:tickLblPos val="nextTo"/>
        <c:crossAx val="14600743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Basepoint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Sheet1!$A$6:$A$276</c:f>
              <c:numCache>
                <c:formatCode>dd\-mmm\-yy\ hh:mm:ss</c:formatCode>
                <c:ptCount val="271"/>
                <c:pt idx="0">
                  <c:v>42870.65625</c:v>
                </c:pt>
                <c:pt idx="1">
                  <c:v>42870.656365740739</c:v>
                </c:pt>
                <c:pt idx="2">
                  <c:v>42870.656481481485</c:v>
                </c:pt>
                <c:pt idx="3">
                  <c:v>42870.656597222223</c:v>
                </c:pt>
                <c:pt idx="4">
                  <c:v>42870.656712962962</c:v>
                </c:pt>
                <c:pt idx="5">
                  <c:v>42870.656828703701</c:v>
                </c:pt>
                <c:pt idx="6">
                  <c:v>42870.656944444447</c:v>
                </c:pt>
                <c:pt idx="7">
                  <c:v>42870.657060185185</c:v>
                </c:pt>
                <c:pt idx="8">
                  <c:v>42870.657175925924</c:v>
                </c:pt>
                <c:pt idx="9">
                  <c:v>42870.65729166667</c:v>
                </c:pt>
                <c:pt idx="10">
                  <c:v>42870.657407407409</c:v>
                </c:pt>
                <c:pt idx="11">
                  <c:v>42870.657523148147</c:v>
                </c:pt>
                <c:pt idx="12">
                  <c:v>42870.657638888886</c:v>
                </c:pt>
                <c:pt idx="13">
                  <c:v>42870.657754629632</c:v>
                </c:pt>
                <c:pt idx="14">
                  <c:v>42870.657870370371</c:v>
                </c:pt>
                <c:pt idx="15">
                  <c:v>42870.657986111109</c:v>
                </c:pt>
                <c:pt idx="16">
                  <c:v>42870.658101851855</c:v>
                </c:pt>
                <c:pt idx="17">
                  <c:v>42870.658217592594</c:v>
                </c:pt>
                <c:pt idx="18">
                  <c:v>42870.658333333333</c:v>
                </c:pt>
                <c:pt idx="19">
                  <c:v>42870.658449074072</c:v>
                </c:pt>
                <c:pt idx="20">
                  <c:v>42870.658564814818</c:v>
                </c:pt>
                <c:pt idx="21">
                  <c:v>42870.658680555556</c:v>
                </c:pt>
                <c:pt idx="22">
                  <c:v>42870.658796296295</c:v>
                </c:pt>
                <c:pt idx="23">
                  <c:v>42870.658912037034</c:v>
                </c:pt>
                <c:pt idx="24">
                  <c:v>42870.65902777778</c:v>
                </c:pt>
                <c:pt idx="25">
                  <c:v>42870.659143518518</c:v>
                </c:pt>
                <c:pt idx="26">
                  <c:v>42870.659259259257</c:v>
                </c:pt>
                <c:pt idx="27">
                  <c:v>42870.659375000003</c:v>
                </c:pt>
                <c:pt idx="28">
                  <c:v>42870.659490740742</c:v>
                </c:pt>
                <c:pt idx="29">
                  <c:v>42870.65960648148</c:v>
                </c:pt>
                <c:pt idx="30">
                  <c:v>42870.659722222219</c:v>
                </c:pt>
                <c:pt idx="31">
                  <c:v>42870.659837962965</c:v>
                </c:pt>
                <c:pt idx="32">
                  <c:v>42870.659953703704</c:v>
                </c:pt>
                <c:pt idx="33">
                  <c:v>42870.660069444442</c:v>
                </c:pt>
                <c:pt idx="34">
                  <c:v>42870.660185185188</c:v>
                </c:pt>
                <c:pt idx="35">
                  <c:v>42870.660300925927</c:v>
                </c:pt>
                <c:pt idx="36">
                  <c:v>42870.660416666666</c:v>
                </c:pt>
                <c:pt idx="37">
                  <c:v>42870.660532407404</c:v>
                </c:pt>
                <c:pt idx="38">
                  <c:v>42870.66064814815</c:v>
                </c:pt>
                <c:pt idx="39">
                  <c:v>42870.660763888889</c:v>
                </c:pt>
                <c:pt idx="40">
                  <c:v>42870.660879629628</c:v>
                </c:pt>
                <c:pt idx="41">
                  <c:v>42870.660995370374</c:v>
                </c:pt>
                <c:pt idx="42">
                  <c:v>42870.661111111112</c:v>
                </c:pt>
                <c:pt idx="43">
                  <c:v>42870.661226851851</c:v>
                </c:pt>
                <c:pt idx="44">
                  <c:v>42870.66134259259</c:v>
                </c:pt>
                <c:pt idx="45">
                  <c:v>42870.661458333336</c:v>
                </c:pt>
                <c:pt idx="46">
                  <c:v>42870.661574074074</c:v>
                </c:pt>
                <c:pt idx="47">
                  <c:v>42870.661689814813</c:v>
                </c:pt>
                <c:pt idx="48">
                  <c:v>42870.661805555559</c:v>
                </c:pt>
                <c:pt idx="49">
                  <c:v>42870.661921296298</c:v>
                </c:pt>
                <c:pt idx="50">
                  <c:v>42870.662037037036</c:v>
                </c:pt>
                <c:pt idx="51">
                  <c:v>42870.662152777775</c:v>
                </c:pt>
                <c:pt idx="52">
                  <c:v>42870.662268518521</c:v>
                </c:pt>
                <c:pt idx="53">
                  <c:v>42870.66238425926</c:v>
                </c:pt>
                <c:pt idx="54">
                  <c:v>42870.662499999999</c:v>
                </c:pt>
                <c:pt idx="55">
                  <c:v>42870.662615740737</c:v>
                </c:pt>
                <c:pt idx="56">
                  <c:v>42870.662731481483</c:v>
                </c:pt>
                <c:pt idx="57">
                  <c:v>42870.662847222222</c:v>
                </c:pt>
                <c:pt idx="58">
                  <c:v>42870.662962962961</c:v>
                </c:pt>
                <c:pt idx="59">
                  <c:v>42870.663078703707</c:v>
                </c:pt>
                <c:pt idx="60">
                  <c:v>42870.663194444445</c:v>
                </c:pt>
                <c:pt idx="61">
                  <c:v>42870.663310185184</c:v>
                </c:pt>
                <c:pt idx="62">
                  <c:v>42870.663425925923</c:v>
                </c:pt>
                <c:pt idx="63">
                  <c:v>42870.663541666669</c:v>
                </c:pt>
                <c:pt idx="64">
                  <c:v>42870.663657407407</c:v>
                </c:pt>
                <c:pt idx="65">
                  <c:v>42870.663773148146</c:v>
                </c:pt>
                <c:pt idx="66">
                  <c:v>42870.663888888892</c:v>
                </c:pt>
                <c:pt idx="67">
                  <c:v>42870.664004629631</c:v>
                </c:pt>
                <c:pt idx="68">
                  <c:v>42870.664120370369</c:v>
                </c:pt>
                <c:pt idx="69">
                  <c:v>42870.664236111108</c:v>
                </c:pt>
                <c:pt idx="70">
                  <c:v>42870.664351851854</c:v>
                </c:pt>
                <c:pt idx="71">
                  <c:v>42870.664467592593</c:v>
                </c:pt>
                <c:pt idx="72">
                  <c:v>42870.664583333331</c:v>
                </c:pt>
                <c:pt idx="73">
                  <c:v>42870.664699074077</c:v>
                </c:pt>
                <c:pt idx="74">
                  <c:v>42870.664814814816</c:v>
                </c:pt>
                <c:pt idx="75">
                  <c:v>42870.664930555555</c:v>
                </c:pt>
                <c:pt idx="76">
                  <c:v>42870.665046296293</c:v>
                </c:pt>
                <c:pt idx="77">
                  <c:v>42870.665162037039</c:v>
                </c:pt>
                <c:pt idx="78">
                  <c:v>42870.665277777778</c:v>
                </c:pt>
                <c:pt idx="79">
                  <c:v>42870.665393518517</c:v>
                </c:pt>
                <c:pt idx="80">
                  <c:v>42870.665509259263</c:v>
                </c:pt>
                <c:pt idx="81">
                  <c:v>42870.665625000001</c:v>
                </c:pt>
                <c:pt idx="82">
                  <c:v>42870.66574074074</c:v>
                </c:pt>
                <c:pt idx="83">
                  <c:v>42870.665856481479</c:v>
                </c:pt>
                <c:pt idx="84">
                  <c:v>42870.665972222225</c:v>
                </c:pt>
                <c:pt idx="85">
                  <c:v>42870.666087962964</c:v>
                </c:pt>
                <c:pt idx="86">
                  <c:v>42870.666203703702</c:v>
                </c:pt>
                <c:pt idx="87">
                  <c:v>42870.666319444441</c:v>
                </c:pt>
                <c:pt idx="88">
                  <c:v>42870.666435185187</c:v>
                </c:pt>
                <c:pt idx="89">
                  <c:v>42870.666550925926</c:v>
                </c:pt>
                <c:pt idx="90">
                  <c:v>42870.666666666664</c:v>
                </c:pt>
                <c:pt idx="91">
                  <c:v>42870.66678240741</c:v>
                </c:pt>
                <c:pt idx="92">
                  <c:v>42870.666898148149</c:v>
                </c:pt>
                <c:pt idx="93">
                  <c:v>42870.667013888888</c:v>
                </c:pt>
                <c:pt idx="94">
                  <c:v>42870.667129629626</c:v>
                </c:pt>
                <c:pt idx="95">
                  <c:v>42870.667245370372</c:v>
                </c:pt>
                <c:pt idx="96">
                  <c:v>42870.667361111111</c:v>
                </c:pt>
                <c:pt idx="97">
                  <c:v>42870.66747685185</c:v>
                </c:pt>
                <c:pt idx="98">
                  <c:v>42870.667592592596</c:v>
                </c:pt>
                <c:pt idx="99">
                  <c:v>42870.667708333334</c:v>
                </c:pt>
                <c:pt idx="100">
                  <c:v>42870.667824074073</c:v>
                </c:pt>
                <c:pt idx="101">
                  <c:v>42870.667939814812</c:v>
                </c:pt>
                <c:pt idx="102">
                  <c:v>42870.668055555558</c:v>
                </c:pt>
                <c:pt idx="103">
                  <c:v>42870.668171296296</c:v>
                </c:pt>
                <c:pt idx="104">
                  <c:v>42870.668287037035</c:v>
                </c:pt>
                <c:pt idx="105">
                  <c:v>42870.668402777781</c:v>
                </c:pt>
                <c:pt idx="106">
                  <c:v>42870.66851851852</c:v>
                </c:pt>
                <c:pt idx="107">
                  <c:v>42870.668634259258</c:v>
                </c:pt>
                <c:pt idx="108">
                  <c:v>42870.668749999997</c:v>
                </c:pt>
                <c:pt idx="109">
                  <c:v>42870.668865740743</c:v>
                </c:pt>
                <c:pt idx="110">
                  <c:v>42870.668981481482</c:v>
                </c:pt>
                <c:pt idx="111">
                  <c:v>42870.66909722222</c:v>
                </c:pt>
                <c:pt idx="112">
                  <c:v>42870.669212962966</c:v>
                </c:pt>
                <c:pt idx="113">
                  <c:v>42870.669328703705</c:v>
                </c:pt>
                <c:pt idx="114">
                  <c:v>42870.669444444444</c:v>
                </c:pt>
                <c:pt idx="115">
                  <c:v>42870.669560185182</c:v>
                </c:pt>
                <c:pt idx="116">
                  <c:v>42870.669675925928</c:v>
                </c:pt>
                <c:pt idx="117">
                  <c:v>42870.669791666667</c:v>
                </c:pt>
                <c:pt idx="118">
                  <c:v>42870.669907407406</c:v>
                </c:pt>
                <c:pt idx="119">
                  <c:v>42870.670023148145</c:v>
                </c:pt>
                <c:pt idx="120">
                  <c:v>42870.670138888891</c:v>
                </c:pt>
                <c:pt idx="121">
                  <c:v>42870.670254629629</c:v>
                </c:pt>
                <c:pt idx="122">
                  <c:v>42870.670370370368</c:v>
                </c:pt>
                <c:pt idx="123">
                  <c:v>42870.670486111114</c:v>
                </c:pt>
                <c:pt idx="124">
                  <c:v>42870.670601851853</c:v>
                </c:pt>
                <c:pt idx="125">
                  <c:v>42870.670717592591</c:v>
                </c:pt>
                <c:pt idx="126">
                  <c:v>42870.67083333333</c:v>
                </c:pt>
                <c:pt idx="127">
                  <c:v>42870.670949074076</c:v>
                </c:pt>
                <c:pt idx="128">
                  <c:v>42870.671064814815</c:v>
                </c:pt>
                <c:pt idx="129">
                  <c:v>42870.671180555553</c:v>
                </c:pt>
                <c:pt idx="130">
                  <c:v>42870.671296296299</c:v>
                </c:pt>
                <c:pt idx="131">
                  <c:v>42870.671412037038</c:v>
                </c:pt>
                <c:pt idx="132">
                  <c:v>42870.671527777777</c:v>
                </c:pt>
                <c:pt idx="133">
                  <c:v>42870.671643518515</c:v>
                </c:pt>
                <c:pt idx="134">
                  <c:v>42870.671759259261</c:v>
                </c:pt>
                <c:pt idx="135">
                  <c:v>42870.671875</c:v>
                </c:pt>
                <c:pt idx="136">
                  <c:v>42870.671990740739</c:v>
                </c:pt>
                <c:pt idx="137">
                  <c:v>42870.672106481485</c:v>
                </c:pt>
                <c:pt idx="138">
                  <c:v>42870.672222222223</c:v>
                </c:pt>
                <c:pt idx="139">
                  <c:v>42870.672337962962</c:v>
                </c:pt>
                <c:pt idx="140">
                  <c:v>42870.672453703701</c:v>
                </c:pt>
                <c:pt idx="141">
                  <c:v>42870.672569444447</c:v>
                </c:pt>
                <c:pt idx="142">
                  <c:v>42870.672685185185</c:v>
                </c:pt>
                <c:pt idx="143">
                  <c:v>42870.672800925924</c:v>
                </c:pt>
                <c:pt idx="144">
                  <c:v>42870.67291666667</c:v>
                </c:pt>
                <c:pt idx="145">
                  <c:v>42870.673032407409</c:v>
                </c:pt>
                <c:pt idx="146">
                  <c:v>42870.673148148147</c:v>
                </c:pt>
                <c:pt idx="147">
                  <c:v>42870.673263888886</c:v>
                </c:pt>
                <c:pt idx="148">
                  <c:v>42870.673379629632</c:v>
                </c:pt>
                <c:pt idx="149">
                  <c:v>42870.673495370371</c:v>
                </c:pt>
                <c:pt idx="150">
                  <c:v>42870.673611111109</c:v>
                </c:pt>
                <c:pt idx="151">
                  <c:v>42870.673726851855</c:v>
                </c:pt>
                <c:pt idx="152">
                  <c:v>42870.673842592594</c:v>
                </c:pt>
                <c:pt idx="153">
                  <c:v>42870.673958333333</c:v>
                </c:pt>
                <c:pt idx="154">
                  <c:v>42870.674074074072</c:v>
                </c:pt>
                <c:pt idx="155">
                  <c:v>42870.674189814818</c:v>
                </c:pt>
                <c:pt idx="156">
                  <c:v>42870.674305555556</c:v>
                </c:pt>
                <c:pt idx="157">
                  <c:v>42870.674421296295</c:v>
                </c:pt>
                <c:pt idx="158">
                  <c:v>42870.674537037034</c:v>
                </c:pt>
                <c:pt idx="159">
                  <c:v>42870.67465277778</c:v>
                </c:pt>
                <c:pt idx="160">
                  <c:v>42870.674768518518</c:v>
                </c:pt>
                <c:pt idx="161">
                  <c:v>42870.674884259257</c:v>
                </c:pt>
                <c:pt idx="162">
                  <c:v>42870.675000000003</c:v>
                </c:pt>
                <c:pt idx="163">
                  <c:v>42870.675115740742</c:v>
                </c:pt>
                <c:pt idx="164">
                  <c:v>42870.67523148148</c:v>
                </c:pt>
                <c:pt idx="165">
                  <c:v>42870.675347222219</c:v>
                </c:pt>
                <c:pt idx="166">
                  <c:v>42870.675462962965</c:v>
                </c:pt>
                <c:pt idx="167">
                  <c:v>42870.675578703704</c:v>
                </c:pt>
                <c:pt idx="168">
                  <c:v>42870.675694444442</c:v>
                </c:pt>
                <c:pt idx="169">
                  <c:v>42870.675810185188</c:v>
                </c:pt>
                <c:pt idx="170">
                  <c:v>42870.675925925927</c:v>
                </c:pt>
                <c:pt idx="171">
                  <c:v>42870.676041666666</c:v>
                </c:pt>
                <c:pt idx="172">
                  <c:v>42870.676157407404</c:v>
                </c:pt>
                <c:pt idx="173">
                  <c:v>42870.67627314815</c:v>
                </c:pt>
                <c:pt idx="174">
                  <c:v>42870.676388888889</c:v>
                </c:pt>
                <c:pt idx="175">
                  <c:v>42870.676504629628</c:v>
                </c:pt>
                <c:pt idx="176">
                  <c:v>42870.676620370374</c:v>
                </c:pt>
                <c:pt idx="177">
                  <c:v>42870.676736111112</c:v>
                </c:pt>
                <c:pt idx="178">
                  <c:v>42870.676851851851</c:v>
                </c:pt>
                <c:pt idx="179">
                  <c:v>42870.67696759259</c:v>
                </c:pt>
                <c:pt idx="180">
                  <c:v>42870.677083333336</c:v>
                </c:pt>
                <c:pt idx="181">
                  <c:v>42870.677199074074</c:v>
                </c:pt>
                <c:pt idx="182">
                  <c:v>42870.677314814813</c:v>
                </c:pt>
                <c:pt idx="183">
                  <c:v>42870.677430555559</c:v>
                </c:pt>
                <c:pt idx="184">
                  <c:v>42870.677546296298</c:v>
                </c:pt>
                <c:pt idx="185">
                  <c:v>42870.677662037036</c:v>
                </c:pt>
                <c:pt idx="186">
                  <c:v>42870.677777777775</c:v>
                </c:pt>
                <c:pt idx="187">
                  <c:v>42870.677893518521</c:v>
                </c:pt>
                <c:pt idx="188">
                  <c:v>42870.67800925926</c:v>
                </c:pt>
                <c:pt idx="189">
                  <c:v>42870.678124999999</c:v>
                </c:pt>
                <c:pt idx="190">
                  <c:v>42870.678240740737</c:v>
                </c:pt>
                <c:pt idx="191">
                  <c:v>42870.678356481483</c:v>
                </c:pt>
                <c:pt idx="192">
                  <c:v>42870.678472222222</c:v>
                </c:pt>
                <c:pt idx="193">
                  <c:v>42870.678587962961</c:v>
                </c:pt>
                <c:pt idx="194">
                  <c:v>42870.678703703707</c:v>
                </c:pt>
                <c:pt idx="195">
                  <c:v>42870.678819444445</c:v>
                </c:pt>
                <c:pt idx="196">
                  <c:v>42870.678935185184</c:v>
                </c:pt>
                <c:pt idx="197">
                  <c:v>42870.679050925923</c:v>
                </c:pt>
                <c:pt idx="198">
                  <c:v>42870.679166666669</c:v>
                </c:pt>
                <c:pt idx="199">
                  <c:v>42870.679282407407</c:v>
                </c:pt>
                <c:pt idx="200">
                  <c:v>42870.679398148146</c:v>
                </c:pt>
                <c:pt idx="201">
                  <c:v>42870.679513888892</c:v>
                </c:pt>
                <c:pt idx="202">
                  <c:v>42870.679629629631</c:v>
                </c:pt>
                <c:pt idx="203">
                  <c:v>42870.679745370369</c:v>
                </c:pt>
                <c:pt idx="204">
                  <c:v>42870.679861111108</c:v>
                </c:pt>
                <c:pt idx="205">
                  <c:v>42870.679976851854</c:v>
                </c:pt>
                <c:pt idx="206">
                  <c:v>42870.680092592593</c:v>
                </c:pt>
                <c:pt idx="207">
                  <c:v>42870.680208333331</c:v>
                </c:pt>
                <c:pt idx="208">
                  <c:v>42870.680324074077</c:v>
                </c:pt>
                <c:pt idx="209">
                  <c:v>42870.680439814816</c:v>
                </c:pt>
                <c:pt idx="210">
                  <c:v>42870.680555555555</c:v>
                </c:pt>
                <c:pt idx="211">
                  <c:v>42870.680671296293</c:v>
                </c:pt>
                <c:pt idx="212">
                  <c:v>42870.680787037039</c:v>
                </c:pt>
                <c:pt idx="213">
                  <c:v>42870.680902777778</c:v>
                </c:pt>
                <c:pt idx="214">
                  <c:v>42870.681018518517</c:v>
                </c:pt>
                <c:pt idx="215">
                  <c:v>42870.681134259263</c:v>
                </c:pt>
                <c:pt idx="216">
                  <c:v>42870.681250000001</c:v>
                </c:pt>
                <c:pt idx="217">
                  <c:v>42870.68136574074</c:v>
                </c:pt>
                <c:pt idx="218">
                  <c:v>42870.681481481479</c:v>
                </c:pt>
                <c:pt idx="219">
                  <c:v>42870.681597222225</c:v>
                </c:pt>
                <c:pt idx="220">
                  <c:v>42870.681712962964</c:v>
                </c:pt>
                <c:pt idx="221">
                  <c:v>42870.681828703702</c:v>
                </c:pt>
                <c:pt idx="222">
                  <c:v>42870.681944444441</c:v>
                </c:pt>
                <c:pt idx="223">
                  <c:v>42870.682060185187</c:v>
                </c:pt>
                <c:pt idx="224">
                  <c:v>42870.682175925926</c:v>
                </c:pt>
                <c:pt idx="225">
                  <c:v>42870.682291666664</c:v>
                </c:pt>
                <c:pt idx="226">
                  <c:v>42870.68240740741</c:v>
                </c:pt>
                <c:pt idx="227">
                  <c:v>42870.682523148149</c:v>
                </c:pt>
                <c:pt idx="228">
                  <c:v>42870.682638888888</c:v>
                </c:pt>
                <c:pt idx="229">
                  <c:v>42870.682754629626</c:v>
                </c:pt>
                <c:pt idx="230">
                  <c:v>42870.682870370372</c:v>
                </c:pt>
                <c:pt idx="231">
                  <c:v>42870.682986111111</c:v>
                </c:pt>
                <c:pt idx="232">
                  <c:v>42870.68310185185</c:v>
                </c:pt>
                <c:pt idx="233">
                  <c:v>42870.683217592596</c:v>
                </c:pt>
                <c:pt idx="234">
                  <c:v>42870.683333333334</c:v>
                </c:pt>
                <c:pt idx="235">
                  <c:v>42870.683449074073</c:v>
                </c:pt>
                <c:pt idx="236">
                  <c:v>42870.683564814812</c:v>
                </c:pt>
                <c:pt idx="237">
                  <c:v>42870.683680555558</c:v>
                </c:pt>
                <c:pt idx="238">
                  <c:v>42870.683796296296</c:v>
                </c:pt>
                <c:pt idx="239">
                  <c:v>42870.683912037035</c:v>
                </c:pt>
                <c:pt idx="240">
                  <c:v>42870.684027777781</c:v>
                </c:pt>
                <c:pt idx="241">
                  <c:v>42870.68414351852</c:v>
                </c:pt>
                <c:pt idx="242">
                  <c:v>42870.684259259258</c:v>
                </c:pt>
                <c:pt idx="243">
                  <c:v>42870.684374999997</c:v>
                </c:pt>
                <c:pt idx="244">
                  <c:v>42870.684490740743</c:v>
                </c:pt>
                <c:pt idx="245">
                  <c:v>42870.684606481482</c:v>
                </c:pt>
                <c:pt idx="246">
                  <c:v>42870.68472222222</c:v>
                </c:pt>
                <c:pt idx="247">
                  <c:v>42870.684837962966</c:v>
                </c:pt>
                <c:pt idx="248">
                  <c:v>42870.684953703705</c:v>
                </c:pt>
                <c:pt idx="249">
                  <c:v>42870.685069444444</c:v>
                </c:pt>
                <c:pt idx="250">
                  <c:v>42870.685185185182</c:v>
                </c:pt>
                <c:pt idx="251">
                  <c:v>42870.685300925928</c:v>
                </c:pt>
                <c:pt idx="252">
                  <c:v>42870.685416666667</c:v>
                </c:pt>
                <c:pt idx="253">
                  <c:v>42870.685532407406</c:v>
                </c:pt>
                <c:pt idx="254">
                  <c:v>42870.685648148145</c:v>
                </c:pt>
                <c:pt idx="255">
                  <c:v>42870.685763888891</c:v>
                </c:pt>
                <c:pt idx="256">
                  <c:v>42870.685879629629</c:v>
                </c:pt>
                <c:pt idx="257">
                  <c:v>42870.685995370368</c:v>
                </c:pt>
                <c:pt idx="258">
                  <c:v>42870.686111111114</c:v>
                </c:pt>
                <c:pt idx="259">
                  <c:v>42870.686226851853</c:v>
                </c:pt>
                <c:pt idx="260">
                  <c:v>42870.686342592591</c:v>
                </c:pt>
                <c:pt idx="261">
                  <c:v>42870.68645833333</c:v>
                </c:pt>
                <c:pt idx="262">
                  <c:v>42870.686574074076</c:v>
                </c:pt>
                <c:pt idx="263">
                  <c:v>42870.686689814815</c:v>
                </c:pt>
                <c:pt idx="264">
                  <c:v>42870.686805555553</c:v>
                </c:pt>
                <c:pt idx="265">
                  <c:v>42870.686921296299</c:v>
                </c:pt>
                <c:pt idx="266">
                  <c:v>42870.687037037038</c:v>
                </c:pt>
                <c:pt idx="267">
                  <c:v>42870.687152777777</c:v>
                </c:pt>
                <c:pt idx="268">
                  <c:v>42870.687268518515</c:v>
                </c:pt>
                <c:pt idx="269">
                  <c:v>42870.687384259261</c:v>
                </c:pt>
                <c:pt idx="270">
                  <c:v>42870.6875</c:v>
                </c:pt>
              </c:numCache>
            </c:numRef>
          </c:cat>
          <c:val>
            <c:numRef>
              <c:f>Sheet1!$B$6:$B$276</c:f>
              <c:numCache>
                <c:formatCode>General</c:formatCode>
                <c:ptCount val="271"/>
                <c:pt idx="0">
                  <c:v>75.800003051757813</c:v>
                </c:pt>
                <c:pt idx="1">
                  <c:v>75.800003051757813</c:v>
                </c:pt>
                <c:pt idx="2">
                  <c:v>68.800003051757812</c:v>
                </c:pt>
                <c:pt idx="3">
                  <c:v>68.800003051757812</c:v>
                </c:pt>
                <c:pt idx="4">
                  <c:v>68.800003051757812</c:v>
                </c:pt>
                <c:pt idx="5">
                  <c:v>68.800003051757812</c:v>
                </c:pt>
                <c:pt idx="6">
                  <c:v>68.800003051757812</c:v>
                </c:pt>
                <c:pt idx="7">
                  <c:v>68.800003051757812</c:v>
                </c:pt>
                <c:pt idx="8">
                  <c:v>68.800003051757812</c:v>
                </c:pt>
                <c:pt idx="9">
                  <c:v>68.800003051757812</c:v>
                </c:pt>
                <c:pt idx="10">
                  <c:v>68.800003051757812</c:v>
                </c:pt>
                <c:pt idx="11">
                  <c:v>68.800003051757812</c:v>
                </c:pt>
                <c:pt idx="12">
                  <c:v>68.800003051757812</c:v>
                </c:pt>
                <c:pt idx="13">
                  <c:v>68.800003051757812</c:v>
                </c:pt>
                <c:pt idx="14">
                  <c:v>68.800003051757812</c:v>
                </c:pt>
                <c:pt idx="15">
                  <c:v>68.800003051757812</c:v>
                </c:pt>
                <c:pt idx="16">
                  <c:v>68.800003051757812</c:v>
                </c:pt>
                <c:pt idx="17">
                  <c:v>68.800003051757812</c:v>
                </c:pt>
                <c:pt idx="18">
                  <c:v>68.800003051757812</c:v>
                </c:pt>
                <c:pt idx="19">
                  <c:v>68.800003051757812</c:v>
                </c:pt>
                <c:pt idx="20">
                  <c:v>68.800003051757812</c:v>
                </c:pt>
                <c:pt idx="21">
                  <c:v>68.800003051757812</c:v>
                </c:pt>
                <c:pt idx="22">
                  <c:v>68.800003051757812</c:v>
                </c:pt>
                <c:pt idx="23">
                  <c:v>68.800003051757812</c:v>
                </c:pt>
                <c:pt idx="24">
                  <c:v>68.800003051757812</c:v>
                </c:pt>
                <c:pt idx="25">
                  <c:v>68.800003051757812</c:v>
                </c:pt>
                <c:pt idx="26">
                  <c:v>68.800003051757812</c:v>
                </c:pt>
                <c:pt idx="27">
                  <c:v>68.800003051757812</c:v>
                </c:pt>
                <c:pt idx="28">
                  <c:v>68.800003051757812</c:v>
                </c:pt>
                <c:pt idx="29">
                  <c:v>68.800003051757812</c:v>
                </c:pt>
                <c:pt idx="30">
                  <c:v>68.800003051757812</c:v>
                </c:pt>
                <c:pt idx="31">
                  <c:v>68.800003051757812</c:v>
                </c:pt>
                <c:pt idx="32">
                  <c:v>27.299999237060547</c:v>
                </c:pt>
                <c:pt idx="33">
                  <c:v>27.299999237060547</c:v>
                </c:pt>
                <c:pt idx="34">
                  <c:v>27.299999237060547</c:v>
                </c:pt>
                <c:pt idx="35">
                  <c:v>27.299999237060547</c:v>
                </c:pt>
                <c:pt idx="36">
                  <c:v>27.299999237060547</c:v>
                </c:pt>
                <c:pt idx="37">
                  <c:v>27.299999237060547</c:v>
                </c:pt>
                <c:pt idx="38">
                  <c:v>27.299999237060547</c:v>
                </c:pt>
                <c:pt idx="39">
                  <c:v>27.299999237060547</c:v>
                </c:pt>
                <c:pt idx="40">
                  <c:v>27.299999237060547</c:v>
                </c:pt>
                <c:pt idx="41">
                  <c:v>27.299999237060547</c:v>
                </c:pt>
                <c:pt idx="42">
                  <c:v>27.299999237060547</c:v>
                </c:pt>
                <c:pt idx="43">
                  <c:v>27.299999237060547</c:v>
                </c:pt>
                <c:pt idx="44">
                  <c:v>27.299999237060547</c:v>
                </c:pt>
                <c:pt idx="45">
                  <c:v>27.299999237060547</c:v>
                </c:pt>
                <c:pt idx="46">
                  <c:v>27.299999237060547</c:v>
                </c:pt>
                <c:pt idx="47">
                  <c:v>27.299999237060547</c:v>
                </c:pt>
                <c:pt idx="48">
                  <c:v>27.299999237060547</c:v>
                </c:pt>
                <c:pt idx="49">
                  <c:v>27.299999237060547</c:v>
                </c:pt>
                <c:pt idx="50">
                  <c:v>27.299999237060547</c:v>
                </c:pt>
                <c:pt idx="51">
                  <c:v>27.299999237060547</c:v>
                </c:pt>
                <c:pt idx="52">
                  <c:v>27.299999237060547</c:v>
                </c:pt>
                <c:pt idx="53">
                  <c:v>27.299999237060547</c:v>
                </c:pt>
                <c:pt idx="54">
                  <c:v>27.299999237060547</c:v>
                </c:pt>
                <c:pt idx="55">
                  <c:v>27.299999237060547</c:v>
                </c:pt>
                <c:pt idx="56">
                  <c:v>27.299999237060547</c:v>
                </c:pt>
                <c:pt idx="57">
                  <c:v>27.299999237060547</c:v>
                </c:pt>
                <c:pt idx="58">
                  <c:v>27.299999237060547</c:v>
                </c:pt>
                <c:pt idx="59">
                  <c:v>27.299999237060547</c:v>
                </c:pt>
                <c:pt idx="60">
                  <c:v>27.299999237060547</c:v>
                </c:pt>
                <c:pt idx="61">
                  <c:v>27.299999237060547</c:v>
                </c:pt>
                <c:pt idx="62">
                  <c:v>32.299999237060547</c:v>
                </c:pt>
                <c:pt idx="63">
                  <c:v>32.299999237060547</c:v>
                </c:pt>
                <c:pt idx="64">
                  <c:v>32.299999237060547</c:v>
                </c:pt>
                <c:pt idx="65">
                  <c:v>32.299999237060547</c:v>
                </c:pt>
                <c:pt idx="66">
                  <c:v>32.299999237060547</c:v>
                </c:pt>
                <c:pt idx="67">
                  <c:v>32.299999237060547</c:v>
                </c:pt>
                <c:pt idx="68">
                  <c:v>32.299999237060547</c:v>
                </c:pt>
                <c:pt idx="69">
                  <c:v>32.299999237060547</c:v>
                </c:pt>
                <c:pt idx="70">
                  <c:v>32.299999237060547</c:v>
                </c:pt>
                <c:pt idx="71">
                  <c:v>32.299999237060547</c:v>
                </c:pt>
                <c:pt idx="72">
                  <c:v>32.299999237060547</c:v>
                </c:pt>
                <c:pt idx="73">
                  <c:v>32.299999237060547</c:v>
                </c:pt>
                <c:pt idx="74">
                  <c:v>32.299999237060547</c:v>
                </c:pt>
                <c:pt idx="75">
                  <c:v>32.299999237060547</c:v>
                </c:pt>
                <c:pt idx="76">
                  <c:v>32.299999237060547</c:v>
                </c:pt>
                <c:pt idx="77">
                  <c:v>32.299999237060547</c:v>
                </c:pt>
                <c:pt idx="78">
                  <c:v>32.299999237060547</c:v>
                </c:pt>
                <c:pt idx="79">
                  <c:v>32.299999237060547</c:v>
                </c:pt>
                <c:pt idx="80">
                  <c:v>32.299999237060547</c:v>
                </c:pt>
                <c:pt idx="81">
                  <c:v>32.299999237060547</c:v>
                </c:pt>
                <c:pt idx="82">
                  <c:v>32.299999237060547</c:v>
                </c:pt>
                <c:pt idx="83">
                  <c:v>32.299999237060547</c:v>
                </c:pt>
                <c:pt idx="84">
                  <c:v>32.299999237060547</c:v>
                </c:pt>
                <c:pt idx="85">
                  <c:v>32.299999237060547</c:v>
                </c:pt>
                <c:pt idx="86">
                  <c:v>32.299999237060547</c:v>
                </c:pt>
                <c:pt idx="87">
                  <c:v>32.299999237060547</c:v>
                </c:pt>
                <c:pt idx="88">
                  <c:v>32.299999237060547</c:v>
                </c:pt>
                <c:pt idx="89">
                  <c:v>32.299999237060547</c:v>
                </c:pt>
                <c:pt idx="90">
                  <c:v>32.299999237060547</c:v>
                </c:pt>
                <c:pt idx="91">
                  <c:v>32.299999237060547</c:v>
                </c:pt>
                <c:pt idx="92">
                  <c:v>32.299999237060547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HSL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Sheet1!$A$6:$A$276</c:f>
              <c:numCache>
                <c:formatCode>dd\-mmm\-yy\ hh:mm:ss</c:formatCode>
                <c:ptCount val="271"/>
                <c:pt idx="0">
                  <c:v>42870.65625</c:v>
                </c:pt>
                <c:pt idx="1">
                  <c:v>42870.656365740739</c:v>
                </c:pt>
                <c:pt idx="2">
                  <c:v>42870.656481481485</c:v>
                </c:pt>
                <c:pt idx="3">
                  <c:v>42870.656597222223</c:v>
                </c:pt>
                <c:pt idx="4">
                  <c:v>42870.656712962962</c:v>
                </c:pt>
                <c:pt idx="5">
                  <c:v>42870.656828703701</c:v>
                </c:pt>
                <c:pt idx="6">
                  <c:v>42870.656944444447</c:v>
                </c:pt>
                <c:pt idx="7">
                  <c:v>42870.657060185185</c:v>
                </c:pt>
                <c:pt idx="8">
                  <c:v>42870.657175925924</c:v>
                </c:pt>
                <c:pt idx="9">
                  <c:v>42870.65729166667</c:v>
                </c:pt>
                <c:pt idx="10">
                  <c:v>42870.657407407409</c:v>
                </c:pt>
                <c:pt idx="11">
                  <c:v>42870.657523148147</c:v>
                </c:pt>
                <c:pt idx="12">
                  <c:v>42870.657638888886</c:v>
                </c:pt>
                <c:pt idx="13">
                  <c:v>42870.657754629632</c:v>
                </c:pt>
                <c:pt idx="14">
                  <c:v>42870.657870370371</c:v>
                </c:pt>
                <c:pt idx="15">
                  <c:v>42870.657986111109</c:v>
                </c:pt>
                <c:pt idx="16">
                  <c:v>42870.658101851855</c:v>
                </c:pt>
                <c:pt idx="17">
                  <c:v>42870.658217592594</c:v>
                </c:pt>
                <c:pt idx="18">
                  <c:v>42870.658333333333</c:v>
                </c:pt>
                <c:pt idx="19">
                  <c:v>42870.658449074072</c:v>
                </c:pt>
                <c:pt idx="20">
                  <c:v>42870.658564814818</c:v>
                </c:pt>
                <c:pt idx="21">
                  <c:v>42870.658680555556</c:v>
                </c:pt>
                <c:pt idx="22">
                  <c:v>42870.658796296295</c:v>
                </c:pt>
                <c:pt idx="23">
                  <c:v>42870.658912037034</c:v>
                </c:pt>
                <c:pt idx="24">
                  <c:v>42870.65902777778</c:v>
                </c:pt>
                <c:pt idx="25">
                  <c:v>42870.659143518518</c:v>
                </c:pt>
                <c:pt idx="26">
                  <c:v>42870.659259259257</c:v>
                </c:pt>
                <c:pt idx="27">
                  <c:v>42870.659375000003</c:v>
                </c:pt>
                <c:pt idx="28">
                  <c:v>42870.659490740742</c:v>
                </c:pt>
                <c:pt idx="29">
                  <c:v>42870.65960648148</c:v>
                </c:pt>
                <c:pt idx="30">
                  <c:v>42870.659722222219</c:v>
                </c:pt>
                <c:pt idx="31">
                  <c:v>42870.659837962965</c:v>
                </c:pt>
                <c:pt idx="32">
                  <c:v>42870.659953703704</c:v>
                </c:pt>
                <c:pt idx="33">
                  <c:v>42870.660069444442</c:v>
                </c:pt>
                <c:pt idx="34">
                  <c:v>42870.660185185188</c:v>
                </c:pt>
                <c:pt idx="35">
                  <c:v>42870.660300925927</c:v>
                </c:pt>
                <c:pt idx="36">
                  <c:v>42870.660416666666</c:v>
                </c:pt>
                <c:pt idx="37">
                  <c:v>42870.660532407404</c:v>
                </c:pt>
                <c:pt idx="38">
                  <c:v>42870.66064814815</c:v>
                </c:pt>
                <c:pt idx="39">
                  <c:v>42870.660763888889</c:v>
                </c:pt>
                <c:pt idx="40">
                  <c:v>42870.660879629628</c:v>
                </c:pt>
                <c:pt idx="41">
                  <c:v>42870.660995370374</c:v>
                </c:pt>
                <c:pt idx="42">
                  <c:v>42870.661111111112</c:v>
                </c:pt>
                <c:pt idx="43">
                  <c:v>42870.661226851851</c:v>
                </c:pt>
                <c:pt idx="44">
                  <c:v>42870.66134259259</c:v>
                </c:pt>
                <c:pt idx="45">
                  <c:v>42870.661458333336</c:v>
                </c:pt>
                <c:pt idx="46">
                  <c:v>42870.661574074074</c:v>
                </c:pt>
                <c:pt idx="47">
                  <c:v>42870.661689814813</c:v>
                </c:pt>
                <c:pt idx="48">
                  <c:v>42870.661805555559</c:v>
                </c:pt>
                <c:pt idx="49">
                  <c:v>42870.661921296298</c:v>
                </c:pt>
                <c:pt idx="50">
                  <c:v>42870.662037037036</c:v>
                </c:pt>
                <c:pt idx="51">
                  <c:v>42870.662152777775</c:v>
                </c:pt>
                <c:pt idx="52">
                  <c:v>42870.662268518521</c:v>
                </c:pt>
                <c:pt idx="53">
                  <c:v>42870.66238425926</c:v>
                </c:pt>
                <c:pt idx="54">
                  <c:v>42870.662499999999</c:v>
                </c:pt>
                <c:pt idx="55">
                  <c:v>42870.662615740737</c:v>
                </c:pt>
                <c:pt idx="56">
                  <c:v>42870.662731481483</c:v>
                </c:pt>
                <c:pt idx="57">
                  <c:v>42870.662847222222</c:v>
                </c:pt>
                <c:pt idx="58">
                  <c:v>42870.662962962961</c:v>
                </c:pt>
                <c:pt idx="59">
                  <c:v>42870.663078703707</c:v>
                </c:pt>
                <c:pt idx="60">
                  <c:v>42870.663194444445</c:v>
                </c:pt>
                <c:pt idx="61">
                  <c:v>42870.663310185184</c:v>
                </c:pt>
                <c:pt idx="62">
                  <c:v>42870.663425925923</c:v>
                </c:pt>
                <c:pt idx="63">
                  <c:v>42870.663541666669</c:v>
                </c:pt>
                <c:pt idx="64">
                  <c:v>42870.663657407407</c:v>
                </c:pt>
                <c:pt idx="65">
                  <c:v>42870.663773148146</c:v>
                </c:pt>
                <c:pt idx="66">
                  <c:v>42870.663888888892</c:v>
                </c:pt>
                <c:pt idx="67">
                  <c:v>42870.664004629631</c:v>
                </c:pt>
                <c:pt idx="68">
                  <c:v>42870.664120370369</c:v>
                </c:pt>
                <c:pt idx="69">
                  <c:v>42870.664236111108</c:v>
                </c:pt>
                <c:pt idx="70">
                  <c:v>42870.664351851854</c:v>
                </c:pt>
                <c:pt idx="71">
                  <c:v>42870.664467592593</c:v>
                </c:pt>
                <c:pt idx="72">
                  <c:v>42870.664583333331</c:v>
                </c:pt>
                <c:pt idx="73">
                  <c:v>42870.664699074077</c:v>
                </c:pt>
                <c:pt idx="74">
                  <c:v>42870.664814814816</c:v>
                </c:pt>
                <c:pt idx="75">
                  <c:v>42870.664930555555</c:v>
                </c:pt>
                <c:pt idx="76">
                  <c:v>42870.665046296293</c:v>
                </c:pt>
                <c:pt idx="77">
                  <c:v>42870.665162037039</c:v>
                </c:pt>
                <c:pt idx="78">
                  <c:v>42870.665277777778</c:v>
                </c:pt>
                <c:pt idx="79">
                  <c:v>42870.665393518517</c:v>
                </c:pt>
                <c:pt idx="80">
                  <c:v>42870.665509259263</c:v>
                </c:pt>
                <c:pt idx="81">
                  <c:v>42870.665625000001</c:v>
                </c:pt>
                <c:pt idx="82">
                  <c:v>42870.66574074074</c:v>
                </c:pt>
                <c:pt idx="83">
                  <c:v>42870.665856481479</c:v>
                </c:pt>
                <c:pt idx="84">
                  <c:v>42870.665972222225</c:v>
                </c:pt>
                <c:pt idx="85">
                  <c:v>42870.666087962964</c:v>
                </c:pt>
                <c:pt idx="86">
                  <c:v>42870.666203703702</c:v>
                </c:pt>
                <c:pt idx="87">
                  <c:v>42870.666319444441</c:v>
                </c:pt>
                <c:pt idx="88">
                  <c:v>42870.666435185187</c:v>
                </c:pt>
                <c:pt idx="89">
                  <c:v>42870.666550925926</c:v>
                </c:pt>
                <c:pt idx="90">
                  <c:v>42870.666666666664</c:v>
                </c:pt>
                <c:pt idx="91">
                  <c:v>42870.66678240741</c:v>
                </c:pt>
                <c:pt idx="92">
                  <c:v>42870.666898148149</c:v>
                </c:pt>
                <c:pt idx="93">
                  <c:v>42870.667013888888</c:v>
                </c:pt>
                <c:pt idx="94">
                  <c:v>42870.667129629626</c:v>
                </c:pt>
                <c:pt idx="95">
                  <c:v>42870.667245370372</c:v>
                </c:pt>
                <c:pt idx="96">
                  <c:v>42870.667361111111</c:v>
                </c:pt>
                <c:pt idx="97">
                  <c:v>42870.66747685185</c:v>
                </c:pt>
                <c:pt idx="98">
                  <c:v>42870.667592592596</c:v>
                </c:pt>
                <c:pt idx="99">
                  <c:v>42870.667708333334</c:v>
                </c:pt>
                <c:pt idx="100">
                  <c:v>42870.667824074073</c:v>
                </c:pt>
                <c:pt idx="101">
                  <c:v>42870.667939814812</c:v>
                </c:pt>
                <c:pt idx="102">
                  <c:v>42870.668055555558</c:v>
                </c:pt>
                <c:pt idx="103">
                  <c:v>42870.668171296296</c:v>
                </c:pt>
                <c:pt idx="104">
                  <c:v>42870.668287037035</c:v>
                </c:pt>
                <c:pt idx="105">
                  <c:v>42870.668402777781</c:v>
                </c:pt>
                <c:pt idx="106">
                  <c:v>42870.66851851852</c:v>
                </c:pt>
                <c:pt idx="107">
                  <c:v>42870.668634259258</c:v>
                </c:pt>
                <c:pt idx="108">
                  <c:v>42870.668749999997</c:v>
                </c:pt>
                <c:pt idx="109">
                  <c:v>42870.668865740743</c:v>
                </c:pt>
                <c:pt idx="110">
                  <c:v>42870.668981481482</c:v>
                </c:pt>
                <c:pt idx="111">
                  <c:v>42870.66909722222</c:v>
                </c:pt>
                <c:pt idx="112">
                  <c:v>42870.669212962966</c:v>
                </c:pt>
                <c:pt idx="113">
                  <c:v>42870.669328703705</c:v>
                </c:pt>
                <c:pt idx="114">
                  <c:v>42870.669444444444</c:v>
                </c:pt>
                <c:pt idx="115">
                  <c:v>42870.669560185182</c:v>
                </c:pt>
                <c:pt idx="116">
                  <c:v>42870.669675925928</c:v>
                </c:pt>
                <c:pt idx="117">
                  <c:v>42870.669791666667</c:v>
                </c:pt>
                <c:pt idx="118">
                  <c:v>42870.669907407406</c:v>
                </c:pt>
                <c:pt idx="119">
                  <c:v>42870.670023148145</c:v>
                </c:pt>
                <c:pt idx="120">
                  <c:v>42870.670138888891</c:v>
                </c:pt>
                <c:pt idx="121">
                  <c:v>42870.670254629629</c:v>
                </c:pt>
                <c:pt idx="122">
                  <c:v>42870.670370370368</c:v>
                </c:pt>
                <c:pt idx="123">
                  <c:v>42870.670486111114</c:v>
                </c:pt>
                <c:pt idx="124">
                  <c:v>42870.670601851853</c:v>
                </c:pt>
                <c:pt idx="125">
                  <c:v>42870.670717592591</c:v>
                </c:pt>
                <c:pt idx="126">
                  <c:v>42870.67083333333</c:v>
                </c:pt>
                <c:pt idx="127">
                  <c:v>42870.670949074076</c:v>
                </c:pt>
                <c:pt idx="128">
                  <c:v>42870.671064814815</c:v>
                </c:pt>
                <c:pt idx="129">
                  <c:v>42870.671180555553</c:v>
                </c:pt>
                <c:pt idx="130">
                  <c:v>42870.671296296299</c:v>
                </c:pt>
                <c:pt idx="131">
                  <c:v>42870.671412037038</c:v>
                </c:pt>
                <c:pt idx="132">
                  <c:v>42870.671527777777</c:v>
                </c:pt>
                <c:pt idx="133">
                  <c:v>42870.671643518515</c:v>
                </c:pt>
                <c:pt idx="134">
                  <c:v>42870.671759259261</c:v>
                </c:pt>
                <c:pt idx="135">
                  <c:v>42870.671875</c:v>
                </c:pt>
                <c:pt idx="136">
                  <c:v>42870.671990740739</c:v>
                </c:pt>
                <c:pt idx="137">
                  <c:v>42870.672106481485</c:v>
                </c:pt>
                <c:pt idx="138">
                  <c:v>42870.672222222223</c:v>
                </c:pt>
                <c:pt idx="139">
                  <c:v>42870.672337962962</c:v>
                </c:pt>
                <c:pt idx="140">
                  <c:v>42870.672453703701</c:v>
                </c:pt>
                <c:pt idx="141">
                  <c:v>42870.672569444447</c:v>
                </c:pt>
                <c:pt idx="142">
                  <c:v>42870.672685185185</c:v>
                </c:pt>
                <c:pt idx="143">
                  <c:v>42870.672800925924</c:v>
                </c:pt>
                <c:pt idx="144">
                  <c:v>42870.67291666667</c:v>
                </c:pt>
                <c:pt idx="145">
                  <c:v>42870.673032407409</c:v>
                </c:pt>
                <c:pt idx="146">
                  <c:v>42870.673148148147</c:v>
                </c:pt>
                <c:pt idx="147">
                  <c:v>42870.673263888886</c:v>
                </c:pt>
                <c:pt idx="148">
                  <c:v>42870.673379629632</c:v>
                </c:pt>
                <c:pt idx="149">
                  <c:v>42870.673495370371</c:v>
                </c:pt>
                <c:pt idx="150">
                  <c:v>42870.673611111109</c:v>
                </c:pt>
                <c:pt idx="151">
                  <c:v>42870.673726851855</c:v>
                </c:pt>
                <c:pt idx="152">
                  <c:v>42870.673842592594</c:v>
                </c:pt>
                <c:pt idx="153">
                  <c:v>42870.673958333333</c:v>
                </c:pt>
                <c:pt idx="154">
                  <c:v>42870.674074074072</c:v>
                </c:pt>
                <c:pt idx="155">
                  <c:v>42870.674189814818</c:v>
                </c:pt>
                <c:pt idx="156">
                  <c:v>42870.674305555556</c:v>
                </c:pt>
                <c:pt idx="157">
                  <c:v>42870.674421296295</c:v>
                </c:pt>
                <c:pt idx="158">
                  <c:v>42870.674537037034</c:v>
                </c:pt>
                <c:pt idx="159">
                  <c:v>42870.67465277778</c:v>
                </c:pt>
                <c:pt idx="160">
                  <c:v>42870.674768518518</c:v>
                </c:pt>
                <c:pt idx="161">
                  <c:v>42870.674884259257</c:v>
                </c:pt>
                <c:pt idx="162">
                  <c:v>42870.675000000003</c:v>
                </c:pt>
                <c:pt idx="163">
                  <c:v>42870.675115740742</c:v>
                </c:pt>
                <c:pt idx="164">
                  <c:v>42870.67523148148</c:v>
                </c:pt>
                <c:pt idx="165">
                  <c:v>42870.675347222219</c:v>
                </c:pt>
                <c:pt idx="166">
                  <c:v>42870.675462962965</c:v>
                </c:pt>
                <c:pt idx="167">
                  <c:v>42870.675578703704</c:v>
                </c:pt>
                <c:pt idx="168">
                  <c:v>42870.675694444442</c:v>
                </c:pt>
                <c:pt idx="169">
                  <c:v>42870.675810185188</c:v>
                </c:pt>
                <c:pt idx="170">
                  <c:v>42870.675925925927</c:v>
                </c:pt>
                <c:pt idx="171">
                  <c:v>42870.676041666666</c:v>
                </c:pt>
                <c:pt idx="172">
                  <c:v>42870.676157407404</c:v>
                </c:pt>
                <c:pt idx="173">
                  <c:v>42870.67627314815</c:v>
                </c:pt>
                <c:pt idx="174">
                  <c:v>42870.676388888889</c:v>
                </c:pt>
                <c:pt idx="175">
                  <c:v>42870.676504629628</c:v>
                </c:pt>
                <c:pt idx="176">
                  <c:v>42870.676620370374</c:v>
                </c:pt>
                <c:pt idx="177">
                  <c:v>42870.676736111112</c:v>
                </c:pt>
                <c:pt idx="178">
                  <c:v>42870.676851851851</c:v>
                </c:pt>
                <c:pt idx="179">
                  <c:v>42870.67696759259</c:v>
                </c:pt>
                <c:pt idx="180">
                  <c:v>42870.677083333336</c:v>
                </c:pt>
                <c:pt idx="181">
                  <c:v>42870.677199074074</c:v>
                </c:pt>
                <c:pt idx="182">
                  <c:v>42870.677314814813</c:v>
                </c:pt>
                <c:pt idx="183">
                  <c:v>42870.677430555559</c:v>
                </c:pt>
                <c:pt idx="184">
                  <c:v>42870.677546296298</c:v>
                </c:pt>
                <c:pt idx="185">
                  <c:v>42870.677662037036</c:v>
                </c:pt>
                <c:pt idx="186">
                  <c:v>42870.677777777775</c:v>
                </c:pt>
                <c:pt idx="187">
                  <c:v>42870.677893518521</c:v>
                </c:pt>
                <c:pt idx="188">
                  <c:v>42870.67800925926</c:v>
                </c:pt>
                <c:pt idx="189">
                  <c:v>42870.678124999999</c:v>
                </c:pt>
                <c:pt idx="190">
                  <c:v>42870.678240740737</c:v>
                </c:pt>
                <c:pt idx="191">
                  <c:v>42870.678356481483</c:v>
                </c:pt>
                <c:pt idx="192">
                  <c:v>42870.678472222222</c:v>
                </c:pt>
                <c:pt idx="193">
                  <c:v>42870.678587962961</c:v>
                </c:pt>
                <c:pt idx="194">
                  <c:v>42870.678703703707</c:v>
                </c:pt>
                <c:pt idx="195">
                  <c:v>42870.678819444445</c:v>
                </c:pt>
                <c:pt idx="196">
                  <c:v>42870.678935185184</c:v>
                </c:pt>
                <c:pt idx="197">
                  <c:v>42870.679050925923</c:v>
                </c:pt>
                <c:pt idx="198">
                  <c:v>42870.679166666669</c:v>
                </c:pt>
                <c:pt idx="199">
                  <c:v>42870.679282407407</c:v>
                </c:pt>
                <c:pt idx="200">
                  <c:v>42870.679398148146</c:v>
                </c:pt>
                <c:pt idx="201">
                  <c:v>42870.679513888892</c:v>
                </c:pt>
                <c:pt idx="202">
                  <c:v>42870.679629629631</c:v>
                </c:pt>
                <c:pt idx="203">
                  <c:v>42870.679745370369</c:v>
                </c:pt>
                <c:pt idx="204">
                  <c:v>42870.679861111108</c:v>
                </c:pt>
                <c:pt idx="205">
                  <c:v>42870.679976851854</c:v>
                </c:pt>
                <c:pt idx="206">
                  <c:v>42870.680092592593</c:v>
                </c:pt>
                <c:pt idx="207">
                  <c:v>42870.680208333331</c:v>
                </c:pt>
                <c:pt idx="208">
                  <c:v>42870.680324074077</c:v>
                </c:pt>
                <c:pt idx="209">
                  <c:v>42870.680439814816</c:v>
                </c:pt>
                <c:pt idx="210">
                  <c:v>42870.680555555555</c:v>
                </c:pt>
                <c:pt idx="211">
                  <c:v>42870.680671296293</c:v>
                </c:pt>
                <c:pt idx="212">
                  <c:v>42870.680787037039</c:v>
                </c:pt>
                <c:pt idx="213">
                  <c:v>42870.680902777778</c:v>
                </c:pt>
                <c:pt idx="214">
                  <c:v>42870.681018518517</c:v>
                </c:pt>
                <c:pt idx="215">
                  <c:v>42870.681134259263</c:v>
                </c:pt>
                <c:pt idx="216">
                  <c:v>42870.681250000001</c:v>
                </c:pt>
                <c:pt idx="217">
                  <c:v>42870.68136574074</c:v>
                </c:pt>
                <c:pt idx="218">
                  <c:v>42870.681481481479</c:v>
                </c:pt>
                <c:pt idx="219">
                  <c:v>42870.681597222225</c:v>
                </c:pt>
                <c:pt idx="220">
                  <c:v>42870.681712962964</c:v>
                </c:pt>
                <c:pt idx="221">
                  <c:v>42870.681828703702</c:v>
                </c:pt>
                <c:pt idx="222">
                  <c:v>42870.681944444441</c:v>
                </c:pt>
                <c:pt idx="223">
                  <c:v>42870.682060185187</c:v>
                </c:pt>
                <c:pt idx="224">
                  <c:v>42870.682175925926</c:v>
                </c:pt>
                <c:pt idx="225">
                  <c:v>42870.682291666664</c:v>
                </c:pt>
                <c:pt idx="226">
                  <c:v>42870.68240740741</c:v>
                </c:pt>
                <c:pt idx="227">
                  <c:v>42870.682523148149</c:v>
                </c:pt>
                <c:pt idx="228">
                  <c:v>42870.682638888888</c:v>
                </c:pt>
                <c:pt idx="229">
                  <c:v>42870.682754629626</c:v>
                </c:pt>
                <c:pt idx="230">
                  <c:v>42870.682870370372</c:v>
                </c:pt>
                <c:pt idx="231">
                  <c:v>42870.682986111111</c:v>
                </c:pt>
                <c:pt idx="232">
                  <c:v>42870.68310185185</c:v>
                </c:pt>
                <c:pt idx="233">
                  <c:v>42870.683217592596</c:v>
                </c:pt>
                <c:pt idx="234">
                  <c:v>42870.683333333334</c:v>
                </c:pt>
                <c:pt idx="235">
                  <c:v>42870.683449074073</c:v>
                </c:pt>
                <c:pt idx="236">
                  <c:v>42870.683564814812</c:v>
                </c:pt>
                <c:pt idx="237">
                  <c:v>42870.683680555558</c:v>
                </c:pt>
                <c:pt idx="238">
                  <c:v>42870.683796296296</c:v>
                </c:pt>
                <c:pt idx="239">
                  <c:v>42870.683912037035</c:v>
                </c:pt>
                <c:pt idx="240">
                  <c:v>42870.684027777781</c:v>
                </c:pt>
                <c:pt idx="241">
                  <c:v>42870.68414351852</c:v>
                </c:pt>
                <c:pt idx="242">
                  <c:v>42870.684259259258</c:v>
                </c:pt>
                <c:pt idx="243">
                  <c:v>42870.684374999997</c:v>
                </c:pt>
                <c:pt idx="244">
                  <c:v>42870.684490740743</c:v>
                </c:pt>
                <c:pt idx="245">
                  <c:v>42870.684606481482</c:v>
                </c:pt>
                <c:pt idx="246">
                  <c:v>42870.68472222222</c:v>
                </c:pt>
                <c:pt idx="247">
                  <c:v>42870.684837962966</c:v>
                </c:pt>
                <c:pt idx="248">
                  <c:v>42870.684953703705</c:v>
                </c:pt>
                <c:pt idx="249">
                  <c:v>42870.685069444444</c:v>
                </c:pt>
                <c:pt idx="250">
                  <c:v>42870.685185185182</c:v>
                </c:pt>
                <c:pt idx="251">
                  <c:v>42870.685300925928</c:v>
                </c:pt>
                <c:pt idx="252">
                  <c:v>42870.685416666667</c:v>
                </c:pt>
                <c:pt idx="253">
                  <c:v>42870.685532407406</c:v>
                </c:pt>
                <c:pt idx="254">
                  <c:v>42870.685648148145</c:v>
                </c:pt>
                <c:pt idx="255">
                  <c:v>42870.685763888891</c:v>
                </c:pt>
                <c:pt idx="256">
                  <c:v>42870.685879629629</c:v>
                </c:pt>
                <c:pt idx="257">
                  <c:v>42870.685995370368</c:v>
                </c:pt>
                <c:pt idx="258">
                  <c:v>42870.686111111114</c:v>
                </c:pt>
                <c:pt idx="259">
                  <c:v>42870.686226851853</c:v>
                </c:pt>
                <c:pt idx="260">
                  <c:v>42870.686342592591</c:v>
                </c:pt>
                <c:pt idx="261">
                  <c:v>42870.68645833333</c:v>
                </c:pt>
                <c:pt idx="262">
                  <c:v>42870.686574074076</c:v>
                </c:pt>
                <c:pt idx="263">
                  <c:v>42870.686689814815</c:v>
                </c:pt>
                <c:pt idx="264">
                  <c:v>42870.686805555553</c:v>
                </c:pt>
                <c:pt idx="265">
                  <c:v>42870.686921296299</c:v>
                </c:pt>
                <c:pt idx="266">
                  <c:v>42870.687037037038</c:v>
                </c:pt>
                <c:pt idx="267">
                  <c:v>42870.687152777777</c:v>
                </c:pt>
                <c:pt idx="268">
                  <c:v>42870.687268518515</c:v>
                </c:pt>
                <c:pt idx="269">
                  <c:v>42870.687384259261</c:v>
                </c:pt>
                <c:pt idx="270">
                  <c:v>42870.6875</c:v>
                </c:pt>
              </c:numCache>
            </c:numRef>
          </c:cat>
          <c:val>
            <c:numRef>
              <c:f>Sheet1!$C$6:$C$276</c:f>
              <c:numCache>
                <c:formatCode>General</c:formatCode>
                <c:ptCount val="271"/>
                <c:pt idx="0">
                  <c:v>68.790000915527344</c:v>
                </c:pt>
                <c:pt idx="1">
                  <c:v>68.790000915527344</c:v>
                </c:pt>
                <c:pt idx="2">
                  <c:v>68.430000305175781</c:v>
                </c:pt>
                <c:pt idx="3">
                  <c:v>68.430000305175781</c:v>
                </c:pt>
                <c:pt idx="4">
                  <c:v>67.010002136230469</c:v>
                </c:pt>
                <c:pt idx="5">
                  <c:v>67.010002136230469</c:v>
                </c:pt>
                <c:pt idx="6">
                  <c:v>66.599998474121094</c:v>
                </c:pt>
                <c:pt idx="7">
                  <c:v>67.510002136230469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62.579998016357422</c:v>
                </c:pt>
                <c:pt idx="13">
                  <c:v>62.579998016357422</c:v>
                </c:pt>
                <c:pt idx="14">
                  <c:v>61.129997253417969</c:v>
                </c:pt>
                <c:pt idx="15">
                  <c:v>62.349998474121094</c:v>
                </c:pt>
                <c:pt idx="16">
                  <c:v>62.349998474121094</c:v>
                </c:pt>
                <c:pt idx="17">
                  <c:v>64.510002136230469</c:v>
                </c:pt>
                <c:pt idx="18">
                  <c:v>64.510002136230469</c:v>
                </c:pt>
                <c:pt idx="19">
                  <c:v>65.069999694824219</c:v>
                </c:pt>
                <c:pt idx="20">
                  <c:v>66.799995422363281</c:v>
                </c:pt>
                <c:pt idx="21">
                  <c:v>66.799995422363281</c:v>
                </c:pt>
                <c:pt idx="22">
                  <c:v>66.799995422363281</c:v>
                </c:pt>
                <c:pt idx="23">
                  <c:v>65.720001220703125</c:v>
                </c:pt>
                <c:pt idx="24">
                  <c:v>66.089996337890625</c:v>
                </c:pt>
                <c:pt idx="25">
                  <c:v>66.80999755859375</c:v>
                </c:pt>
                <c:pt idx="26">
                  <c:v>66.599998474121094</c:v>
                </c:pt>
                <c:pt idx="27">
                  <c:v>65.739997863769531</c:v>
                </c:pt>
                <c:pt idx="28">
                  <c:v>65.739997863769531</c:v>
                </c:pt>
                <c:pt idx="29">
                  <c:v>64.830001831054688</c:v>
                </c:pt>
                <c:pt idx="30">
                  <c:v>64.099998474121094</c:v>
                </c:pt>
                <c:pt idx="31">
                  <c:v>64.099998474121094</c:v>
                </c:pt>
                <c:pt idx="32">
                  <c:v>63.25</c:v>
                </c:pt>
                <c:pt idx="33">
                  <c:v>67.5</c:v>
                </c:pt>
                <c:pt idx="34">
                  <c:v>67.200004577636719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67.200004577636719</c:v>
                </c:pt>
                <c:pt idx="39">
                  <c:v>67.800003051757813</c:v>
                </c:pt>
                <c:pt idx="40">
                  <c:v>68.099998474121094</c:v>
                </c:pt>
                <c:pt idx="41">
                  <c:v>68.099998474121094</c:v>
                </c:pt>
                <c:pt idx="42">
                  <c:v>68.099998474121094</c:v>
                </c:pt>
                <c:pt idx="43">
                  <c:v>68.200004577636719</c:v>
                </c:pt>
                <c:pt idx="44">
                  <c:v>68.900001525878906</c:v>
                </c:pt>
                <c:pt idx="45">
                  <c:v>68.900001525878906</c:v>
                </c:pt>
                <c:pt idx="46">
                  <c:v>69.300003051757812</c:v>
                </c:pt>
                <c:pt idx="47">
                  <c:v>69.300003051757812</c:v>
                </c:pt>
                <c:pt idx="48">
                  <c:v>69.5</c:v>
                </c:pt>
                <c:pt idx="49">
                  <c:v>69.700004577636719</c:v>
                </c:pt>
                <c:pt idx="50">
                  <c:v>69.700004577636719</c:v>
                </c:pt>
                <c:pt idx="51">
                  <c:v>69.800003051757812</c:v>
                </c:pt>
                <c:pt idx="52">
                  <c:v>69.700004577636719</c:v>
                </c:pt>
                <c:pt idx="53">
                  <c:v>69.5</c:v>
                </c:pt>
                <c:pt idx="54">
                  <c:v>69.5</c:v>
                </c:pt>
                <c:pt idx="55">
                  <c:v>69.5</c:v>
                </c:pt>
                <c:pt idx="56">
                  <c:v>69.5</c:v>
                </c:pt>
                <c:pt idx="57">
                  <c:v>69.5</c:v>
                </c:pt>
                <c:pt idx="58">
                  <c:v>69.599998474121094</c:v>
                </c:pt>
                <c:pt idx="59">
                  <c:v>69.599998474121094</c:v>
                </c:pt>
                <c:pt idx="60">
                  <c:v>69.599998474121094</c:v>
                </c:pt>
                <c:pt idx="61">
                  <c:v>69.700004577636719</c:v>
                </c:pt>
                <c:pt idx="62">
                  <c:v>69.800003051757812</c:v>
                </c:pt>
                <c:pt idx="63">
                  <c:v>69.800003051757812</c:v>
                </c:pt>
                <c:pt idx="64">
                  <c:v>69.900001525878906</c:v>
                </c:pt>
                <c:pt idx="65">
                  <c:v>69.900001525878906</c:v>
                </c:pt>
                <c:pt idx="66">
                  <c:v>70.099998474121094</c:v>
                </c:pt>
                <c:pt idx="67">
                  <c:v>70.200004577636719</c:v>
                </c:pt>
                <c:pt idx="68">
                  <c:v>70.200004577636719</c:v>
                </c:pt>
                <c:pt idx="69">
                  <c:v>71.300003051757813</c:v>
                </c:pt>
                <c:pt idx="70">
                  <c:v>72.300003051757813</c:v>
                </c:pt>
                <c:pt idx="71">
                  <c:v>72.300003051757813</c:v>
                </c:pt>
                <c:pt idx="72">
                  <c:v>72.599998474121094</c:v>
                </c:pt>
                <c:pt idx="73">
                  <c:v>73.200004577636719</c:v>
                </c:pt>
                <c:pt idx="74">
                  <c:v>73.200004577636719</c:v>
                </c:pt>
                <c:pt idx="75">
                  <c:v>73.800003051757812</c:v>
                </c:pt>
                <c:pt idx="76">
                  <c:v>74.5</c:v>
                </c:pt>
                <c:pt idx="77">
                  <c:v>74.5</c:v>
                </c:pt>
                <c:pt idx="78">
                  <c:v>74.700004577636719</c:v>
                </c:pt>
                <c:pt idx="79">
                  <c:v>74.900001525878906</c:v>
                </c:pt>
                <c:pt idx="80">
                  <c:v>74.900001525878906</c:v>
                </c:pt>
                <c:pt idx="81">
                  <c:v>75.200004577636719</c:v>
                </c:pt>
                <c:pt idx="82">
                  <c:v>75.400001525878906</c:v>
                </c:pt>
                <c:pt idx="83">
                  <c:v>75.700004577636719</c:v>
                </c:pt>
                <c:pt idx="84">
                  <c:v>75.700004577636719</c:v>
                </c:pt>
                <c:pt idx="85">
                  <c:v>76</c:v>
                </c:pt>
                <c:pt idx="86">
                  <c:v>76</c:v>
                </c:pt>
                <c:pt idx="87">
                  <c:v>76.200004577636719</c:v>
                </c:pt>
                <c:pt idx="88">
                  <c:v>76.300003051757813</c:v>
                </c:pt>
                <c:pt idx="89">
                  <c:v>76.5</c:v>
                </c:pt>
                <c:pt idx="90">
                  <c:v>76.5</c:v>
                </c:pt>
                <c:pt idx="91">
                  <c:v>76.700004577636719</c:v>
                </c:pt>
                <c:pt idx="92">
                  <c:v>76.700004577636719</c:v>
                </c:pt>
                <c:pt idx="93">
                  <c:v>76.900001525878906</c:v>
                </c:pt>
                <c:pt idx="94">
                  <c:v>77.099998474121094</c:v>
                </c:pt>
                <c:pt idx="95">
                  <c:v>77.099998474121094</c:v>
                </c:pt>
                <c:pt idx="96">
                  <c:v>77.5</c:v>
                </c:pt>
                <c:pt idx="97">
                  <c:v>77.800003051757812</c:v>
                </c:pt>
                <c:pt idx="98">
                  <c:v>78.099998474121094</c:v>
                </c:pt>
                <c:pt idx="99">
                  <c:v>78.099998474121094</c:v>
                </c:pt>
                <c:pt idx="100">
                  <c:v>78.400001525878906</c:v>
                </c:pt>
                <c:pt idx="101">
                  <c:v>78.400001525878906</c:v>
                </c:pt>
                <c:pt idx="102">
                  <c:v>79</c:v>
                </c:pt>
                <c:pt idx="103">
                  <c:v>79.599998474121094</c:v>
                </c:pt>
                <c:pt idx="104">
                  <c:v>79.599998474121094</c:v>
                </c:pt>
                <c:pt idx="105">
                  <c:v>79.900001525878906</c:v>
                </c:pt>
                <c:pt idx="106">
                  <c:v>80.400001525878906</c:v>
                </c:pt>
                <c:pt idx="107">
                  <c:v>80.900001525878906</c:v>
                </c:pt>
                <c:pt idx="108">
                  <c:v>80.900001525878906</c:v>
                </c:pt>
                <c:pt idx="109">
                  <c:v>81.300003051757812</c:v>
                </c:pt>
                <c:pt idx="110">
                  <c:v>81.300003051757812</c:v>
                </c:pt>
                <c:pt idx="111">
                  <c:v>81.5</c:v>
                </c:pt>
                <c:pt idx="112">
                  <c:v>81.400001525878906</c:v>
                </c:pt>
                <c:pt idx="113">
                  <c:v>81.400001525878906</c:v>
                </c:pt>
                <c:pt idx="114">
                  <c:v>81.400001525878906</c:v>
                </c:pt>
                <c:pt idx="115">
                  <c:v>81.800003051757812</c:v>
                </c:pt>
                <c:pt idx="116">
                  <c:v>81.800003051757812</c:v>
                </c:pt>
                <c:pt idx="117">
                  <c:v>82.300003051757812</c:v>
                </c:pt>
                <c:pt idx="118">
                  <c:v>82.5</c:v>
                </c:pt>
                <c:pt idx="119">
                  <c:v>82.599998474121094</c:v>
                </c:pt>
                <c:pt idx="120">
                  <c:v>82.599998474121094</c:v>
                </c:pt>
                <c:pt idx="121">
                  <c:v>82.900001525878906</c:v>
                </c:pt>
                <c:pt idx="122">
                  <c:v>82.900001525878906</c:v>
                </c:pt>
                <c:pt idx="123">
                  <c:v>82.700004577636719</c:v>
                </c:pt>
                <c:pt idx="124">
                  <c:v>82.5</c:v>
                </c:pt>
                <c:pt idx="125">
                  <c:v>82.5</c:v>
                </c:pt>
                <c:pt idx="126">
                  <c:v>82.300003051757812</c:v>
                </c:pt>
                <c:pt idx="127">
                  <c:v>82.099998474121094</c:v>
                </c:pt>
                <c:pt idx="128">
                  <c:v>81.900001525878906</c:v>
                </c:pt>
                <c:pt idx="129">
                  <c:v>81.900001525878906</c:v>
                </c:pt>
                <c:pt idx="130">
                  <c:v>81.700004577636719</c:v>
                </c:pt>
                <c:pt idx="131">
                  <c:v>81.700004577636719</c:v>
                </c:pt>
                <c:pt idx="132">
                  <c:v>81.800003051757812</c:v>
                </c:pt>
                <c:pt idx="133">
                  <c:v>81.900001525878906</c:v>
                </c:pt>
                <c:pt idx="134">
                  <c:v>81.900001525878906</c:v>
                </c:pt>
                <c:pt idx="135">
                  <c:v>82</c:v>
                </c:pt>
                <c:pt idx="136">
                  <c:v>81.800003051757812</c:v>
                </c:pt>
                <c:pt idx="137">
                  <c:v>81.800003051757812</c:v>
                </c:pt>
                <c:pt idx="138">
                  <c:v>81.599998474121094</c:v>
                </c:pt>
                <c:pt idx="139">
                  <c:v>81.5</c:v>
                </c:pt>
                <c:pt idx="140">
                  <c:v>81.5</c:v>
                </c:pt>
                <c:pt idx="141">
                  <c:v>81.5</c:v>
                </c:pt>
                <c:pt idx="142">
                  <c:v>81.700004577636719</c:v>
                </c:pt>
                <c:pt idx="143">
                  <c:v>81.700004577636719</c:v>
                </c:pt>
                <c:pt idx="144">
                  <c:v>81.900001525878906</c:v>
                </c:pt>
                <c:pt idx="145">
                  <c:v>82.099998474121094</c:v>
                </c:pt>
                <c:pt idx="146">
                  <c:v>82.099998474121094</c:v>
                </c:pt>
                <c:pt idx="147">
                  <c:v>82.099998474121094</c:v>
                </c:pt>
                <c:pt idx="148">
                  <c:v>82</c:v>
                </c:pt>
                <c:pt idx="149">
                  <c:v>81.599998474121094</c:v>
                </c:pt>
                <c:pt idx="150">
                  <c:v>81.599998474121094</c:v>
                </c:pt>
                <c:pt idx="151">
                  <c:v>81.300003051757812</c:v>
                </c:pt>
                <c:pt idx="152">
                  <c:v>81.300003051757812</c:v>
                </c:pt>
                <c:pt idx="153">
                  <c:v>81.099998474121094</c:v>
                </c:pt>
                <c:pt idx="154">
                  <c:v>81.099998474121094</c:v>
                </c:pt>
                <c:pt idx="155">
                  <c:v>81.099998474121094</c:v>
                </c:pt>
                <c:pt idx="156">
                  <c:v>81.5</c:v>
                </c:pt>
                <c:pt idx="157">
                  <c:v>81.700004577636719</c:v>
                </c:pt>
                <c:pt idx="158">
                  <c:v>82.200004577636719</c:v>
                </c:pt>
                <c:pt idx="159">
                  <c:v>82.200004577636719</c:v>
                </c:pt>
                <c:pt idx="160">
                  <c:v>82.599998474121094</c:v>
                </c:pt>
                <c:pt idx="161">
                  <c:v>82.599998474121094</c:v>
                </c:pt>
                <c:pt idx="162">
                  <c:v>82.900001525878906</c:v>
                </c:pt>
                <c:pt idx="163">
                  <c:v>83.599998474121094</c:v>
                </c:pt>
                <c:pt idx="164">
                  <c:v>83.599998474121094</c:v>
                </c:pt>
                <c:pt idx="165">
                  <c:v>83.900001525878906</c:v>
                </c:pt>
                <c:pt idx="166">
                  <c:v>84</c:v>
                </c:pt>
                <c:pt idx="167">
                  <c:v>84</c:v>
                </c:pt>
                <c:pt idx="168">
                  <c:v>84.400001525878906</c:v>
                </c:pt>
                <c:pt idx="169">
                  <c:v>84.900001525878906</c:v>
                </c:pt>
                <c:pt idx="170">
                  <c:v>85.099998474121094</c:v>
                </c:pt>
                <c:pt idx="171">
                  <c:v>85.099998474121094</c:v>
                </c:pt>
                <c:pt idx="172">
                  <c:v>85.300003051757813</c:v>
                </c:pt>
                <c:pt idx="173">
                  <c:v>85.300003051757813</c:v>
                </c:pt>
                <c:pt idx="174">
                  <c:v>85.400001525878906</c:v>
                </c:pt>
                <c:pt idx="175">
                  <c:v>85.5</c:v>
                </c:pt>
                <c:pt idx="176">
                  <c:v>85.5</c:v>
                </c:pt>
                <c:pt idx="177">
                  <c:v>85.400001525878906</c:v>
                </c:pt>
                <c:pt idx="178">
                  <c:v>85.5</c:v>
                </c:pt>
                <c:pt idx="179">
                  <c:v>85.700004577636719</c:v>
                </c:pt>
                <c:pt idx="180">
                  <c:v>85.700004577636719</c:v>
                </c:pt>
                <c:pt idx="181">
                  <c:v>85.900001525878906</c:v>
                </c:pt>
                <c:pt idx="182">
                  <c:v>85.900001525878906</c:v>
                </c:pt>
                <c:pt idx="183">
                  <c:v>85.800003051757812</c:v>
                </c:pt>
                <c:pt idx="184">
                  <c:v>85.599998474121094</c:v>
                </c:pt>
                <c:pt idx="185">
                  <c:v>85.5</c:v>
                </c:pt>
                <c:pt idx="186">
                  <c:v>85.5</c:v>
                </c:pt>
                <c:pt idx="187">
                  <c:v>85.099998474121094</c:v>
                </c:pt>
                <c:pt idx="188">
                  <c:v>85.099998474121094</c:v>
                </c:pt>
                <c:pt idx="189">
                  <c:v>84.800003051757813</c:v>
                </c:pt>
                <c:pt idx="190">
                  <c:v>84.5</c:v>
                </c:pt>
                <c:pt idx="191">
                  <c:v>84.400001525878906</c:v>
                </c:pt>
                <c:pt idx="192">
                  <c:v>84.400001525878906</c:v>
                </c:pt>
                <c:pt idx="193">
                  <c:v>84.400001525878906</c:v>
                </c:pt>
                <c:pt idx="194">
                  <c:v>84.200004577636719</c:v>
                </c:pt>
                <c:pt idx="195">
                  <c:v>83.700004577636719</c:v>
                </c:pt>
                <c:pt idx="196">
                  <c:v>83.700004577636719</c:v>
                </c:pt>
                <c:pt idx="197">
                  <c:v>83.700004577636719</c:v>
                </c:pt>
                <c:pt idx="198">
                  <c:v>83.200004577636719</c:v>
                </c:pt>
                <c:pt idx="199">
                  <c:v>83.099998474121094</c:v>
                </c:pt>
                <c:pt idx="200">
                  <c:v>82.700004577636719</c:v>
                </c:pt>
                <c:pt idx="201">
                  <c:v>82.700004577636719</c:v>
                </c:pt>
                <c:pt idx="202">
                  <c:v>82.300003051757812</c:v>
                </c:pt>
                <c:pt idx="203">
                  <c:v>82.300003051757812</c:v>
                </c:pt>
                <c:pt idx="204">
                  <c:v>80.900001525878906</c:v>
                </c:pt>
                <c:pt idx="205">
                  <c:v>80.900001525878906</c:v>
                </c:pt>
                <c:pt idx="206">
                  <c:v>80.900001525878906</c:v>
                </c:pt>
                <c:pt idx="207">
                  <c:v>80.099998474121094</c:v>
                </c:pt>
                <c:pt idx="208">
                  <c:v>79.800003051757813</c:v>
                </c:pt>
                <c:pt idx="209">
                  <c:v>79.800003051757813</c:v>
                </c:pt>
                <c:pt idx="210">
                  <c:v>79.5</c:v>
                </c:pt>
                <c:pt idx="211">
                  <c:v>79.400001525878906</c:v>
                </c:pt>
                <c:pt idx="212">
                  <c:v>79.400001525878906</c:v>
                </c:pt>
                <c:pt idx="213">
                  <c:v>79.300003051757813</c:v>
                </c:pt>
                <c:pt idx="214">
                  <c:v>79.300003051757813</c:v>
                </c:pt>
                <c:pt idx="215">
                  <c:v>79.400001525878906</c:v>
                </c:pt>
                <c:pt idx="216">
                  <c:v>79.400001525878906</c:v>
                </c:pt>
                <c:pt idx="217">
                  <c:v>79.300003051757813</c:v>
                </c:pt>
                <c:pt idx="218">
                  <c:v>79.300003051757813</c:v>
                </c:pt>
                <c:pt idx="219">
                  <c:v>79.400001525878906</c:v>
                </c:pt>
                <c:pt idx="220">
                  <c:v>79.599998474121094</c:v>
                </c:pt>
                <c:pt idx="221">
                  <c:v>79.599998474121094</c:v>
                </c:pt>
                <c:pt idx="222">
                  <c:v>79.599998474121094</c:v>
                </c:pt>
                <c:pt idx="223">
                  <c:v>79.5</c:v>
                </c:pt>
                <c:pt idx="224">
                  <c:v>79.5</c:v>
                </c:pt>
                <c:pt idx="225">
                  <c:v>79.200004577636719</c:v>
                </c:pt>
                <c:pt idx="226">
                  <c:v>79.300003051757813</c:v>
                </c:pt>
                <c:pt idx="227">
                  <c:v>79.400001525878906</c:v>
                </c:pt>
                <c:pt idx="228">
                  <c:v>79.400001525878906</c:v>
                </c:pt>
                <c:pt idx="229">
                  <c:v>79.599998474121094</c:v>
                </c:pt>
                <c:pt idx="230">
                  <c:v>79.599998474121094</c:v>
                </c:pt>
                <c:pt idx="231">
                  <c:v>79.700004577636719</c:v>
                </c:pt>
                <c:pt idx="232">
                  <c:v>79.700004577636719</c:v>
                </c:pt>
                <c:pt idx="233">
                  <c:v>79.700004577636719</c:v>
                </c:pt>
                <c:pt idx="234">
                  <c:v>79.700004577636719</c:v>
                </c:pt>
                <c:pt idx="235">
                  <c:v>79.900001525878906</c:v>
                </c:pt>
                <c:pt idx="236">
                  <c:v>80.099998474121094</c:v>
                </c:pt>
                <c:pt idx="237">
                  <c:v>80.099998474121094</c:v>
                </c:pt>
                <c:pt idx="238">
                  <c:v>80.200004577636719</c:v>
                </c:pt>
                <c:pt idx="239">
                  <c:v>80.200004577636719</c:v>
                </c:pt>
                <c:pt idx="240">
                  <c:v>80.200004577636719</c:v>
                </c:pt>
                <c:pt idx="241">
                  <c:v>80.200004577636719</c:v>
                </c:pt>
                <c:pt idx="242">
                  <c:v>80.200004577636719</c:v>
                </c:pt>
                <c:pt idx="243">
                  <c:v>80.800003051757813</c:v>
                </c:pt>
                <c:pt idx="244">
                  <c:v>80.900001525878906</c:v>
                </c:pt>
                <c:pt idx="245">
                  <c:v>80.900001525878906</c:v>
                </c:pt>
                <c:pt idx="246">
                  <c:v>81</c:v>
                </c:pt>
                <c:pt idx="247">
                  <c:v>81.300003051757812</c:v>
                </c:pt>
                <c:pt idx="248">
                  <c:v>81.599998474121094</c:v>
                </c:pt>
                <c:pt idx="249">
                  <c:v>81.599998474121094</c:v>
                </c:pt>
                <c:pt idx="250">
                  <c:v>81.700004577636719</c:v>
                </c:pt>
                <c:pt idx="251">
                  <c:v>81.5</c:v>
                </c:pt>
                <c:pt idx="252">
                  <c:v>81.5</c:v>
                </c:pt>
                <c:pt idx="253">
                  <c:v>81.099998474121094</c:v>
                </c:pt>
                <c:pt idx="254">
                  <c:v>81.099998474121094</c:v>
                </c:pt>
                <c:pt idx="255">
                  <c:v>81.099998474121094</c:v>
                </c:pt>
                <c:pt idx="256">
                  <c:v>80.900001525878906</c:v>
                </c:pt>
                <c:pt idx="257">
                  <c:v>80.700004577636719</c:v>
                </c:pt>
                <c:pt idx="258">
                  <c:v>80.700004577636719</c:v>
                </c:pt>
                <c:pt idx="259">
                  <c:v>80.5</c:v>
                </c:pt>
                <c:pt idx="260">
                  <c:v>80.300003051757813</c:v>
                </c:pt>
                <c:pt idx="261">
                  <c:v>80.099998474121094</c:v>
                </c:pt>
                <c:pt idx="262">
                  <c:v>80.099998474121094</c:v>
                </c:pt>
                <c:pt idx="263">
                  <c:v>80.099998474121094</c:v>
                </c:pt>
                <c:pt idx="264">
                  <c:v>80.200004577636719</c:v>
                </c:pt>
                <c:pt idx="265">
                  <c:v>80.300003051757813</c:v>
                </c:pt>
                <c:pt idx="266">
                  <c:v>80.400001525878906</c:v>
                </c:pt>
                <c:pt idx="267">
                  <c:v>80.400001525878906</c:v>
                </c:pt>
                <c:pt idx="268">
                  <c:v>80.300003051757813</c:v>
                </c:pt>
                <c:pt idx="269">
                  <c:v>79.800003051757813</c:v>
                </c:pt>
                <c:pt idx="270">
                  <c:v>79.800003051757813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Sheet1!$A$6:$A$276</c:f>
              <c:numCache>
                <c:formatCode>dd\-mmm\-yy\ hh:mm:ss</c:formatCode>
                <c:ptCount val="271"/>
                <c:pt idx="0">
                  <c:v>42870.65625</c:v>
                </c:pt>
                <c:pt idx="1">
                  <c:v>42870.656365740739</c:v>
                </c:pt>
                <c:pt idx="2">
                  <c:v>42870.656481481485</c:v>
                </c:pt>
                <c:pt idx="3">
                  <c:v>42870.656597222223</c:v>
                </c:pt>
                <c:pt idx="4">
                  <c:v>42870.656712962962</c:v>
                </c:pt>
                <c:pt idx="5">
                  <c:v>42870.656828703701</c:v>
                </c:pt>
                <c:pt idx="6">
                  <c:v>42870.656944444447</c:v>
                </c:pt>
                <c:pt idx="7">
                  <c:v>42870.657060185185</c:v>
                </c:pt>
                <c:pt idx="8">
                  <c:v>42870.657175925924</c:v>
                </c:pt>
                <c:pt idx="9">
                  <c:v>42870.65729166667</c:v>
                </c:pt>
                <c:pt idx="10">
                  <c:v>42870.657407407409</c:v>
                </c:pt>
                <c:pt idx="11">
                  <c:v>42870.657523148147</c:v>
                </c:pt>
                <c:pt idx="12">
                  <c:v>42870.657638888886</c:v>
                </c:pt>
                <c:pt idx="13">
                  <c:v>42870.657754629632</c:v>
                </c:pt>
                <c:pt idx="14">
                  <c:v>42870.657870370371</c:v>
                </c:pt>
                <c:pt idx="15">
                  <c:v>42870.657986111109</c:v>
                </c:pt>
                <c:pt idx="16">
                  <c:v>42870.658101851855</c:v>
                </c:pt>
                <c:pt idx="17">
                  <c:v>42870.658217592594</c:v>
                </c:pt>
                <c:pt idx="18">
                  <c:v>42870.658333333333</c:v>
                </c:pt>
                <c:pt idx="19">
                  <c:v>42870.658449074072</c:v>
                </c:pt>
                <c:pt idx="20">
                  <c:v>42870.658564814818</c:v>
                </c:pt>
                <c:pt idx="21">
                  <c:v>42870.658680555556</c:v>
                </c:pt>
                <c:pt idx="22">
                  <c:v>42870.658796296295</c:v>
                </c:pt>
                <c:pt idx="23">
                  <c:v>42870.658912037034</c:v>
                </c:pt>
                <c:pt idx="24">
                  <c:v>42870.65902777778</c:v>
                </c:pt>
                <c:pt idx="25">
                  <c:v>42870.659143518518</c:v>
                </c:pt>
                <c:pt idx="26">
                  <c:v>42870.659259259257</c:v>
                </c:pt>
                <c:pt idx="27">
                  <c:v>42870.659375000003</c:v>
                </c:pt>
                <c:pt idx="28">
                  <c:v>42870.659490740742</c:v>
                </c:pt>
                <c:pt idx="29">
                  <c:v>42870.65960648148</c:v>
                </c:pt>
                <c:pt idx="30">
                  <c:v>42870.659722222219</c:v>
                </c:pt>
                <c:pt idx="31">
                  <c:v>42870.659837962965</c:v>
                </c:pt>
                <c:pt idx="32">
                  <c:v>42870.659953703704</c:v>
                </c:pt>
                <c:pt idx="33">
                  <c:v>42870.660069444442</c:v>
                </c:pt>
                <c:pt idx="34">
                  <c:v>42870.660185185188</c:v>
                </c:pt>
                <c:pt idx="35">
                  <c:v>42870.660300925927</c:v>
                </c:pt>
                <c:pt idx="36">
                  <c:v>42870.660416666666</c:v>
                </c:pt>
                <c:pt idx="37">
                  <c:v>42870.660532407404</c:v>
                </c:pt>
                <c:pt idx="38">
                  <c:v>42870.66064814815</c:v>
                </c:pt>
                <c:pt idx="39">
                  <c:v>42870.660763888889</c:v>
                </c:pt>
                <c:pt idx="40">
                  <c:v>42870.660879629628</c:v>
                </c:pt>
                <c:pt idx="41">
                  <c:v>42870.660995370374</c:v>
                </c:pt>
                <c:pt idx="42">
                  <c:v>42870.661111111112</c:v>
                </c:pt>
                <c:pt idx="43">
                  <c:v>42870.661226851851</c:v>
                </c:pt>
                <c:pt idx="44">
                  <c:v>42870.66134259259</c:v>
                </c:pt>
                <c:pt idx="45">
                  <c:v>42870.661458333336</c:v>
                </c:pt>
                <c:pt idx="46">
                  <c:v>42870.661574074074</c:v>
                </c:pt>
                <c:pt idx="47">
                  <c:v>42870.661689814813</c:v>
                </c:pt>
                <c:pt idx="48">
                  <c:v>42870.661805555559</c:v>
                </c:pt>
                <c:pt idx="49">
                  <c:v>42870.661921296298</c:v>
                </c:pt>
                <c:pt idx="50">
                  <c:v>42870.662037037036</c:v>
                </c:pt>
                <c:pt idx="51">
                  <c:v>42870.662152777775</c:v>
                </c:pt>
                <c:pt idx="52">
                  <c:v>42870.662268518521</c:v>
                </c:pt>
                <c:pt idx="53">
                  <c:v>42870.66238425926</c:v>
                </c:pt>
                <c:pt idx="54">
                  <c:v>42870.662499999999</c:v>
                </c:pt>
                <c:pt idx="55">
                  <c:v>42870.662615740737</c:v>
                </c:pt>
                <c:pt idx="56">
                  <c:v>42870.662731481483</c:v>
                </c:pt>
                <c:pt idx="57">
                  <c:v>42870.662847222222</c:v>
                </c:pt>
                <c:pt idx="58">
                  <c:v>42870.662962962961</c:v>
                </c:pt>
                <c:pt idx="59">
                  <c:v>42870.663078703707</c:v>
                </c:pt>
                <c:pt idx="60">
                  <c:v>42870.663194444445</c:v>
                </c:pt>
                <c:pt idx="61">
                  <c:v>42870.663310185184</c:v>
                </c:pt>
                <c:pt idx="62">
                  <c:v>42870.663425925923</c:v>
                </c:pt>
                <c:pt idx="63">
                  <c:v>42870.663541666669</c:v>
                </c:pt>
                <c:pt idx="64">
                  <c:v>42870.663657407407</c:v>
                </c:pt>
                <c:pt idx="65">
                  <c:v>42870.663773148146</c:v>
                </c:pt>
                <c:pt idx="66">
                  <c:v>42870.663888888892</c:v>
                </c:pt>
                <c:pt idx="67">
                  <c:v>42870.664004629631</c:v>
                </c:pt>
                <c:pt idx="68">
                  <c:v>42870.664120370369</c:v>
                </c:pt>
                <c:pt idx="69">
                  <c:v>42870.664236111108</c:v>
                </c:pt>
                <c:pt idx="70">
                  <c:v>42870.664351851854</c:v>
                </c:pt>
                <c:pt idx="71">
                  <c:v>42870.664467592593</c:v>
                </c:pt>
                <c:pt idx="72">
                  <c:v>42870.664583333331</c:v>
                </c:pt>
                <c:pt idx="73">
                  <c:v>42870.664699074077</c:v>
                </c:pt>
                <c:pt idx="74">
                  <c:v>42870.664814814816</c:v>
                </c:pt>
                <c:pt idx="75">
                  <c:v>42870.664930555555</c:v>
                </c:pt>
                <c:pt idx="76">
                  <c:v>42870.665046296293</c:v>
                </c:pt>
                <c:pt idx="77">
                  <c:v>42870.665162037039</c:v>
                </c:pt>
                <c:pt idx="78">
                  <c:v>42870.665277777778</c:v>
                </c:pt>
                <c:pt idx="79">
                  <c:v>42870.665393518517</c:v>
                </c:pt>
                <c:pt idx="80">
                  <c:v>42870.665509259263</c:v>
                </c:pt>
                <c:pt idx="81">
                  <c:v>42870.665625000001</c:v>
                </c:pt>
                <c:pt idx="82">
                  <c:v>42870.66574074074</c:v>
                </c:pt>
                <c:pt idx="83">
                  <c:v>42870.665856481479</c:v>
                </c:pt>
                <c:pt idx="84">
                  <c:v>42870.665972222225</c:v>
                </c:pt>
                <c:pt idx="85">
                  <c:v>42870.666087962964</c:v>
                </c:pt>
                <c:pt idx="86">
                  <c:v>42870.666203703702</c:v>
                </c:pt>
                <c:pt idx="87">
                  <c:v>42870.666319444441</c:v>
                </c:pt>
                <c:pt idx="88">
                  <c:v>42870.666435185187</c:v>
                </c:pt>
                <c:pt idx="89">
                  <c:v>42870.666550925926</c:v>
                </c:pt>
                <c:pt idx="90">
                  <c:v>42870.666666666664</c:v>
                </c:pt>
                <c:pt idx="91">
                  <c:v>42870.66678240741</c:v>
                </c:pt>
                <c:pt idx="92">
                  <c:v>42870.666898148149</c:v>
                </c:pt>
                <c:pt idx="93">
                  <c:v>42870.667013888888</c:v>
                </c:pt>
                <c:pt idx="94">
                  <c:v>42870.667129629626</c:v>
                </c:pt>
                <c:pt idx="95">
                  <c:v>42870.667245370372</c:v>
                </c:pt>
                <c:pt idx="96">
                  <c:v>42870.667361111111</c:v>
                </c:pt>
                <c:pt idx="97">
                  <c:v>42870.66747685185</c:v>
                </c:pt>
                <c:pt idx="98">
                  <c:v>42870.667592592596</c:v>
                </c:pt>
                <c:pt idx="99">
                  <c:v>42870.667708333334</c:v>
                </c:pt>
                <c:pt idx="100">
                  <c:v>42870.667824074073</c:v>
                </c:pt>
                <c:pt idx="101">
                  <c:v>42870.667939814812</c:v>
                </c:pt>
                <c:pt idx="102">
                  <c:v>42870.668055555558</c:v>
                </c:pt>
                <c:pt idx="103">
                  <c:v>42870.668171296296</c:v>
                </c:pt>
                <c:pt idx="104">
                  <c:v>42870.668287037035</c:v>
                </c:pt>
                <c:pt idx="105">
                  <c:v>42870.668402777781</c:v>
                </c:pt>
                <c:pt idx="106">
                  <c:v>42870.66851851852</c:v>
                </c:pt>
                <c:pt idx="107">
                  <c:v>42870.668634259258</c:v>
                </c:pt>
                <c:pt idx="108">
                  <c:v>42870.668749999997</c:v>
                </c:pt>
                <c:pt idx="109">
                  <c:v>42870.668865740743</c:v>
                </c:pt>
                <c:pt idx="110">
                  <c:v>42870.668981481482</c:v>
                </c:pt>
                <c:pt idx="111">
                  <c:v>42870.66909722222</c:v>
                </c:pt>
                <c:pt idx="112">
                  <c:v>42870.669212962966</c:v>
                </c:pt>
                <c:pt idx="113">
                  <c:v>42870.669328703705</c:v>
                </c:pt>
                <c:pt idx="114">
                  <c:v>42870.669444444444</c:v>
                </c:pt>
                <c:pt idx="115">
                  <c:v>42870.669560185182</c:v>
                </c:pt>
                <c:pt idx="116">
                  <c:v>42870.669675925928</c:v>
                </c:pt>
                <c:pt idx="117">
                  <c:v>42870.669791666667</c:v>
                </c:pt>
                <c:pt idx="118">
                  <c:v>42870.669907407406</c:v>
                </c:pt>
                <c:pt idx="119">
                  <c:v>42870.670023148145</c:v>
                </c:pt>
                <c:pt idx="120">
                  <c:v>42870.670138888891</c:v>
                </c:pt>
                <c:pt idx="121">
                  <c:v>42870.670254629629</c:v>
                </c:pt>
                <c:pt idx="122">
                  <c:v>42870.670370370368</c:v>
                </c:pt>
                <c:pt idx="123">
                  <c:v>42870.670486111114</c:v>
                </c:pt>
                <c:pt idx="124">
                  <c:v>42870.670601851853</c:v>
                </c:pt>
                <c:pt idx="125">
                  <c:v>42870.670717592591</c:v>
                </c:pt>
                <c:pt idx="126">
                  <c:v>42870.67083333333</c:v>
                </c:pt>
                <c:pt idx="127">
                  <c:v>42870.670949074076</c:v>
                </c:pt>
                <c:pt idx="128">
                  <c:v>42870.671064814815</c:v>
                </c:pt>
                <c:pt idx="129">
                  <c:v>42870.671180555553</c:v>
                </c:pt>
                <c:pt idx="130">
                  <c:v>42870.671296296299</c:v>
                </c:pt>
                <c:pt idx="131">
                  <c:v>42870.671412037038</c:v>
                </c:pt>
                <c:pt idx="132">
                  <c:v>42870.671527777777</c:v>
                </c:pt>
                <c:pt idx="133">
                  <c:v>42870.671643518515</c:v>
                </c:pt>
                <c:pt idx="134">
                  <c:v>42870.671759259261</c:v>
                </c:pt>
                <c:pt idx="135">
                  <c:v>42870.671875</c:v>
                </c:pt>
                <c:pt idx="136">
                  <c:v>42870.671990740739</c:v>
                </c:pt>
                <c:pt idx="137">
                  <c:v>42870.672106481485</c:v>
                </c:pt>
                <c:pt idx="138">
                  <c:v>42870.672222222223</c:v>
                </c:pt>
                <c:pt idx="139">
                  <c:v>42870.672337962962</c:v>
                </c:pt>
                <c:pt idx="140">
                  <c:v>42870.672453703701</c:v>
                </c:pt>
                <c:pt idx="141">
                  <c:v>42870.672569444447</c:v>
                </c:pt>
                <c:pt idx="142">
                  <c:v>42870.672685185185</c:v>
                </c:pt>
                <c:pt idx="143">
                  <c:v>42870.672800925924</c:v>
                </c:pt>
                <c:pt idx="144">
                  <c:v>42870.67291666667</c:v>
                </c:pt>
                <c:pt idx="145">
                  <c:v>42870.673032407409</c:v>
                </c:pt>
                <c:pt idx="146">
                  <c:v>42870.673148148147</c:v>
                </c:pt>
                <c:pt idx="147">
                  <c:v>42870.673263888886</c:v>
                </c:pt>
                <c:pt idx="148">
                  <c:v>42870.673379629632</c:v>
                </c:pt>
                <c:pt idx="149">
                  <c:v>42870.673495370371</c:v>
                </c:pt>
                <c:pt idx="150">
                  <c:v>42870.673611111109</c:v>
                </c:pt>
                <c:pt idx="151">
                  <c:v>42870.673726851855</c:v>
                </c:pt>
                <c:pt idx="152">
                  <c:v>42870.673842592594</c:v>
                </c:pt>
                <c:pt idx="153">
                  <c:v>42870.673958333333</c:v>
                </c:pt>
                <c:pt idx="154">
                  <c:v>42870.674074074072</c:v>
                </c:pt>
                <c:pt idx="155">
                  <c:v>42870.674189814818</c:v>
                </c:pt>
                <c:pt idx="156">
                  <c:v>42870.674305555556</c:v>
                </c:pt>
                <c:pt idx="157">
                  <c:v>42870.674421296295</c:v>
                </c:pt>
                <c:pt idx="158">
                  <c:v>42870.674537037034</c:v>
                </c:pt>
                <c:pt idx="159">
                  <c:v>42870.67465277778</c:v>
                </c:pt>
                <c:pt idx="160">
                  <c:v>42870.674768518518</c:v>
                </c:pt>
                <c:pt idx="161">
                  <c:v>42870.674884259257</c:v>
                </c:pt>
                <c:pt idx="162">
                  <c:v>42870.675000000003</c:v>
                </c:pt>
                <c:pt idx="163">
                  <c:v>42870.675115740742</c:v>
                </c:pt>
                <c:pt idx="164">
                  <c:v>42870.67523148148</c:v>
                </c:pt>
                <c:pt idx="165">
                  <c:v>42870.675347222219</c:v>
                </c:pt>
                <c:pt idx="166">
                  <c:v>42870.675462962965</c:v>
                </c:pt>
                <c:pt idx="167">
                  <c:v>42870.675578703704</c:v>
                </c:pt>
                <c:pt idx="168">
                  <c:v>42870.675694444442</c:v>
                </c:pt>
                <c:pt idx="169">
                  <c:v>42870.675810185188</c:v>
                </c:pt>
                <c:pt idx="170">
                  <c:v>42870.675925925927</c:v>
                </c:pt>
                <c:pt idx="171">
                  <c:v>42870.676041666666</c:v>
                </c:pt>
                <c:pt idx="172">
                  <c:v>42870.676157407404</c:v>
                </c:pt>
                <c:pt idx="173">
                  <c:v>42870.67627314815</c:v>
                </c:pt>
                <c:pt idx="174">
                  <c:v>42870.676388888889</c:v>
                </c:pt>
                <c:pt idx="175">
                  <c:v>42870.676504629628</c:v>
                </c:pt>
                <c:pt idx="176">
                  <c:v>42870.676620370374</c:v>
                </c:pt>
                <c:pt idx="177">
                  <c:v>42870.676736111112</c:v>
                </c:pt>
                <c:pt idx="178">
                  <c:v>42870.676851851851</c:v>
                </c:pt>
                <c:pt idx="179">
                  <c:v>42870.67696759259</c:v>
                </c:pt>
                <c:pt idx="180">
                  <c:v>42870.677083333336</c:v>
                </c:pt>
                <c:pt idx="181">
                  <c:v>42870.677199074074</c:v>
                </c:pt>
                <c:pt idx="182">
                  <c:v>42870.677314814813</c:v>
                </c:pt>
                <c:pt idx="183">
                  <c:v>42870.677430555559</c:v>
                </c:pt>
                <c:pt idx="184">
                  <c:v>42870.677546296298</c:v>
                </c:pt>
                <c:pt idx="185">
                  <c:v>42870.677662037036</c:v>
                </c:pt>
                <c:pt idx="186">
                  <c:v>42870.677777777775</c:v>
                </c:pt>
                <c:pt idx="187">
                  <c:v>42870.677893518521</c:v>
                </c:pt>
                <c:pt idx="188">
                  <c:v>42870.67800925926</c:v>
                </c:pt>
                <c:pt idx="189">
                  <c:v>42870.678124999999</c:v>
                </c:pt>
                <c:pt idx="190">
                  <c:v>42870.678240740737</c:v>
                </c:pt>
                <c:pt idx="191">
                  <c:v>42870.678356481483</c:v>
                </c:pt>
                <c:pt idx="192">
                  <c:v>42870.678472222222</c:v>
                </c:pt>
                <c:pt idx="193">
                  <c:v>42870.678587962961</c:v>
                </c:pt>
                <c:pt idx="194">
                  <c:v>42870.678703703707</c:v>
                </c:pt>
                <c:pt idx="195">
                  <c:v>42870.678819444445</c:v>
                </c:pt>
                <c:pt idx="196">
                  <c:v>42870.678935185184</c:v>
                </c:pt>
                <c:pt idx="197">
                  <c:v>42870.679050925923</c:v>
                </c:pt>
                <c:pt idx="198">
                  <c:v>42870.679166666669</c:v>
                </c:pt>
                <c:pt idx="199">
                  <c:v>42870.679282407407</c:v>
                </c:pt>
                <c:pt idx="200">
                  <c:v>42870.679398148146</c:v>
                </c:pt>
                <c:pt idx="201">
                  <c:v>42870.679513888892</c:v>
                </c:pt>
                <c:pt idx="202">
                  <c:v>42870.679629629631</c:v>
                </c:pt>
                <c:pt idx="203">
                  <c:v>42870.679745370369</c:v>
                </c:pt>
                <c:pt idx="204">
                  <c:v>42870.679861111108</c:v>
                </c:pt>
                <c:pt idx="205">
                  <c:v>42870.679976851854</c:v>
                </c:pt>
                <c:pt idx="206">
                  <c:v>42870.680092592593</c:v>
                </c:pt>
                <c:pt idx="207">
                  <c:v>42870.680208333331</c:v>
                </c:pt>
                <c:pt idx="208">
                  <c:v>42870.680324074077</c:v>
                </c:pt>
                <c:pt idx="209">
                  <c:v>42870.680439814816</c:v>
                </c:pt>
                <c:pt idx="210">
                  <c:v>42870.680555555555</c:v>
                </c:pt>
                <c:pt idx="211">
                  <c:v>42870.680671296293</c:v>
                </c:pt>
                <c:pt idx="212">
                  <c:v>42870.680787037039</c:v>
                </c:pt>
                <c:pt idx="213">
                  <c:v>42870.680902777778</c:v>
                </c:pt>
                <c:pt idx="214">
                  <c:v>42870.681018518517</c:v>
                </c:pt>
                <c:pt idx="215">
                  <c:v>42870.681134259263</c:v>
                </c:pt>
                <c:pt idx="216">
                  <c:v>42870.681250000001</c:v>
                </c:pt>
                <c:pt idx="217">
                  <c:v>42870.68136574074</c:v>
                </c:pt>
                <c:pt idx="218">
                  <c:v>42870.681481481479</c:v>
                </c:pt>
                <c:pt idx="219">
                  <c:v>42870.681597222225</c:v>
                </c:pt>
                <c:pt idx="220">
                  <c:v>42870.681712962964</c:v>
                </c:pt>
                <c:pt idx="221">
                  <c:v>42870.681828703702</c:v>
                </c:pt>
                <c:pt idx="222">
                  <c:v>42870.681944444441</c:v>
                </c:pt>
                <c:pt idx="223">
                  <c:v>42870.682060185187</c:v>
                </c:pt>
                <c:pt idx="224">
                  <c:v>42870.682175925926</c:v>
                </c:pt>
                <c:pt idx="225">
                  <c:v>42870.682291666664</c:v>
                </c:pt>
                <c:pt idx="226">
                  <c:v>42870.68240740741</c:v>
                </c:pt>
                <c:pt idx="227">
                  <c:v>42870.682523148149</c:v>
                </c:pt>
                <c:pt idx="228">
                  <c:v>42870.682638888888</c:v>
                </c:pt>
                <c:pt idx="229">
                  <c:v>42870.682754629626</c:v>
                </c:pt>
                <c:pt idx="230">
                  <c:v>42870.682870370372</c:v>
                </c:pt>
                <c:pt idx="231">
                  <c:v>42870.682986111111</c:v>
                </c:pt>
                <c:pt idx="232">
                  <c:v>42870.68310185185</c:v>
                </c:pt>
                <c:pt idx="233">
                  <c:v>42870.683217592596</c:v>
                </c:pt>
                <c:pt idx="234">
                  <c:v>42870.683333333334</c:v>
                </c:pt>
                <c:pt idx="235">
                  <c:v>42870.683449074073</c:v>
                </c:pt>
                <c:pt idx="236">
                  <c:v>42870.683564814812</c:v>
                </c:pt>
                <c:pt idx="237">
                  <c:v>42870.683680555558</c:v>
                </c:pt>
                <c:pt idx="238">
                  <c:v>42870.683796296296</c:v>
                </c:pt>
                <c:pt idx="239">
                  <c:v>42870.683912037035</c:v>
                </c:pt>
                <c:pt idx="240">
                  <c:v>42870.684027777781</c:v>
                </c:pt>
                <c:pt idx="241">
                  <c:v>42870.68414351852</c:v>
                </c:pt>
                <c:pt idx="242">
                  <c:v>42870.684259259258</c:v>
                </c:pt>
                <c:pt idx="243">
                  <c:v>42870.684374999997</c:v>
                </c:pt>
                <c:pt idx="244">
                  <c:v>42870.684490740743</c:v>
                </c:pt>
                <c:pt idx="245">
                  <c:v>42870.684606481482</c:v>
                </c:pt>
                <c:pt idx="246">
                  <c:v>42870.68472222222</c:v>
                </c:pt>
                <c:pt idx="247">
                  <c:v>42870.684837962966</c:v>
                </c:pt>
                <c:pt idx="248">
                  <c:v>42870.684953703705</c:v>
                </c:pt>
                <c:pt idx="249">
                  <c:v>42870.685069444444</c:v>
                </c:pt>
                <c:pt idx="250">
                  <c:v>42870.685185185182</c:v>
                </c:pt>
                <c:pt idx="251">
                  <c:v>42870.685300925928</c:v>
                </c:pt>
                <c:pt idx="252">
                  <c:v>42870.685416666667</c:v>
                </c:pt>
                <c:pt idx="253">
                  <c:v>42870.685532407406</c:v>
                </c:pt>
                <c:pt idx="254">
                  <c:v>42870.685648148145</c:v>
                </c:pt>
                <c:pt idx="255">
                  <c:v>42870.685763888891</c:v>
                </c:pt>
                <c:pt idx="256">
                  <c:v>42870.685879629629</c:v>
                </c:pt>
                <c:pt idx="257">
                  <c:v>42870.685995370368</c:v>
                </c:pt>
                <c:pt idx="258">
                  <c:v>42870.686111111114</c:v>
                </c:pt>
                <c:pt idx="259">
                  <c:v>42870.686226851853</c:v>
                </c:pt>
                <c:pt idx="260">
                  <c:v>42870.686342592591</c:v>
                </c:pt>
                <c:pt idx="261">
                  <c:v>42870.68645833333</c:v>
                </c:pt>
                <c:pt idx="262">
                  <c:v>42870.686574074076</c:v>
                </c:pt>
                <c:pt idx="263">
                  <c:v>42870.686689814815</c:v>
                </c:pt>
                <c:pt idx="264">
                  <c:v>42870.686805555553</c:v>
                </c:pt>
                <c:pt idx="265">
                  <c:v>42870.686921296299</c:v>
                </c:pt>
                <c:pt idx="266">
                  <c:v>42870.687037037038</c:v>
                </c:pt>
                <c:pt idx="267">
                  <c:v>42870.687152777777</c:v>
                </c:pt>
                <c:pt idx="268">
                  <c:v>42870.687268518515</c:v>
                </c:pt>
                <c:pt idx="269">
                  <c:v>42870.687384259261</c:v>
                </c:pt>
                <c:pt idx="270">
                  <c:v>42870.6875</c:v>
                </c:pt>
              </c:numCache>
            </c:numRef>
          </c:cat>
          <c:val>
            <c:numRef>
              <c:f>Sheet1!$D$6:$D$276</c:f>
              <c:numCache>
                <c:formatCode>General</c:formatCode>
                <c:ptCount val="271"/>
                <c:pt idx="0">
                  <c:v>68.790000915527344</c:v>
                </c:pt>
                <c:pt idx="1">
                  <c:v>68.720001220703125</c:v>
                </c:pt>
                <c:pt idx="2">
                  <c:v>68.430000305175781</c:v>
                </c:pt>
                <c:pt idx="3">
                  <c:v>67.010002136230469</c:v>
                </c:pt>
                <c:pt idx="4">
                  <c:v>67.010002136230469</c:v>
                </c:pt>
                <c:pt idx="5">
                  <c:v>67.010002136230469</c:v>
                </c:pt>
                <c:pt idx="6">
                  <c:v>66.599998474121094</c:v>
                </c:pt>
                <c:pt idx="7">
                  <c:v>67.510002136230469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62.579998016357422</c:v>
                </c:pt>
                <c:pt idx="13">
                  <c:v>62.579998016357422</c:v>
                </c:pt>
                <c:pt idx="14">
                  <c:v>61.129997253417969</c:v>
                </c:pt>
                <c:pt idx="15">
                  <c:v>62.349998474121094</c:v>
                </c:pt>
                <c:pt idx="16">
                  <c:v>62.349998474121094</c:v>
                </c:pt>
                <c:pt idx="17">
                  <c:v>64.510002136230469</c:v>
                </c:pt>
                <c:pt idx="18">
                  <c:v>64.510002136230469</c:v>
                </c:pt>
                <c:pt idx="19">
                  <c:v>65.069999694824219</c:v>
                </c:pt>
                <c:pt idx="20">
                  <c:v>66.799995422363281</c:v>
                </c:pt>
                <c:pt idx="21">
                  <c:v>66.799995422363281</c:v>
                </c:pt>
                <c:pt idx="22">
                  <c:v>65.720001220703125</c:v>
                </c:pt>
                <c:pt idx="23">
                  <c:v>66.089996337890625</c:v>
                </c:pt>
                <c:pt idx="24">
                  <c:v>66.089996337890625</c:v>
                </c:pt>
                <c:pt idx="25">
                  <c:v>66.80999755859375</c:v>
                </c:pt>
                <c:pt idx="26">
                  <c:v>66.599998474121094</c:v>
                </c:pt>
                <c:pt idx="27">
                  <c:v>65.739997863769531</c:v>
                </c:pt>
                <c:pt idx="28">
                  <c:v>65.739997863769531</c:v>
                </c:pt>
                <c:pt idx="29">
                  <c:v>64.830001831054688</c:v>
                </c:pt>
                <c:pt idx="30">
                  <c:v>64.099998474121094</c:v>
                </c:pt>
                <c:pt idx="31">
                  <c:v>64.099998474121094</c:v>
                </c:pt>
                <c:pt idx="32">
                  <c:v>63.25</c:v>
                </c:pt>
                <c:pt idx="33">
                  <c:v>63.25</c:v>
                </c:pt>
                <c:pt idx="34">
                  <c:v>64.129997253417969</c:v>
                </c:pt>
                <c:pt idx="35">
                  <c:v>66.449996948242188</c:v>
                </c:pt>
                <c:pt idx="36">
                  <c:v>67.75</c:v>
                </c:pt>
                <c:pt idx="37">
                  <c:v>67.75</c:v>
                </c:pt>
                <c:pt idx="38">
                  <c:v>68.80999755859375</c:v>
                </c:pt>
                <c:pt idx="39">
                  <c:v>68.80999755859375</c:v>
                </c:pt>
                <c:pt idx="40">
                  <c:v>68.80999755859375</c:v>
                </c:pt>
                <c:pt idx="41">
                  <c:v>61.829998016357422</c:v>
                </c:pt>
                <c:pt idx="42">
                  <c:v>63.109996795654297</c:v>
                </c:pt>
                <c:pt idx="43">
                  <c:v>61.919998168945313</c:v>
                </c:pt>
                <c:pt idx="44">
                  <c:v>60.099998474121094</c:v>
                </c:pt>
                <c:pt idx="45">
                  <c:v>60.099998474121094</c:v>
                </c:pt>
                <c:pt idx="46">
                  <c:v>54.889999389648438</c:v>
                </c:pt>
                <c:pt idx="47">
                  <c:v>53.779998779296875</c:v>
                </c:pt>
                <c:pt idx="48">
                  <c:v>52.689998626708984</c:v>
                </c:pt>
                <c:pt idx="49">
                  <c:v>51.020000457763672</c:v>
                </c:pt>
                <c:pt idx="50">
                  <c:v>50.200000762939453</c:v>
                </c:pt>
                <c:pt idx="51">
                  <c:v>46.25</c:v>
                </c:pt>
                <c:pt idx="52">
                  <c:v>46.25</c:v>
                </c:pt>
                <c:pt idx="53">
                  <c:v>43.599998474121094</c:v>
                </c:pt>
                <c:pt idx="54">
                  <c:v>43.599998474121094</c:v>
                </c:pt>
                <c:pt idx="55">
                  <c:v>43.599998474121094</c:v>
                </c:pt>
                <c:pt idx="56">
                  <c:v>40.5</c:v>
                </c:pt>
                <c:pt idx="57">
                  <c:v>39.959999084472656</c:v>
                </c:pt>
                <c:pt idx="58">
                  <c:v>39.959999084472656</c:v>
                </c:pt>
                <c:pt idx="59">
                  <c:v>37.380001068115234</c:v>
                </c:pt>
                <c:pt idx="60">
                  <c:v>37.380001068115234</c:v>
                </c:pt>
                <c:pt idx="61">
                  <c:v>31.929998397827148</c:v>
                </c:pt>
                <c:pt idx="62">
                  <c:v>29.549999237060547</c:v>
                </c:pt>
                <c:pt idx="63">
                  <c:v>29.319999694824219</c:v>
                </c:pt>
                <c:pt idx="64">
                  <c:v>29.319999694824219</c:v>
                </c:pt>
                <c:pt idx="65">
                  <c:v>29.319999694824219</c:v>
                </c:pt>
                <c:pt idx="66">
                  <c:v>29.319999694824219</c:v>
                </c:pt>
                <c:pt idx="67">
                  <c:v>27.10999870300293</c:v>
                </c:pt>
                <c:pt idx="68">
                  <c:v>28.349998474121094</c:v>
                </c:pt>
                <c:pt idx="69">
                  <c:v>27.899999618530273</c:v>
                </c:pt>
                <c:pt idx="70">
                  <c:v>27.899999618530273</c:v>
                </c:pt>
                <c:pt idx="71">
                  <c:v>26.819999694824219</c:v>
                </c:pt>
                <c:pt idx="72">
                  <c:v>27.159999847412109</c:v>
                </c:pt>
                <c:pt idx="73">
                  <c:v>27.029998779296875</c:v>
                </c:pt>
                <c:pt idx="74">
                  <c:v>27.029998779296875</c:v>
                </c:pt>
                <c:pt idx="75">
                  <c:v>27.629999160766602</c:v>
                </c:pt>
                <c:pt idx="76">
                  <c:v>27.629999160766602</c:v>
                </c:pt>
                <c:pt idx="77">
                  <c:v>27.689998626708984</c:v>
                </c:pt>
                <c:pt idx="78">
                  <c:v>27.269998550415039</c:v>
                </c:pt>
                <c:pt idx="79">
                  <c:v>27.969999313354492</c:v>
                </c:pt>
                <c:pt idx="80">
                  <c:v>28.329999923706055</c:v>
                </c:pt>
                <c:pt idx="81">
                  <c:v>27.44999885559082</c:v>
                </c:pt>
                <c:pt idx="82">
                  <c:v>27.44999885559082</c:v>
                </c:pt>
                <c:pt idx="83">
                  <c:v>27.44999885559082</c:v>
                </c:pt>
                <c:pt idx="84">
                  <c:v>27.44999885559082</c:v>
                </c:pt>
                <c:pt idx="85">
                  <c:v>28.059999465942383</c:v>
                </c:pt>
                <c:pt idx="86">
                  <c:v>28.930000305175781</c:v>
                </c:pt>
                <c:pt idx="87">
                  <c:v>28.049999237060547</c:v>
                </c:pt>
                <c:pt idx="88">
                  <c:v>27.829999923706055</c:v>
                </c:pt>
                <c:pt idx="89">
                  <c:v>28.989999771118164</c:v>
                </c:pt>
                <c:pt idx="90">
                  <c:v>28.989999771118164</c:v>
                </c:pt>
                <c:pt idx="91">
                  <c:v>28.680000305175781</c:v>
                </c:pt>
                <c:pt idx="92">
                  <c:v>29.399999618530273</c:v>
                </c:pt>
                <c:pt idx="93">
                  <c:v>30.090000152587891</c:v>
                </c:pt>
                <c:pt idx="94">
                  <c:v>29.969999313354492</c:v>
                </c:pt>
                <c:pt idx="95">
                  <c:v>30.389999389648438</c:v>
                </c:pt>
                <c:pt idx="96">
                  <c:v>30.389999389648438</c:v>
                </c:pt>
                <c:pt idx="97">
                  <c:v>30.5</c:v>
                </c:pt>
                <c:pt idx="98">
                  <c:v>30.559999465942383</c:v>
                </c:pt>
                <c:pt idx="99">
                  <c:v>29.979999542236328</c:v>
                </c:pt>
                <c:pt idx="100">
                  <c:v>29.149999618530273</c:v>
                </c:pt>
                <c:pt idx="101">
                  <c:v>29.149999618530273</c:v>
                </c:pt>
                <c:pt idx="102">
                  <c:v>27.269998550415039</c:v>
                </c:pt>
                <c:pt idx="103">
                  <c:v>24.19999885559082</c:v>
                </c:pt>
                <c:pt idx="104">
                  <c:v>24.19999885559082</c:v>
                </c:pt>
                <c:pt idx="105">
                  <c:v>23</c:v>
                </c:pt>
                <c:pt idx="106">
                  <c:v>19.670000076293945</c:v>
                </c:pt>
                <c:pt idx="107">
                  <c:v>19.670000076293945</c:v>
                </c:pt>
                <c:pt idx="108">
                  <c:v>15.00999927520752</c:v>
                </c:pt>
                <c:pt idx="109">
                  <c:v>11.960000038146973</c:v>
                </c:pt>
                <c:pt idx="110">
                  <c:v>11.960000038146973</c:v>
                </c:pt>
                <c:pt idx="111">
                  <c:v>11.439999580383301</c:v>
                </c:pt>
                <c:pt idx="112">
                  <c:v>9.0699996948242187</c:v>
                </c:pt>
                <c:pt idx="113">
                  <c:v>9.0699996948242187</c:v>
                </c:pt>
                <c:pt idx="114">
                  <c:v>6.2799997329711914</c:v>
                </c:pt>
                <c:pt idx="115">
                  <c:v>3.6299998760223389</c:v>
                </c:pt>
                <c:pt idx="116">
                  <c:v>3.6299998760223389</c:v>
                </c:pt>
                <c:pt idx="117">
                  <c:v>3.6299998760223389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4.9999997019767761E-2</c:v>
                </c:pt>
                <c:pt idx="187">
                  <c:v>4.9999997019767761E-2</c:v>
                </c:pt>
                <c:pt idx="188">
                  <c:v>0.17999999225139618</c:v>
                </c:pt>
                <c:pt idx="189">
                  <c:v>0.17999999225139618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0.2800000011920929</c:v>
                </c:pt>
                <c:pt idx="266">
                  <c:v>0.28999999165534973</c:v>
                </c:pt>
                <c:pt idx="267">
                  <c:v>0.25999999046325684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13448"/>
        <c:axId val="229513840"/>
      </c:lineChart>
      <c:lineChart>
        <c:grouping val="standard"/>
        <c:varyColors val="0"/>
        <c:ser>
          <c:idx val="4"/>
          <c:order val="3"/>
          <c:tx>
            <c:strRef>
              <c:f>Sheet1!$F$5</c:f>
              <c:strCache>
                <c:ptCount val="1"/>
                <c:pt idx="0">
                  <c:v>Curtailment Flag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Sheet1!$A$6:$A$276</c:f>
              <c:numCache>
                <c:formatCode>dd\-mmm\-yy\ hh:mm:ss</c:formatCode>
                <c:ptCount val="271"/>
                <c:pt idx="0">
                  <c:v>42870.65625</c:v>
                </c:pt>
                <c:pt idx="1">
                  <c:v>42870.656365740739</c:v>
                </c:pt>
                <c:pt idx="2">
                  <c:v>42870.656481481485</c:v>
                </c:pt>
                <c:pt idx="3">
                  <c:v>42870.656597222223</c:v>
                </c:pt>
                <c:pt idx="4">
                  <c:v>42870.656712962962</c:v>
                </c:pt>
                <c:pt idx="5">
                  <c:v>42870.656828703701</c:v>
                </c:pt>
                <c:pt idx="6">
                  <c:v>42870.656944444447</c:v>
                </c:pt>
                <c:pt idx="7">
                  <c:v>42870.657060185185</c:v>
                </c:pt>
                <c:pt idx="8">
                  <c:v>42870.657175925924</c:v>
                </c:pt>
                <c:pt idx="9">
                  <c:v>42870.65729166667</c:v>
                </c:pt>
                <c:pt idx="10">
                  <c:v>42870.657407407409</c:v>
                </c:pt>
                <c:pt idx="11">
                  <c:v>42870.657523148147</c:v>
                </c:pt>
                <c:pt idx="12">
                  <c:v>42870.657638888886</c:v>
                </c:pt>
                <c:pt idx="13">
                  <c:v>42870.657754629632</c:v>
                </c:pt>
                <c:pt idx="14">
                  <c:v>42870.657870370371</c:v>
                </c:pt>
                <c:pt idx="15">
                  <c:v>42870.657986111109</c:v>
                </c:pt>
                <c:pt idx="16">
                  <c:v>42870.658101851855</c:v>
                </c:pt>
                <c:pt idx="17">
                  <c:v>42870.658217592594</c:v>
                </c:pt>
                <c:pt idx="18">
                  <c:v>42870.658333333333</c:v>
                </c:pt>
                <c:pt idx="19">
                  <c:v>42870.658449074072</c:v>
                </c:pt>
                <c:pt idx="20">
                  <c:v>42870.658564814818</c:v>
                </c:pt>
                <c:pt idx="21">
                  <c:v>42870.658680555556</c:v>
                </c:pt>
                <c:pt idx="22">
                  <c:v>42870.658796296295</c:v>
                </c:pt>
                <c:pt idx="23">
                  <c:v>42870.658912037034</c:v>
                </c:pt>
                <c:pt idx="24">
                  <c:v>42870.65902777778</c:v>
                </c:pt>
                <c:pt idx="25">
                  <c:v>42870.659143518518</c:v>
                </c:pt>
                <c:pt idx="26">
                  <c:v>42870.659259259257</c:v>
                </c:pt>
                <c:pt idx="27">
                  <c:v>42870.659375000003</c:v>
                </c:pt>
                <c:pt idx="28">
                  <c:v>42870.659490740742</c:v>
                </c:pt>
                <c:pt idx="29">
                  <c:v>42870.65960648148</c:v>
                </c:pt>
                <c:pt idx="30">
                  <c:v>42870.659722222219</c:v>
                </c:pt>
                <c:pt idx="31">
                  <c:v>42870.659837962965</c:v>
                </c:pt>
                <c:pt idx="32">
                  <c:v>42870.659953703704</c:v>
                </c:pt>
                <c:pt idx="33">
                  <c:v>42870.660069444442</c:v>
                </c:pt>
                <c:pt idx="34">
                  <c:v>42870.660185185188</c:v>
                </c:pt>
                <c:pt idx="35">
                  <c:v>42870.660300925927</c:v>
                </c:pt>
                <c:pt idx="36">
                  <c:v>42870.660416666666</c:v>
                </c:pt>
                <c:pt idx="37">
                  <c:v>42870.660532407404</c:v>
                </c:pt>
                <c:pt idx="38">
                  <c:v>42870.66064814815</c:v>
                </c:pt>
                <c:pt idx="39">
                  <c:v>42870.660763888889</c:v>
                </c:pt>
                <c:pt idx="40">
                  <c:v>42870.660879629628</c:v>
                </c:pt>
                <c:pt idx="41">
                  <c:v>42870.660995370374</c:v>
                </c:pt>
                <c:pt idx="42">
                  <c:v>42870.661111111112</c:v>
                </c:pt>
                <c:pt idx="43">
                  <c:v>42870.661226851851</c:v>
                </c:pt>
                <c:pt idx="44">
                  <c:v>42870.66134259259</c:v>
                </c:pt>
                <c:pt idx="45">
                  <c:v>42870.661458333336</c:v>
                </c:pt>
                <c:pt idx="46">
                  <c:v>42870.661574074074</c:v>
                </c:pt>
                <c:pt idx="47">
                  <c:v>42870.661689814813</c:v>
                </c:pt>
                <c:pt idx="48">
                  <c:v>42870.661805555559</c:v>
                </c:pt>
                <c:pt idx="49">
                  <c:v>42870.661921296298</c:v>
                </c:pt>
                <c:pt idx="50">
                  <c:v>42870.662037037036</c:v>
                </c:pt>
                <c:pt idx="51">
                  <c:v>42870.662152777775</c:v>
                </c:pt>
                <c:pt idx="52">
                  <c:v>42870.662268518521</c:v>
                </c:pt>
                <c:pt idx="53">
                  <c:v>42870.66238425926</c:v>
                </c:pt>
                <c:pt idx="54">
                  <c:v>42870.662499999999</c:v>
                </c:pt>
                <c:pt idx="55">
                  <c:v>42870.662615740737</c:v>
                </c:pt>
                <c:pt idx="56">
                  <c:v>42870.662731481483</c:v>
                </c:pt>
                <c:pt idx="57">
                  <c:v>42870.662847222222</c:v>
                </c:pt>
                <c:pt idx="58">
                  <c:v>42870.662962962961</c:v>
                </c:pt>
                <c:pt idx="59">
                  <c:v>42870.663078703707</c:v>
                </c:pt>
                <c:pt idx="60">
                  <c:v>42870.663194444445</c:v>
                </c:pt>
                <c:pt idx="61">
                  <c:v>42870.663310185184</c:v>
                </c:pt>
                <c:pt idx="62">
                  <c:v>42870.663425925923</c:v>
                </c:pt>
                <c:pt idx="63">
                  <c:v>42870.663541666669</c:v>
                </c:pt>
                <c:pt idx="64">
                  <c:v>42870.663657407407</c:v>
                </c:pt>
                <c:pt idx="65">
                  <c:v>42870.663773148146</c:v>
                </c:pt>
                <c:pt idx="66">
                  <c:v>42870.663888888892</c:v>
                </c:pt>
                <c:pt idx="67">
                  <c:v>42870.664004629631</c:v>
                </c:pt>
                <c:pt idx="68">
                  <c:v>42870.664120370369</c:v>
                </c:pt>
                <c:pt idx="69">
                  <c:v>42870.664236111108</c:v>
                </c:pt>
                <c:pt idx="70">
                  <c:v>42870.664351851854</c:v>
                </c:pt>
                <c:pt idx="71">
                  <c:v>42870.664467592593</c:v>
                </c:pt>
                <c:pt idx="72">
                  <c:v>42870.664583333331</c:v>
                </c:pt>
                <c:pt idx="73">
                  <c:v>42870.664699074077</c:v>
                </c:pt>
                <c:pt idx="74">
                  <c:v>42870.664814814816</c:v>
                </c:pt>
                <c:pt idx="75">
                  <c:v>42870.664930555555</c:v>
                </c:pt>
                <c:pt idx="76">
                  <c:v>42870.665046296293</c:v>
                </c:pt>
                <c:pt idx="77">
                  <c:v>42870.665162037039</c:v>
                </c:pt>
                <c:pt idx="78">
                  <c:v>42870.665277777778</c:v>
                </c:pt>
                <c:pt idx="79">
                  <c:v>42870.665393518517</c:v>
                </c:pt>
                <c:pt idx="80">
                  <c:v>42870.665509259263</c:v>
                </c:pt>
                <c:pt idx="81">
                  <c:v>42870.665625000001</c:v>
                </c:pt>
                <c:pt idx="82">
                  <c:v>42870.66574074074</c:v>
                </c:pt>
                <c:pt idx="83">
                  <c:v>42870.665856481479</c:v>
                </c:pt>
                <c:pt idx="84">
                  <c:v>42870.665972222225</c:v>
                </c:pt>
                <c:pt idx="85">
                  <c:v>42870.666087962964</c:v>
                </c:pt>
                <c:pt idx="86">
                  <c:v>42870.666203703702</c:v>
                </c:pt>
                <c:pt idx="87">
                  <c:v>42870.666319444441</c:v>
                </c:pt>
                <c:pt idx="88">
                  <c:v>42870.666435185187</c:v>
                </c:pt>
                <c:pt idx="89">
                  <c:v>42870.666550925926</c:v>
                </c:pt>
                <c:pt idx="90">
                  <c:v>42870.666666666664</c:v>
                </c:pt>
                <c:pt idx="91">
                  <c:v>42870.66678240741</c:v>
                </c:pt>
                <c:pt idx="92">
                  <c:v>42870.666898148149</c:v>
                </c:pt>
                <c:pt idx="93">
                  <c:v>42870.667013888888</c:v>
                </c:pt>
                <c:pt idx="94">
                  <c:v>42870.667129629626</c:v>
                </c:pt>
                <c:pt idx="95">
                  <c:v>42870.667245370372</c:v>
                </c:pt>
                <c:pt idx="96">
                  <c:v>42870.667361111111</c:v>
                </c:pt>
                <c:pt idx="97">
                  <c:v>42870.66747685185</c:v>
                </c:pt>
                <c:pt idx="98">
                  <c:v>42870.667592592596</c:v>
                </c:pt>
                <c:pt idx="99">
                  <c:v>42870.667708333334</c:v>
                </c:pt>
                <c:pt idx="100">
                  <c:v>42870.667824074073</c:v>
                </c:pt>
                <c:pt idx="101">
                  <c:v>42870.667939814812</c:v>
                </c:pt>
                <c:pt idx="102">
                  <c:v>42870.668055555558</c:v>
                </c:pt>
                <c:pt idx="103">
                  <c:v>42870.668171296296</c:v>
                </c:pt>
                <c:pt idx="104">
                  <c:v>42870.668287037035</c:v>
                </c:pt>
                <c:pt idx="105">
                  <c:v>42870.668402777781</c:v>
                </c:pt>
                <c:pt idx="106">
                  <c:v>42870.66851851852</c:v>
                </c:pt>
                <c:pt idx="107">
                  <c:v>42870.668634259258</c:v>
                </c:pt>
                <c:pt idx="108">
                  <c:v>42870.668749999997</c:v>
                </c:pt>
                <c:pt idx="109">
                  <c:v>42870.668865740743</c:v>
                </c:pt>
                <c:pt idx="110">
                  <c:v>42870.668981481482</c:v>
                </c:pt>
                <c:pt idx="111">
                  <c:v>42870.66909722222</c:v>
                </c:pt>
                <c:pt idx="112">
                  <c:v>42870.669212962966</c:v>
                </c:pt>
                <c:pt idx="113">
                  <c:v>42870.669328703705</c:v>
                </c:pt>
                <c:pt idx="114">
                  <c:v>42870.669444444444</c:v>
                </c:pt>
                <c:pt idx="115">
                  <c:v>42870.669560185182</c:v>
                </c:pt>
                <c:pt idx="116">
                  <c:v>42870.669675925928</c:v>
                </c:pt>
                <c:pt idx="117">
                  <c:v>42870.669791666667</c:v>
                </c:pt>
                <c:pt idx="118">
                  <c:v>42870.669907407406</c:v>
                </c:pt>
                <c:pt idx="119">
                  <c:v>42870.670023148145</c:v>
                </c:pt>
                <c:pt idx="120">
                  <c:v>42870.670138888891</c:v>
                </c:pt>
                <c:pt idx="121">
                  <c:v>42870.670254629629</c:v>
                </c:pt>
                <c:pt idx="122">
                  <c:v>42870.670370370368</c:v>
                </c:pt>
                <c:pt idx="123">
                  <c:v>42870.670486111114</c:v>
                </c:pt>
                <c:pt idx="124">
                  <c:v>42870.670601851853</c:v>
                </c:pt>
                <c:pt idx="125">
                  <c:v>42870.670717592591</c:v>
                </c:pt>
                <c:pt idx="126">
                  <c:v>42870.67083333333</c:v>
                </c:pt>
                <c:pt idx="127">
                  <c:v>42870.670949074076</c:v>
                </c:pt>
                <c:pt idx="128">
                  <c:v>42870.671064814815</c:v>
                </c:pt>
                <c:pt idx="129">
                  <c:v>42870.671180555553</c:v>
                </c:pt>
                <c:pt idx="130">
                  <c:v>42870.671296296299</c:v>
                </c:pt>
                <c:pt idx="131">
                  <c:v>42870.671412037038</c:v>
                </c:pt>
                <c:pt idx="132">
                  <c:v>42870.671527777777</c:v>
                </c:pt>
                <c:pt idx="133">
                  <c:v>42870.671643518515</c:v>
                </c:pt>
                <c:pt idx="134">
                  <c:v>42870.671759259261</c:v>
                </c:pt>
                <c:pt idx="135">
                  <c:v>42870.671875</c:v>
                </c:pt>
                <c:pt idx="136">
                  <c:v>42870.671990740739</c:v>
                </c:pt>
                <c:pt idx="137">
                  <c:v>42870.672106481485</c:v>
                </c:pt>
                <c:pt idx="138">
                  <c:v>42870.672222222223</c:v>
                </c:pt>
                <c:pt idx="139">
                  <c:v>42870.672337962962</c:v>
                </c:pt>
                <c:pt idx="140">
                  <c:v>42870.672453703701</c:v>
                </c:pt>
                <c:pt idx="141">
                  <c:v>42870.672569444447</c:v>
                </c:pt>
                <c:pt idx="142">
                  <c:v>42870.672685185185</c:v>
                </c:pt>
                <c:pt idx="143">
                  <c:v>42870.672800925924</c:v>
                </c:pt>
                <c:pt idx="144">
                  <c:v>42870.67291666667</c:v>
                </c:pt>
                <c:pt idx="145">
                  <c:v>42870.673032407409</c:v>
                </c:pt>
                <c:pt idx="146">
                  <c:v>42870.673148148147</c:v>
                </c:pt>
                <c:pt idx="147">
                  <c:v>42870.673263888886</c:v>
                </c:pt>
                <c:pt idx="148">
                  <c:v>42870.673379629632</c:v>
                </c:pt>
                <c:pt idx="149">
                  <c:v>42870.673495370371</c:v>
                </c:pt>
                <c:pt idx="150">
                  <c:v>42870.673611111109</c:v>
                </c:pt>
                <c:pt idx="151">
                  <c:v>42870.673726851855</c:v>
                </c:pt>
                <c:pt idx="152">
                  <c:v>42870.673842592594</c:v>
                </c:pt>
                <c:pt idx="153">
                  <c:v>42870.673958333333</c:v>
                </c:pt>
                <c:pt idx="154">
                  <c:v>42870.674074074072</c:v>
                </c:pt>
                <c:pt idx="155">
                  <c:v>42870.674189814818</c:v>
                </c:pt>
                <c:pt idx="156">
                  <c:v>42870.674305555556</c:v>
                </c:pt>
                <c:pt idx="157">
                  <c:v>42870.674421296295</c:v>
                </c:pt>
                <c:pt idx="158">
                  <c:v>42870.674537037034</c:v>
                </c:pt>
                <c:pt idx="159">
                  <c:v>42870.67465277778</c:v>
                </c:pt>
                <c:pt idx="160">
                  <c:v>42870.674768518518</c:v>
                </c:pt>
                <c:pt idx="161">
                  <c:v>42870.674884259257</c:v>
                </c:pt>
                <c:pt idx="162">
                  <c:v>42870.675000000003</c:v>
                </c:pt>
                <c:pt idx="163">
                  <c:v>42870.675115740742</c:v>
                </c:pt>
                <c:pt idx="164">
                  <c:v>42870.67523148148</c:v>
                </c:pt>
                <c:pt idx="165">
                  <c:v>42870.675347222219</c:v>
                </c:pt>
                <c:pt idx="166">
                  <c:v>42870.675462962965</c:v>
                </c:pt>
                <c:pt idx="167">
                  <c:v>42870.675578703704</c:v>
                </c:pt>
                <c:pt idx="168">
                  <c:v>42870.675694444442</c:v>
                </c:pt>
                <c:pt idx="169">
                  <c:v>42870.675810185188</c:v>
                </c:pt>
                <c:pt idx="170">
                  <c:v>42870.675925925927</c:v>
                </c:pt>
                <c:pt idx="171">
                  <c:v>42870.676041666666</c:v>
                </c:pt>
                <c:pt idx="172">
                  <c:v>42870.676157407404</c:v>
                </c:pt>
                <c:pt idx="173">
                  <c:v>42870.67627314815</c:v>
                </c:pt>
                <c:pt idx="174">
                  <c:v>42870.676388888889</c:v>
                </c:pt>
                <c:pt idx="175">
                  <c:v>42870.676504629628</c:v>
                </c:pt>
                <c:pt idx="176">
                  <c:v>42870.676620370374</c:v>
                </c:pt>
                <c:pt idx="177">
                  <c:v>42870.676736111112</c:v>
                </c:pt>
                <c:pt idx="178">
                  <c:v>42870.676851851851</c:v>
                </c:pt>
                <c:pt idx="179">
                  <c:v>42870.67696759259</c:v>
                </c:pt>
                <c:pt idx="180">
                  <c:v>42870.677083333336</c:v>
                </c:pt>
                <c:pt idx="181">
                  <c:v>42870.677199074074</c:v>
                </c:pt>
                <c:pt idx="182">
                  <c:v>42870.677314814813</c:v>
                </c:pt>
                <c:pt idx="183">
                  <c:v>42870.677430555559</c:v>
                </c:pt>
                <c:pt idx="184">
                  <c:v>42870.677546296298</c:v>
                </c:pt>
                <c:pt idx="185">
                  <c:v>42870.677662037036</c:v>
                </c:pt>
                <c:pt idx="186">
                  <c:v>42870.677777777775</c:v>
                </c:pt>
                <c:pt idx="187">
                  <c:v>42870.677893518521</c:v>
                </c:pt>
                <c:pt idx="188">
                  <c:v>42870.67800925926</c:v>
                </c:pt>
                <c:pt idx="189">
                  <c:v>42870.678124999999</c:v>
                </c:pt>
                <c:pt idx="190">
                  <c:v>42870.678240740737</c:v>
                </c:pt>
                <c:pt idx="191">
                  <c:v>42870.678356481483</c:v>
                </c:pt>
                <c:pt idx="192">
                  <c:v>42870.678472222222</c:v>
                </c:pt>
                <c:pt idx="193">
                  <c:v>42870.678587962961</c:v>
                </c:pt>
                <c:pt idx="194">
                  <c:v>42870.678703703707</c:v>
                </c:pt>
                <c:pt idx="195">
                  <c:v>42870.678819444445</c:v>
                </c:pt>
                <c:pt idx="196">
                  <c:v>42870.678935185184</c:v>
                </c:pt>
                <c:pt idx="197">
                  <c:v>42870.679050925923</c:v>
                </c:pt>
                <c:pt idx="198">
                  <c:v>42870.679166666669</c:v>
                </c:pt>
                <c:pt idx="199">
                  <c:v>42870.679282407407</c:v>
                </c:pt>
                <c:pt idx="200">
                  <c:v>42870.679398148146</c:v>
                </c:pt>
                <c:pt idx="201">
                  <c:v>42870.679513888892</c:v>
                </c:pt>
                <c:pt idx="202">
                  <c:v>42870.679629629631</c:v>
                </c:pt>
                <c:pt idx="203">
                  <c:v>42870.679745370369</c:v>
                </c:pt>
                <c:pt idx="204">
                  <c:v>42870.679861111108</c:v>
                </c:pt>
                <c:pt idx="205">
                  <c:v>42870.679976851854</c:v>
                </c:pt>
                <c:pt idx="206">
                  <c:v>42870.680092592593</c:v>
                </c:pt>
                <c:pt idx="207">
                  <c:v>42870.680208333331</c:v>
                </c:pt>
                <c:pt idx="208">
                  <c:v>42870.680324074077</c:v>
                </c:pt>
                <c:pt idx="209">
                  <c:v>42870.680439814816</c:v>
                </c:pt>
                <c:pt idx="210">
                  <c:v>42870.680555555555</c:v>
                </c:pt>
                <c:pt idx="211">
                  <c:v>42870.680671296293</c:v>
                </c:pt>
                <c:pt idx="212">
                  <c:v>42870.680787037039</c:v>
                </c:pt>
                <c:pt idx="213">
                  <c:v>42870.680902777778</c:v>
                </c:pt>
                <c:pt idx="214">
                  <c:v>42870.681018518517</c:v>
                </c:pt>
                <c:pt idx="215">
                  <c:v>42870.681134259263</c:v>
                </c:pt>
                <c:pt idx="216">
                  <c:v>42870.681250000001</c:v>
                </c:pt>
                <c:pt idx="217">
                  <c:v>42870.68136574074</c:v>
                </c:pt>
                <c:pt idx="218">
                  <c:v>42870.681481481479</c:v>
                </c:pt>
                <c:pt idx="219">
                  <c:v>42870.681597222225</c:v>
                </c:pt>
                <c:pt idx="220">
                  <c:v>42870.681712962964</c:v>
                </c:pt>
                <c:pt idx="221">
                  <c:v>42870.681828703702</c:v>
                </c:pt>
                <c:pt idx="222">
                  <c:v>42870.681944444441</c:v>
                </c:pt>
                <c:pt idx="223">
                  <c:v>42870.682060185187</c:v>
                </c:pt>
                <c:pt idx="224">
                  <c:v>42870.682175925926</c:v>
                </c:pt>
                <c:pt idx="225">
                  <c:v>42870.682291666664</c:v>
                </c:pt>
                <c:pt idx="226">
                  <c:v>42870.68240740741</c:v>
                </c:pt>
                <c:pt idx="227">
                  <c:v>42870.682523148149</c:v>
                </c:pt>
                <c:pt idx="228">
                  <c:v>42870.682638888888</c:v>
                </c:pt>
                <c:pt idx="229">
                  <c:v>42870.682754629626</c:v>
                </c:pt>
                <c:pt idx="230">
                  <c:v>42870.682870370372</c:v>
                </c:pt>
                <c:pt idx="231">
                  <c:v>42870.682986111111</c:v>
                </c:pt>
                <c:pt idx="232">
                  <c:v>42870.68310185185</c:v>
                </c:pt>
                <c:pt idx="233">
                  <c:v>42870.683217592596</c:v>
                </c:pt>
                <c:pt idx="234">
                  <c:v>42870.683333333334</c:v>
                </c:pt>
                <c:pt idx="235">
                  <c:v>42870.683449074073</c:v>
                </c:pt>
                <c:pt idx="236">
                  <c:v>42870.683564814812</c:v>
                </c:pt>
                <c:pt idx="237">
                  <c:v>42870.683680555558</c:v>
                </c:pt>
                <c:pt idx="238">
                  <c:v>42870.683796296296</c:v>
                </c:pt>
                <c:pt idx="239">
                  <c:v>42870.683912037035</c:v>
                </c:pt>
                <c:pt idx="240">
                  <c:v>42870.684027777781</c:v>
                </c:pt>
                <c:pt idx="241">
                  <c:v>42870.68414351852</c:v>
                </c:pt>
                <c:pt idx="242">
                  <c:v>42870.684259259258</c:v>
                </c:pt>
                <c:pt idx="243">
                  <c:v>42870.684374999997</c:v>
                </c:pt>
                <c:pt idx="244">
                  <c:v>42870.684490740743</c:v>
                </c:pt>
                <c:pt idx="245">
                  <c:v>42870.684606481482</c:v>
                </c:pt>
                <c:pt idx="246">
                  <c:v>42870.68472222222</c:v>
                </c:pt>
                <c:pt idx="247">
                  <c:v>42870.684837962966</c:v>
                </c:pt>
                <c:pt idx="248">
                  <c:v>42870.684953703705</c:v>
                </c:pt>
                <c:pt idx="249">
                  <c:v>42870.685069444444</c:v>
                </c:pt>
                <c:pt idx="250">
                  <c:v>42870.685185185182</c:v>
                </c:pt>
                <c:pt idx="251">
                  <c:v>42870.685300925928</c:v>
                </c:pt>
                <c:pt idx="252">
                  <c:v>42870.685416666667</c:v>
                </c:pt>
                <c:pt idx="253">
                  <c:v>42870.685532407406</c:v>
                </c:pt>
                <c:pt idx="254">
                  <c:v>42870.685648148145</c:v>
                </c:pt>
                <c:pt idx="255">
                  <c:v>42870.685763888891</c:v>
                </c:pt>
                <c:pt idx="256">
                  <c:v>42870.685879629629</c:v>
                </c:pt>
                <c:pt idx="257">
                  <c:v>42870.685995370368</c:v>
                </c:pt>
                <c:pt idx="258">
                  <c:v>42870.686111111114</c:v>
                </c:pt>
                <c:pt idx="259">
                  <c:v>42870.686226851853</c:v>
                </c:pt>
                <c:pt idx="260">
                  <c:v>42870.686342592591</c:v>
                </c:pt>
                <c:pt idx="261">
                  <c:v>42870.68645833333</c:v>
                </c:pt>
                <c:pt idx="262">
                  <c:v>42870.686574074076</c:v>
                </c:pt>
                <c:pt idx="263">
                  <c:v>42870.686689814815</c:v>
                </c:pt>
                <c:pt idx="264">
                  <c:v>42870.686805555553</c:v>
                </c:pt>
                <c:pt idx="265">
                  <c:v>42870.686921296299</c:v>
                </c:pt>
                <c:pt idx="266">
                  <c:v>42870.687037037038</c:v>
                </c:pt>
                <c:pt idx="267">
                  <c:v>42870.687152777777</c:v>
                </c:pt>
                <c:pt idx="268">
                  <c:v>42870.687268518515</c:v>
                </c:pt>
                <c:pt idx="269">
                  <c:v>42870.687384259261</c:v>
                </c:pt>
                <c:pt idx="270">
                  <c:v>42870.6875</c:v>
                </c:pt>
              </c:numCache>
            </c:numRef>
          </c:cat>
          <c:val>
            <c:numRef>
              <c:f>Sheet1!$F$6:$F$276</c:f>
              <c:numCache>
                <c:formatCode>General</c:formatCode>
                <c:ptCount val="2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14624"/>
        <c:axId val="229514232"/>
      </c:lineChart>
      <c:catAx>
        <c:axId val="229513448"/>
        <c:scaling>
          <c:orientation val="minMax"/>
        </c:scaling>
        <c:delete val="0"/>
        <c:axPos val="b"/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13840"/>
        <c:crosses val="autoZero"/>
        <c:auto val="0"/>
        <c:lblAlgn val="ctr"/>
        <c:lblOffset val="100"/>
        <c:tickLblSkip val="30"/>
        <c:tickMarkSkip val="5"/>
        <c:noMultiLvlLbl val="0"/>
      </c:catAx>
      <c:valAx>
        <c:axId val="22951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baseline="0" dirty="0" smtClean="0">
                    <a:effectLst/>
                  </a:rPr>
                  <a:t>MW/HSL/Base Points</a:t>
                </a:r>
                <a:endParaRPr lang="en-US" sz="133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13448"/>
        <c:crosses val="autoZero"/>
        <c:crossBetween val="between"/>
      </c:valAx>
      <c:valAx>
        <c:axId val="229514232"/>
        <c:scaling>
          <c:orientation val="minMax"/>
          <c:max val="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SBBH Flag ON/OFF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14624"/>
        <c:crosses val="max"/>
        <c:crossBetween val="between"/>
      </c:valAx>
      <c:dateAx>
        <c:axId val="229514624"/>
        <c:scaling>
          <c:orientation val="minMax"/>
        </c:scaling>
        <c:delete val="1"/>
        <c:axPos val="b"/>
        <c:numFmt formatCode="dd\-mmm\-yy\ hh:mm:ss" sourceLinked="1"/>
        <c:majorTickMark val="out"/>
        <c:minorTickMark val="none"/>
        <c:tickLblPos val="nextTo"/>
        <c:crossAx val="22951423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3291151106115E-2"/>
          <c:y val="1.5047021943573668E-2"/>
          <c:w val="0.93815780839895013"/>
          <c:h val="0.86224569891146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MW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Sheet1!$A$6:$A$1445</c:f>
              <c:numCache>
                <c:formatCode>dd\-mmm\-yy\ hh:mm:ss</c:formatCode>
                <c:ptCount val="1440"/>
                <c:pt idx="0">
                  <c:v>43072</c:v>
                </c:pt>
                <c:pt idx="1">
                  <c:v>43072.000694444447</c:v>
                </c:pt>
                <c:pt idx="2">
                  <c:v>43072.001388888886</c:v>
                </c:pt>
                <c:pt idx="3">
                  <c:v>43072.002083333333</c:v>
                </c:pt>
                <c:pt idx="4">
                  <c:v>43072.00277777778</c:v>
                </c:pt>
                <c:pt idx="5">
                  <c:v>43072.003472222219</c:v>
                </c:pt>
                <c:pt idx="6">
                  <c:v>43072.004166666666</c:v>
                </c:pt>
                <c:pt idx="7">
                  <c:v>43072.004861111112</c:v>
                </c:pt>
                <c:pt idx="8">
                  <c:v>43072.005555555559</c:v>
                </c:pt>
                <c:pt idx="9">
                  <c:v>43072.006249999999</c:v>
                </c:pt>
                <c:pt idx="10">
                  <c:v>43072.006944444445</c:v>
                </c:pt>
                <c:pt idx="11">
                  <c:v>43072.007638888892</c:v>
                </c:pt>
                <c:pt idx="12">
                  <c:v>43072.008333333331</c:v>
                </c:pt>
                <c:pt idx="13">
                  <c:v>43072.009027777778</c:v>
                </c:pt>
                <c:pt idx="14">
                  <c:v>43072.009722222225</c:v>
                </c:pt>
                <c:pt idx="15">
                  <c:v>43072.010416666664</c:v>
                </c:pt>
                <c:pt idx="16">
                  <c:v>43072.011111111111</c:v>
                </c:pt>
                <c:pt idx="17">
                  <c:v>43072.011805555558</c:v>
                </c:pt>
                <c:pt idx="18">
                  <c:v>43072.012499999997</c:v>
                </c:pt>
                <c:pt idx="19">
                  <c:v>43072.013194444444</c:v>
                </c:pt>
                <c:pt idx="20">
                  <c:v>43072.013888888891</c:v>
                </c:pt>
                <c:pt idx="21">
                  <c:v>43072.01458333333</c:v>
                </c:pt>
                <c:pt idx="22">
                  <c:v>43072.015277777777</c:v>
                </c:pt>
                <c:pt idx="23">
                  <c:v>43072.015972222223</c:v>
                </c:pt>
                <c:pt idx="24">
                  <c:v>43072.01666666667</c:v>
                </c:pt>
                <c:pt idx="25">
                  <c:v>43072.017361111109</c:v>
                </c:pt>
                <c:pt idx="26">
                  <c:v>43072.018055555556</c:v>
                </c:pt>
                <c:pt idx="27">
                  <c:v>43072.018750000003</c:v>
                </c:pt>
                <c:pt idx="28">
                  <c:v>43072.019444444442</c:v>
                </c:pt>
                <c:pt idx="29">
                  <c:v>43072.020138888889</c:v>
                </c:pt>
                <c:pt idx="30">
                  <c:v>43072.020833333336</c:v>
                </c:pt>
                <c:pt idx="31">
                  <c:v>43072.021527777775</c:v>
                </c:pt>
                <c:pt idx="32">
                  <c:v>43072.022222222222</c:v>
                </c:pt>
                <c:pt idx="33">
                  <c:v>43072.022916666669</c:v>
                </c:pt>
                <c:pt idx="34">
                  <c:v>43072.023611111108</c:v>
                </c:pt>
                <c:pt idx="35">
                  <c:v>43072.024305555555</c:v>
                </c:pt>
                <c:pt idx="36">
                  <c:v>43072.025000000001</c:v>
                </c:pt>
                <c:pt idx="37">
                  <c:v>43072.025694444441</c:v>
                </c:pt>
                <c:pt idx="38">
                  <c:v>43072.026388888888</c:v>
                </c:pt>
                <c:pt idx="39">
                  <c:v>43072.027083333334</c:v>
                </c:pt>
                <c:pt idx="40">
                  <c:v>43072.027777777781</c:v>
                </c:pt>
                <c:pt idx="41">
                  <c:v>43072.02847222222</c:v>
                </c:pt>
                <c:pt idx="42">
                  <c:v>43072.029166666667</c:v>
                </c:pt>
                <c:pt idx="43">
                  <c:v>43072.029861111114</c:v>
                </c:pt>
                <c:pt idx="44">
                  <c:v>43072.030555555553</c:v>
                </c:pt>
                <c:pt idx="45">
                  <c:v>43072.03125</c:v>
                </c:pt>
                <c:pt idx="46">
                  <c:v>43072.031944444447</c:v>
                </c:pt>
                <c:pt idx="47">
                  <c:v>43072.032638888886</c:v>
                </c:pt>
                <c:pt idx="48">
                  <c:v>43072.033333333333</c:v>
                </c:pt>
                <c:pt idx="49">
                  <c:v>43072.03402777778</c:v>
                </c:pt>
                <c:pt idx="50">
                  <c:v>43072.034722222219</c:v>
                </c:pt>
                <c:pt idx="51">
                  <c:v>43072.035416666666</c:v>
                </c:pt>
                <c:pt idx="52">
                  <c:v>43072.036111111112</c:v>
                </c:pt>
                <c:pt idx="53">
                  <c:v>43072.036805555559</c:v>
                </c:pt>
                <c:pt idx="54">
                  <c:v>43072.037499999999</c:v>
                </c:pt>
                <c:pt idx="55">
                  <c:v>43072.038194444445</c:v>
                </c:pt>
                <c:pt idx="56">
                  <c:v>43072.038888888892</c:v>
                </c:pt>
                <c:pt idx="57">
                  <c:v>43072.039583333331</c:v>
                </c:pt>
                <c:pt idx="58">
                  <c:v>43072.040277777778</c:v>
                </c:pt>
                <c:pt idx="59">
                  <c:v>43072.040972222225</c:v>
                </c:pt>
                <c:pt idx="60">
                  <c:v>43072.041666666664</c:v>
                </c:pt>
                <c:pt idx="61">
                  <c:v>43072.042361111111</c:v>
                </c:pt>
                <c:pt idx="62">
                  <c:v>43072.043055555558</c:v>
                </c:pt>
                <c:pt idx="63">
                  <c:v>43072.043749999997</c:v>
                </c:pt>
                <c:pt idx="64">
                  <c:v>43072.044444444444</c:v>
                </c:pt>
                <c:pt idx="65">
                  <c:v>43072.045138888891</c:v>
                </c:pt>
                <c:pt idx="66">
                  <c:v>43072.04583333333</c:v>
                </c:pt>
                <c:pt idx="67">
                  <c:v>43072.046527777777</c:v>
                </c:pt>
                <c:pt idx="68">
                  <c:v>43072.047222222223</c:v>
                </c:pt>
                <c:pt idx="69">
                  <c:v>43072.04791666667</c:v>
                </c:pt>
                <c:pt idx="70">
                  <c:v>43072.048611111109</c:v>
                </c:pt>
                <c:pt idx="71">
                  <c:v>43072.049305555556</c:v>
                </c:pt>
                <c:pt idx="72">
                  <c:v>43072.05</c:v>
                </c:pt>
                <c:pt idx="73">
                  <c:v>43072.050694444442</c:v>
                </c:pt>
                <c:pt idx="74">
                  <c:v>43072.051388888889</c:v>
                </c:pt>
                <c:pt idx="75">
                  <c:v>43072.052083333336</c:v>
                </c:pt>
                <c:pt idx="76">
                  <c:v>43072.052777777775</c:v>
                </c:pt>
                <c:pt idx="77">
                  <c:v>43072.053472222222</c:v>
                </c:pt>
                <c:pt idx="78">
                  <c:v>43072.054166666669</c:v>
                </c:pt>
                <c:pt idx="79">
                  <c:v>43072.054861111108</c:v>
                </c:pt>
                <c:pt idx="80">
                  <c:v>43072.055555555555</c:v>
                </c:pt>
                <c:pt idx="81">
                  <c:v>43072.056250000001</c:v>
                </c:pt>
                <c:pt idx="82">
                  <c:v>43072.056944444441</c:v>
                </c:pt>
                <c:pt idx="83">
                  <c:v>43072.057638888888</c:v>
                </c:pt>
                <c:pt idx="84">
                  <c:v>43072.058333333334</c:v>
                </c:pt>
                <c:pt idx="85">
                  <c:v>43072.059027777781</c:v>
                </c:pt>
                <c:pt idx="86">
                  <c:v>43072.05972222222</c:v>
                </c:pt>
                <c:pt idx="87">
                  <c:v>43072.060416666667</c:v>
                </c:pt>
                <c:pt idx="88">
                  <c:v>43072.061111111114</c:v>
                </c:pt>
                <c:pt idx="89">
                  <c:v>43072.061805555553</c:v>
                </c:pt>
                <c:pt idx="90">
                  <c:v>43072.0625</c:v>
                </c:pt>
                <c:pt idx="91">
                  <c:v>43072.063194444447</c:v>
                </c:pt>
                <c:pt idx="92">
                  <c:v>43072.063888888886</c:v>
                </c:pt>
                <c:pt idx="93">
                  <c:v>43072.064583333333</c:v>
                </c:pt>
                <c:pt idx="94">
                  <c:v>43072.06527777778</c:v>
                </c:pt>
                <c:pt idx="95">
                  <c:v>43072.065972222219</c:v>
                </c:pt>
                <c:pt idx="96">
                  <c:v>43072.066666666666</c:v>
                </c:pt>
                <c:pt idx="97">
                  <c:v>43072.067361111112</c:v>
                </c:pt>
                <c:pt idx="98">
                  <c:v>43072.068055555559</c:v>
                </c:pt>
                <c:pt idx="99">
                  <c:v>43072.068749999999</c:v>
                </c:pt>
                <c:pt idx="100">
                  <c:v>43072.069444444445</c:v>
                </c:pt>
                <c:pt idx="101">
                  <c:v>43072.070138888892</c:v>
                </c:pt>
                <c:pt idx="102">
                  <c:v>43072.070833333331</c:v>
                </c:pt>
                <c:pt idx="103">
                  <c:v>43072.071527777778</c:v>
                </c:pt>
                <c:pt idx="104">
                  <c:v>43072.072222222225</c:v>
                </c:pt>
                <c:pt idx="105">
                  <c:v>43072.072916666664</c:v>
                </c:pt>
                <c:pt idx="106">
                  <c:v>43072.073611111111</c:v>
                </c:pt>
                <c:pt idx="107">
                  <c:v>43072.074305555558</c:v>
                </c:pt>
                <c:pt idx="108">
                  <c:v>43072.074999999997</c:v>
                </c:pt>
                <c:pt idx="109">
                  <c:v>43072.075694444444</c:v>
                </c:pt>
                <c:pt idx="110">
                  <c:v>43072.076388888891</c:v>
                </c:pt>
                <c:pt idx="111">
                  <c:v>43072.07708333333</c:v>
                </c:pt>
                <c:pt idx="112">
                  <c:v>43072.077777777777</c:v>
                </c:pt>
                <c:pt idx="113">
                  <c:v>43072.078472222223</c:v>
                </c:pt>
                <c:pt idx="114">
                  <c:v>43072.07916666667</c:v>
                </c:pt>
                <c:pt idx="115">
                  <c:v>43072.079861111109</c:v>
                </c:pt>
                <c:pt idx="116">
                  <c:v>43072.080555555556</c:v>
                </c:pt>
                <c:pt idx="117">
                  <c:v>43072.081250000003</c:v>
                </c:pt>
                <c:pt idx="118">
                  <c:v>43072.081944444442</c:v>
                </c:pt>
                <c:pt idx="119">
                  <c:v>43072.082638888889</c:v>
                </c:pt>
                <c:pt idx="120">
                  <c:v>43072.083333333336</c:v>
                </c:pt>
                <c:pt idx="121">
                  <c:v>43072.084027777775</c:v>
                </c:pt>
                <c:pt idx="122">
                  <c:v>43072.084722222222</c:v>
                </c:pt>
                <c:pt idx="123">
                  <c:v>43072.085416666669</c:v>
                </c:pt>
                <c:pt idx="124">
                  <c:v>43072.086111111108</c:v>
                </c:pt>
                <c:pt idx="125">
                  <c:v>43072.086805555555</c:v>
                </c:pt>
                <c:pt idx="126">
                  <c:v>43072.087500000001</c:v>
                </c:pt>
                <c:pt idx="127">
                  <c:v>43072.088194444441</c:v>
                </c:pt>
                <c:pt idx="128">
                  <c:v>43072.088888888888</c:v>
                </c:pt>
                <c:pt idx="129">
                  <c:v>43072.089583333334</c:v>
                </c:pt>
                <c:pt idx="130">
                  <c:v>43072.090277777781</c:v>
                </c:pt>
                <c:pt idx="131">
                  <c:v>43072.09097222222</c:v>
                </c:pt>
                <c:pt idx="132">
                  <c:v>43072.091666666667</c:v>
                </c:pt>
                <c:pt idx="133">
                  <c:v>43072.092361111114</c:v>
                </c:pt>
                <c:pt idx="134">
                  <c:v>43072.093055555553</c:v>
                </c:pt>
                <c:pt idx="135">
                  <c:v>43072.09375</c:v>
                </c:pt>
                <c:pt idx="136">
                  <c:v>43072.094444444447</c:v>
                </c:pt>
                <c:pt idx="137">
                  <c:v>43072.095138888886</c:v>
                </c:pt>
                <c:pt idx="138">
                  <c:v>43072.095833333333</c:v>
                </c:pt>
                <c:pt idx="139">
                  <c:v>43072.09652777778</c:v>
                </c:pt>
                <c:pt idx="140">
                  <c:v>43072.097222222219</c:v>
                </c:pt>
                <c:pt idx="141">
                  <c:v>43072.097916666666</c:v>
                </c:pt>
                <c:pt idx="142">
                  <c:v>43072.098611111112</c:v>
                </c:pt>
                <c:pt idx="143">
                  <c:v>43072.099305555559</c:v>
                </c:pt>
                <c:pt idx="144">
                  <c:v>43072.1</c:v>
                </c:pt>
                <c:pt idx="145">
                  <c:v>43072.100694444445</c:v>
                </c:pt>
                <c:pt idx="146">
                  <c:v>43072.101388888892</c:v>
                </c:pt>
                <c:pt idx="147">
                  <c:v>43072.102083333331</c:v>
                </c:pt>
                <c:pt idx="148">
                  <c:v>43072.102777777778</c:v>
                </c:pt>
                <c:pt idx="149">
                  <c:v>43072.103472222225</c:v>
                </c:pt>
                <c:pt idx="150">
                  <c:v>43072.104166666664</c:v>
                </c:pt>
                <c:pt idx="151">
                  <c:v>43072.104861111111</c:v>
                </c:pt>
                <c:pt idx="152">
                  <c:v>43072.105555555558</c:v>
                </c:pt>
                <c:pt idx="153">
                  <c:v>43072.106249999997</c:v>
                </c:pt>
                <c:pt idx="154">
                  <c:v>43072.106944444444</c:v>
                </c:pt>
                <c:pt idx="155">
                  <c:v>43072.107638888891</c:v>
                </c:pt>
                <c:pt idx="156">
                  <c:v>43072.10833333333</c:v>
                </c:pt>
                <c:pt idx="157">
                  <c:v>43072.109027777777</c:v>
                </c:pt>
                <c:pt idx="158">
                  <c:v>43072.109722222223</c:v>
                </c:pt>
                <c:pt idx="159">
                  <c:v>43072.11041666667</c:v>
                </c:pt>
                <c:pt idx="160">
                  <c:v>43072.111111111109</c:v>
                </c:pt>
                <c:pt idx="161">
                  <c:v>43072.111805555556</c:v>
                </c:pt>
                <c:pt idx="162">
                  <c:v>43072.112500000003</c:v>
                </c:pt>
                <c:pt idx="163">
                  <c:v>43072.113194444442</c:v>
                </c:pt>
                <c:pt idx="164">
                  <c:v>43072.113888888889</c:v>
                </c:pt>
                <c:pt idx="165">
                  <c:v>43072.114583333336</c:v>
                </c:pt>
                <c:pt idx="166">
                  <c:v>43072.115277777775</c:v>
                </c:pt>
                <c:pt idx="167">
                  <c:v>43072.115972222222</c:v>
                </c:pt>
                <c:pt idx="168">
                  <c:v>43072.116666666669</c:v>
                </c:pt>
                <c:pt idx="169">
                  <c:v>43072.117361111108</c:v>
                </c:pt>
                <c:pt idx="170">
                  <c:v>43072.118055555555</c:v>
                </c:pt>
                <c:pt idx="171">
                  <c:v>43072.118750000001</c:v>
                </c:pt>
                <c:pt idx="172">
                  <c:v>43072.119444444441</c:v>
                </c:pt>
                <c:pt idx="173">
                  <c:v>43072.120138888888</c:v>
                </c:pt>
                <c:pt idx="174">
                  <c:v>43072.120833333334</c:v>
                </c:pt>
                <c:pt idx="175">
                  <c:v>43072.121527777781</c:v>
                </c:pt>
                <c:pt idx="176">
                  <c:v>43072.12222222222</c:v>
                </c:pt>
                <c:pt idx="177">
                  <c:v>43072.122916666667</c:v>
                </c:pt>
                <c:pt idx="178">
                  <c:v>43072.123611111114</c:v>
                </c:pt>
                <c:pt idx="179">
                  <c:v>43072.124305555553</c:v>
                </c:pt>
                <c:pt idx="180">
                  <c:v>43072.125</c:v>
                </c:pt>
                <c:pt idx="181">
                  <c:v>43072.125694444447</c:v>
                </c:pt>
                <c:pt idx="182">
                  <c:v>43072.126388888886</c:v>
                </c:pt>
                <c:pt idx="183">
                  <c:v>43072.127083333333</c:v>
                </c:pt>
                <c:pt idx="184">
                  <c:v>43072.12777777778</c:v>
                </c:pt>
                <c:pt idx="185">
                  <c:v>43072.128472222219</c:v>
                </c:pt>
                <c:pt idx="186">
                  <c:v>43072.129166666666</c:v>
                </c:pt>
                <c:pt idx="187">
                  <c:v>43072.129861111112</c:v>
                </c:pt>
                <c:pt idx="188">
                  <c:v>43072.130555555559</c:v>
                </c:pt>
                <c:pt idx="189">
                  <c:v>43072.131249999999</c:v>
                </c:pt>
                <c:pt idx="190">
                  <c:v>43072.131944444445</c:v>
                </c:pt>
                <c:pt idx="191">
                  <c:v>43072.132638888892</c:v>
                </c:pt>
                <c:pt idx="192">
                  <c:v>43072.133333333331</c:v>
                </c:pt>
                <c:pt idx="193">
                  <c:v>43072.134027777778</c:v>
                </c:pt>
                <c:pt idx="194">
                  <c:v>43072.134722222225</c:v>
                </c:pt>
                <c:pt idx="195">
                  <c:v>43072.135416666664</c:v>
                </c:pt>
                <c:pt idx="196">
                  <c:v>43072.136111111111</c:v>
                </c:pt>
                <c:pt idx="197">
                  <c:v>43072.136805555558</c:v>
                </c:pt>
                <c:pt idx="198">
                  <c:v>43072.137499999997</c:v>
                </c:pt>
                <c:pt idx="199">
                  <c:v>43072.138194444444</c:v>
                </c:pt>
                <c:pt idx="200">
                  <c:v>43072.138888888891</c:v>
                </c:pt>
                <c:pt idx="201">
                  <c:v>43072.13958333333</c:v>
                </c:pt>
                <c:pt idx="202">
                  <c:v>43072.140277777777</c:v>
                </c:pt>
                <c:pt idx="203">
                  <c:v>43072.140972222223</c:v>
                </c:pt>
                <c:pt idx="204">
                  <c:v>43072.14166666667</c:v>
                </c:pt>
                <c:pt idx="205">
                  <c:v>43072.142361111109</c:v>
                </c:pt>
                <c:pt idx="206">
                  <c:v>43072.143055555556</c:v>
                </c:pt>
                <c:pt idx="207">
                  <c:v>43072.143750000003</c:v>
                </c:pt>
                <c:pt idx="208">
                  <c:v>43072.144444444442</c:v>
                </c:pt>
                <c:pt idx="209">
                  <c:v>43072.145138888889</c:v>
                </c:pt>
                <c:pt idx="210">
                  <c:v>43072.145833333336</c:v>
                </c:pt>
                <c:pt idx="211">
                  <c:v>43072.146527777775</c:v>
                </c:pt>
                <c:pt idx="212">
                  <c:v>43072.147222222222</c:v>
                </c:pt>
                <c:pt idx="213">
                  <c:v>43072.147916666669</c:v>
                </c:pt>
                <c:pt idx="214">
                  <c:v>43072.148611111108</c:v>
                </c:pt>
                <c:pt idx="215">
                  <c:v>43072.149305555555</c:v>
                </c:pt>
                <c:pt idx="216">
                  <c:v>43072.15</c:v>
                </c:pt>
                <c:pt idx="217">
                  <c:v>43072.150694444441</c:v>
                </c:pt>
                <c:pt idx="218">
                  <c:v>43072.151388888888</c:v>
                </c:pt>
                <c:pt idx="219">
                  <c:v>43072.152083333334</c:v>
                </c:pt>
                <c:pt idx="220">
                  <c:v>43072.152777777781</c:v>
                </c:pt>
                <c:pt idx="221">
                  <c:v>43072.15347222222</c:v>
                </c:pt>
                <c:pt idx="222">
                  <c:v>43072.154166666667</c:v>
                </c:pt>
                <c:pt idx="223">
                  <c:v>43072.154861111114</c:v>
                </c:pt>
                <c:pt idx="224">
                  <c:v>43072.155555555553</c:v>
                </c:pt>
                <c:pt idx="225">
                  <c:v>43072.15625</c:v>
                </c:pt>
                <c:pt idx="226">
                  <c:v>43072.156944444447</c:v>
                </c:pt>
                <c:pt idx="227">
                  <c:v>43072.157638888886</c:v>
                </c:pt>
                <c:pt idx="228">
                  <c:v>43072.158333333333</c:v>
                </c:pt>
                <c:pt idx="229">
                  <c:v>43072.15902777778</c:v>
                </c:pt>
                <c:pt idx="230">
                  <c:v>43072.159722222219</c:v>
                </c:pt>
                <c:pt idx="231">
                  <c:v>43072.160416666666</c:v>
                </c:pt>
                <c:pt idx="232">
                  <c:v>43072.161111111112</c:v>
                </c:pt>
                <c:pt idx="233">
                  <c:v>43072.161805555559</c:v>
                </c:pt>
                <c:pt idx="234">
                  <c:v>43072.162499999999</c:v>
                </c:pt>
                <c:pt idx="235">
                  <c:v>43072.163194444445</c:v>
                </c:pt>
                <c:pt idx="236">
                  <c:v>43072.163888888892</c:v>
                </c:pt>
                <c:pt idx="237">
                  <c:v>43072.164583333331</c:v>
                </c:pt>
                <c:pt idx="238">
                  <c:v>43072.165277777778</c:v>
                </c:pt>
                <c:pt idx="239">
                  <c:v>43072.165972222225</c:v>
                </c:pt>
                <c:pt idx="240">
                  <c:v>43072.166666666664</c:v>
                </c:pt>
                <c:pt idx="241">
                  <c:v>43072.167361111111</c:v>
                </c:pt>
                <c:pt idx="242">
                  <c:v>43072.168055555558</c:v>
                </c:pt>
                <c:pt idx="243">
                  <c:v>43072.168749999997</c:v>
                </c:pt>
                <c:pt idx="244">
                  <c:v>43072.169444444444</c:v>
                </c:pt>
                <c:pt idx="245">
                  <c:v>43072.170138888891</c:v>
                </c:pt>
                <c:pt idx="246">
                  <c:v>43072.17083333333</c:v>
                </c:pt>
                <c:pt idx="247">
                  <c:v>43072.171527777777</c:v>
                </c:pt>
                <c:pt idx="248">
                  <c:v>43072.172222222223</c:v>
                </c:pt>
                <c:pt idx="249">
                  <c:v>43072.17291666667</c:v>
                </c:pt>
                <c:pt idx="250">
                  <c:v>43072.173611111109</c:v>
                </c:pt>
                <c:pt idx="251">
                  <c:v>43072.174305555556</c:v>
                </c:pt>
                <c:pt idx="252">
                  <c:v>43072.175000000003</c:v>
                </c:pt>
                <c:pt idx="253">
                  <c:v>43072.175694444442</c:v>
                </c:pt>
                <c:pt idx="254">
                  <c:v>43072.176388888889</c:v>
                </c:pt>
                <c:pt idx="255">
                  <c:v>43072.177083333336</c:v>
                </c:pt>
                <c:pt idx="256">
                  <c:v>43072.177777777775</c:v>
                </c:pt>
                <c:pt idx="257">
                  <c:v>43072.178472222222</c:v>
                </c:pt>
                <c:pt idx="258">
                  <c:v>43072.179166666669</c:v>
                </c:pt>
                <c:pt idx="259">
                  <c:v>43072.179861111108</c:v>
                </c:pt>
                <c:pt idx="260">
                  <c:v>43072.180555555555</c:v>
                </c:pt>
                <c:pt idx="261">
                  <c:v>43072.181250000001</c:v>
                </c:pt>
                <c:pt idx="262">
                  <c:v>43072.181944444441</c:v>
                </c:pt>
                <c:pt idx="263">
                  <c:v>43072.182638888888</c:v>
                </c:pt>
                <c:pt idx="264">
                  <c:v>43072.183333333334</c:v>
                </c:pt>
                <c:pt idx="265">
                  <c:v>43072.184027777781</c:v>
                </c:pt>
                <c:pt idx="266">
                  <c:v>43072.18472222222</c:v>
                </c:pt>
                <c:pt idx="267">
                  <c:v>43072.185416666667</c:v>
                </c:pt>
                <c:pt idx="268">
                  <c:v>43072.186111111114</c:v>
                </c:pt>
                <c:pt idx="269">
                  <c:v>43072.186805555553</c:v>
                </c:pt>
                <c:pt idx="270">
                  <c:v>43072.1875</c:v>
                </c:pt>
                <c:pt idx="271">
                  <c:v>43072.188194444447</c:v>
                </c:pt>
                <c:pt idx="272">
                  <c:v>43072.188888888886</c:v>
                </c:pt>
                <c:pt idx="273">
                  <c:v>43072.189583333333</c:v>
                </c:pt>
                <c:pt idx="274">
                  <c:v>43072.19027777778</c:v>
                </c:pt>
                <c:pt idx="275">
                  <c:v>43072.190972222219</c:v>
                </c:pt>
                <c:pt idx="276">
                  <c:v>43072.191666666666</c:v>
                </c:pt>
                <c:pt idx="277">
                  <c:v>43072.192361111112</c:v>
                </c:pt>
                <c:pt idx="278">
                  <c:v>43072.193055555559</c:v>
                </c:pt>
                <c:pt idx="279">
                  <c:v>43072.193749999999</c:v>
                </c:pt>
                <c:pt idx="280">
                  <c:v>43072.194444444445</c:v>
                </c:pt>
                <c:pt idx="281">
                  <c:v>43072.195138888892</c:v>
                </c:pt>
                <c:pt idx="282">
                  <c:v>43072.195833333331</c:v>
                </c:pt>
                <c:pt idx="283">
                  <c:v>43072.196527777778</c:v>
                </c:pt>
                <c:pt idx="284">
                  <c:v>43072.197222222225</c:v>
                </c:pt>
                <c:pt idx="285">
                  <c:v>43072.197916666664</c:v>
                </c:pt>
                <c:pt idx="286">
                  <c:v>43072.198611111111</c:v>
                </c:pt>
                <c:pt idx="287">
                  <c:v>43072.199305555558</c:v>
                </c:pt>
                <c:pt idx="288">
                  <c:v>43072.2</c:v>
                </c:pt>
                <c:pt idx="289">
                  <c:v>43072.200694444444</c:v>
                </c:pt>
                <c:pt idx="290">
                  <c:v>43072.201388888891</c:v>
                </c:pt>
                <c:pt idx="291">
                  <c:v>43072.20208333333</c:v>
                </c:pt>
                <c:pt idx="292">
                  <c:v>43072.202777777777</c:v>
                </c:pt>
                <c:pt idx="293">
                  <c:v>43072.203472222223</c:v>
                </c:pt>
                <c:pt idx="294">
                  <c:v>43072.20416666667</c:v>
                </c:pt>
                <c:pt idx="295">
                  <c:v>43072.204861111109</c:v>
                </c:pt>
                <c:pt idx="296">
                  <c:v>43072.205555555556</c:v>
                </c:pt>
                <c:pt idx="297">
                  <c:v>43072.206250000003</c:v>
                </c:pt>
                <c:pt idx="298">
                  <c:v>43072.206944444442</c:v>
                </c:pt>
                <c:pt idx="299">
                  <c:v>43072.207638888889</c:v>
                </c:pt>
                <c:pt idx="300">
                  <c:v>43072.208333333336</c:v>
                </c:pt>
                <c:pt idx="301">
                  <c:v>43072.209027777775</c:v>
                </c:pt>
                <c:pt idx="302">
                  <c:v>43072.209722222222</c:v>
                </c:pt>
                <c:pt idx="303">
                  <c:v>43072.210416666669</c:v>
                </c:pt>
                <c:pt idx="304">
                  <c:v>43072.211111111108</c:v>
                </c:pt>
                <c:pt idx="305">
                  <c:v>43072.211805555555</c:v>
                </c:pt>
                <c:pt idx="306">
                  <c:v>43072.212500000001</c:v>
                </c:pt>
                <c:pt idx="307">
                  <c:v>43072.213194444441</c:v>
                </c:pt>
                <c:pt idx="308">
                  <c:v>43072.213888888888</c:v>
                </c:pt>
                <c:pt idx="309">
                  <c:v>43072.214583333334</c:v>
                </c:pt>
                <c:pt idx="310">
                  <c:v>43072.215277777781</c:v>
                </c:pt>
                <c:pt idx="311">
                  <c:v>43072.21597222222</c:v>
                </c:pt>
                <c:pt idx="312">
                  <c:v>43072.216666666667</c:v>
                </c:pt>
                <c:pt idx="313">
                  <c:v>43072.217361111114</c:v>
                </c:pt>
                <c:pt idx="314">
                  <c:v>43072.218055555553</c:v>
                </c:pt>
                <c:pt idx="315">
                  <c:v>43072.21875</c:v>
                </c:pt>
                <c:pt idx="316">
                  <c:v>43072.219444444447</c:v>
                </c:pt>
                <c:pt idx="317">
                  <c:v>43072.220138888886</c:v>
                </c:pt>
                <c:pt idx="318">
                  <c:v>43072.220833333333</c:v>
                </c:pt>
                <c:pt idx="319">
                  <c:v>43072.22152777778</c:v>
                </c:pt>
                <c:pt idx="320">
                  <c:v>43072.222222222219</c:v>
                </c:pt>
                <c:pt idx="321">
                  <c:v>43072.222916666666</c:v>
                </c:pt>
                <c:pt idx="322">
                  <c:v>43072.223611111112</c:v>
                </c:pt>
                <c:pt idx="323">
                  <c:v>43072.224305555559</c:v>
                </c:pt>
                <c:pt idx="324">
                  <c:v>43072.224999999999</c:v>
                </c:pt>
                <c:pt idx="325">
                  <c:v>43072.225694444445</c:v>
                </c:pt>
                <c:pt idx="326">
                  <c:v>43072.226388888892</c:v>
                </c:pt>
                <c:pt idx="327">
                  <c:v>43072.227083333331</c:v>
                </c:pt>
                <c:pt idx="328">
                  <c:v>43072.227777777778</c:v>
                </c:pt>
                <c:pt idx="329">
                  <c:v>43072.228472222225</c:v>
                </c:pt>
                <c:pt idx="330">
                  <c:v>43072.229166666664</c:v>
                </c:pt>
                <c:pt idx="331">
                  <c:v>43072.229861111111</c:v>
                </c:pt>
                <c:pt idx="332">
                  <c:v>43072.230555555558</c:v>
                </c:pt>
                <c:pt idx="333">
                  <c:v>43072.231249999997</c:v>
                </c:pt>
                <c:pt idx="334">
                  <c:v>43072.231944444444</c:v>
                </c:pt>
                <c:pt idx="335">
                  <c:v>43072.232638888891</c:v>
                </c:pt>
                <c:pt idx="336">
                  <c:v>43072.23333333333</c:v>
                </c:pt>
                <c:pt idx="337">
                  <c:v>43072.234027777777</c:v>
                </c:pt>
                <c:pt idx="338">
                  <c:v>43072.234722222223</c:v>
                </c:pt>
                <c:pt idx="339">
                  <c:v>43072.23541666667</c:v>
                </c:pt>
                <c:pt idx="340">
                  <c:v>43072.236111111109</c:v>
                </c:pt>
                <c:pt idx="341">
                  <c:v>43072.236805555556</c:v>
                </c:pt>
                <c:pt idx="342">
                  <c:v>43072.237500000003</c:v>
                </c:pt>
                <c:pt idx="343">
                  <c:v>43072.238194444442</c:v>
                </c:pt>
                <c:pt idx="344">
                  <c:v>43072.238888888889</c:v>
                </c:pt>
                <c:pt idx="345">
                  <c:v>43072.239583333336</c:v>
                </c:pt>
                <c:pt idx="346">
                  <c:v>43072.240277777775</c:v>
                </c:pt>
                <c:pt idx="347">
                  <c:v>43072.240972222222</c:v>
                </c:pt>
                <c:pt idx="348">
                  <c:v>43072.241666666669</c:v>
                </c:pt>
                <c:pt idx="349">
                  <c:v>43072.242361111108</c:v>
                </c:pt>
                <c:pt idx="350">
                  <c:v>43072.243055555555</c:v>
                </c:pt>
                <c:pt idx="351">
                  <c:v>43072.243750000001</c:v>
                </c:pt>
                <c:pt idx="352">
                  <c:v>43072.244444444441</c:v>
                </c:pt>
                <c:pt idx="353">
                  <c:v>43072.245138888888</c:v>
                </c:pt>
                <c:pt idx="354">
                  <c:v>43072.245833333334</c:v>
                </c:pt>
                <c:pt idx="355">
                  <c:v>43072.246527777781</c:v>
                </c:pt>
                <c:pt idx="356">
                  <c:v>43072.24722222222</c:v>
                </c:pt>
                <c:pt idx="357">
                  <c:v>43072.247916666667</c:v>
                </c:pt>
                <c:pt idx="358">
                  <c:v>43072.248611111114</c:v>
                </c:pt>
                <c:pt idx="359">
                  <c:v>43072.249305555553</c:v>
                </c:pt>
                <c:pt idx="360">
                  <c:v>43072.25</c:v>
                </c:pt>
                <c:pt idx="361">
                  <c:v>43072.250694444447</c:v>
                </c:pt>
                <c:pt idx="362">
                  <c:v>43072.251388888886</c:v>
                </c:pt>
                <c:pt idx="363">
                  <c:v>43072.252083333333</c:v>
                </c:pt>
                <c:pt idx="364">
                  <c:v>43072.25277777778</c:v>
                </c:pt>
                <c:pt idx="365">
                  <c:v>43072.253472222219</c:v>
                </c:pt>
                <c:pt idx="366">
                  <c:v>43072.254166666666</c:v>
                </c:pt>
                <c:pt idx="367">
                  <c:v>43072.254861111112</c:v>
                </c:pt>
                <c:pt idx="368">
                  <c:v>43072.255555555559</c:v>
                </c:pt>
                <c:pt idx="369">
                  <c:v>43072.256249999999</c:v>
                </c:pt>
                <c:pt idx="370">
                  <c:v>43072.256944444445</c:v>
                </c:pt>
                <c:pt idx="371">
                  <c:v>43072.257638888892</c:v>
                </c:pt>
                <c:pt idx="372">
                  <c:v>43072.258333333331</c:v>
                </c:pt>
                <c:pt idx="373">
                  <c:v>43072.259027777778</c:v>
                </c:pt>
                <c:pt idx="374">
                  <c:v>43072.259722222225</c:v>
                </c:pt>
                <c:pt idx="375">
                  <c:v>43072.260416666664</c:v>
                </c:pt>
                <c:pt idx="376">
                  <c:v>43072.261111111111</c:v>
                </c:pt>
                <c:pt idx="377">
                  <c:v>43072.261805555558</c:v>
                </c:pt>
                <c:pt idx="378">
                  <c:v>43072.262499999997</c:v>
                </c:pt>
                <c:pt idx="379">
                  <c:v>43072.263194444444</c:v>
                </c:pt>
                <c:pt idx="380">
                  <c:v>43072.263888888891</c:v>
                </c:pt>
                <c:pt idx="381">
                  <c:v>43072.26458333333</c:v>
                </c:pt>
                <c:pt idx="382">
                  <c:v>43072.265277777777</c:v>
                </c:pt>
                <c:pt idx="383">
                  <c:v>43072.265972222223</c:v>
                </c:pt>
                <c:pt idx="384">
                  <c:v>43072.26666666667</c:v>
                </c:pt>
                <c:pt idx="385">
                  <c:v>43072.267361111109</c:v>
                </c:pt>
                <c:pt idx="386">
                  <c:v>43072.268055555556</c:v>
                </c:pt>
                <c:pt idx="387">
                  <c:v>43072.268750000003</c:v>
                </c:pt>
                <c:pt idx="388">
                  <c:v>43072.269444444442</c:v>
                </c:pt>
                <c:pt idx="389">
                  <c:v>43072.270138888889</c:v>
                </c:pt>
                <c:pt idx="390">
                  <c:v>43072.270833333336</c:v>
                </c:pt>
                <c:pt idx="391">
                  <c:v>43072.271527777775</c:v>
                </c:pt>
                <c:pt idx="392">
                  <c:v>43072.272222222222</c:v>
                </c:pt>
                <c:pt idx="393">
                  <c:v>43072.272916666669</c:v>
                </c:pt>
                <c:pt idx="394">
                  <c:v>43072.273611111108</c:v>
                </c:pt>
                <c:pt idx="395">
                  <c:v>43072.274305555555</c:v>
                </c:pt>
                <c:pt idx="396">
                  <c:v>43072.275000000001</c:v>
                </c:pt>
                <c:pt idx="397">
                  <c:v>43072.275694444441</c:v>
                </c:pt>
                <c:pt idx="398">
                  <c:v>43072.276388888888</c:v>
                </c:pt>
                <c:pt idx="399">
                  <c:v>43072.277083333334</c:v>
                </c:pt>
                <c:pt idx="400">
                  <c:v>43072.277777777781</c:v>
                </c:pt>
                <c:pt idx="401">
                  <c:v>43072.27847222222</c:v>
                </c:pt>
                <c:pt idx="402">
                  <c:v>43072.279166666667</c:v>
                </c:pt>
                <c:pt idx="403">
                  <c:v>43072.279861111114</c:v>
                </c:pt>
                <c:pt idx="404">
                  <c:v>43072.280555555553</c:v>
                </c:pt>
                <c:pt idx="405">
                  <c:v>43072.28125</c:v>
                </c:pt>
                <c:pt idx="406">
                  <c:v>43072.281944444447</c:v>
                </c:pt>
                <c:pt idx="407">
                  <c:v>43072.282638888886</c:v>
                </c:pt>
                <c:pt idx="408">
                  <c:v>43072.283333333333</c:v>
                </c:pt>
                <c:pt idx="409">
                  <c:v>43072.28402777778</c:v>
                </c:pt>
                <c:pt idx="410">
                  <c:v>43072.284722222219</c:v>
                </c:pt>
                <c:pt idx="411">
                  <c:v>43072.285416666666</c:v>
                </c:pt>
                <c:pt idx="412">
                  <c:v>43072.286111111112</c:v>
                </c:pt>
                <c:pt idx="413">
                  <c:v>43072.286805555559</c:v>
                </c:pt>
                <c:pt idx="414">
                  <c:v>43072.287499999999</c:v>
                </c:pt>
                <c:pt idx="415">
                  <c:v>43072.288194444445</c:v>
                </c:pt>
                <c:pt idx="416">
                  <c:v>43072.288888888892</c:v>
                </c:pt>
                <c:pt idx="417">
                  <c:v>43072.289583333331</c:v>
                </c:pt>
                <c:pt idx="418">
                  <c:v>43072.290277777778</c:v>
                </c:pt>
                <c:pt idx="419">
                  <c:v>43072.290972222225</c:v>
                </c:pt>
                <c:pt idx="420">
                  <c:v>43072.291666666664</c:v>
                </c:pt>
                <c:pt idx="421">
                  <c:v>43072.292361111111</c:v>
                </c:pt>
                <c:pt idx="422">
                  <c:v>43072.293055555558</c:v>
                </c:pt>
                <c:pt idx="423">
                  <c:v>43072.293749999997</c:v>
                </c:pt>
                <c:pt idx="424">
                  <c:v>43072.294444444444</c:v>
                </c:pt>
                <c:pt idx="425">
                  <c:v>43072.295138888891</c:v>
                </c:pt>
                <c:pt idx="426">
                  <c:v>43072.29583333333</c:v>
                </c:pt>
                <c:pt idx="427">
                  <c:v>43072.296527777777</c:v>
                </c:pt>
                <c:pt idx="428">
                  <c:v>43072.297222222223</c:v>
                </c:pt>
                <c:pt idx="429">
                  <c:v>43072.29791666667</c:v>
                </c:pt>
                <c:pt idx="430">
                  <c:v>43072.298611111109</c:v>
                </c:pt>
                <c:pt idx="431">
                  <c:v>43072.299305555556</c:v>
                </c:pt>
                <c:pt idx="432">
                  <c:v>43072.3</c:v>
                </c:pt>
                <c:pt idx="433">
                  <c:v>43072.300694444442</c:v>
                </c:pt>
                <c:pt idx="434">
                  <c:v>43072.301388888889</c:v>
                </c:pt>
                <c:pt idx="435">
                  <c:v>43072.302083333336</c:v>
                </c:pt>
                <c:pt idx="436">
                  <c:v>43072.302777777775</c:v>
                </c:pt>
                <c:pt idx="437">
                  <c:v>43072.303472222222</c:v>
                </c:pt>
                <c:pt idx="438">
                  <c:v>43072.304166666669</c:v>
                </c:pt>
                <c:pt idx="439">
                  <c:v>43072.304861111108</c:v>
                </c:pt>
                <c:pt idx="440">
                  <c:v>43072.305555555555</c:v>
                </c:pt>
                <c:pt idx="441">
                  <c:v>43072.306250000001</c:v>
                </c:pt>
                <c:pt idx="442">
                  <c:v>43072.306944444441</c:v>
                </c:pt>
                <c:pt idx="443">
                  <c:v>43072.307638888888</c:v>
                </c:pt>
                <c:pt idx="444">
                  <c:v>43072.308333333334</c:v>
                </c:pt>
                <c:pt idx="445">
                  <c:v>43072.309027777781</c:v>
                </c:pt>
                <c:pt idx="446">
                  <c:v>43072.30972222222</c:v>
                </c:pt>
                <c:pt idx="447">
                  <c:v>43072.310416666667</c:v>
                </c:pt>
                <c:pt idx="448">
                  <c:v>43072.311111111114</c:v>
                </c:pt>
                <c:pt idx="449">
                  <c:v>43072.311805555553</c:v>
                </c:pt>
                <c:pt idx="450">
                  <c:v>43072.3125</c:v>
                </c:pt>
                <c:pt idx="451">
                  <c:v>43072.313194444447</c:v>
                </c:pt>
                <c:pt idx="452">
                  <c:v>43072.313888888886</c:v>
                </c:pt>
                <c:pt idx="453">
                  <c:v>43072.314583333333</c:v>
                </c:pt>
                <c:pt idx="454">
                  <c:v>43072.31527777778</c:v>
                </c:pt>
                <c:pt idx="455">
                  <c:v>43072.315972222219</c:v>
                </c:pt>
                <c:pt idx="456">
                  <c:v>43072.316666666666</c:v>
                </c:pt>
                <c:pt idx="457">
                  <c:v>43072.317361111112</c:v>
                </c:pt>
                <c:pt idx="458">
                  <c:v>43072.318055555559</c:v>
                </c:pt>
                <c:pt idx="459">
                  <c:v>43072.318749999999</c:v>
                </c:pt>
                <c:pt idx="460">
                  <c:v>43072.319444444445</c:v>
                </c:pt>
                <c:pt idx="461">
                  <c:v>43072.320138888892</c:v>
                </c:pt>
                <c:pt idx="462">
                  <c:v>43072.320833333331</c:v>
                </c:pt>
                <c:pt idx="463">
                  <c:v>43072.321527777778</c:v>
                </c:pt>
                <c:pt idx="464">
                  <c:v>43072.322222222225</c:v>
                </c:pt>
                <c:pt idx="465">
                  <c:v>43072.322916666664</c:v>
                </c:pt>
                <c:pt idx="466">
                  <c:v>43072.323611111111</c:v>
                </c:pt>
                <c:pt idx="467">
                  <c:v>43072.324305555558</c:v>
                </c:pt>
                <c:pt idx="468">
                  <c:v>43072.324999999997</c:v>
                </c:pt>
                <c:pt idx="469">
                  <c:v>43072.325694444444</c:v>
                </c:pt>
                <c:pt idx="470">
                  <c:v>43072.326388888891</c:v>
                </c:pt>
                <c:pt idx="471">
                  <c:v>43072.32708333333</c:v>
                </c:pt>
                <c:pt idx="472">
                  <c:v>43072.327777777777</c:v>
                </c:pt>
                <c:pt idx="473">
                  <c:v>43072.328472222223</c:v>
                </c:pt>
                <c:pt idx="474">
                  <c:v>43072.32916666667</c:v>
                </c:pt>
                <c:pt idx="475">
                  <c:v>43072.329861111109</c:v>
                </c:pt>
                <c:pt idx="476">
                  <c:v>43072.330555555556</c:v>
                </c:pt>
                <c:pt idx="477">
                  <c:v>43072.331250000003</c:v>
                </c:pt>
                <c:pt idx="478">
                  <c:v>43072.331944444442</c:v>
                </c:pt>
                <c:pt idx="479">
                  <c:v>43072.332638888889</c:v>
                </c:pt>
                <c:pt idx="480">
                  <c:v>43072.333333333336</c:v>
                </c:pt>
                <c:pt idx="481">
                  <c:v>43072.334027777775</c:v>
                </c:pt>
                <c:pt idx="482">
                  <c:v>43072.334722222222</c:v>
                </c:pt>
                <c:pt idx="483">
                  <c:v>43072.335416666669</c:v>
                </c:pt>
                <c:pt idx="484">
                  <c:v>43072.336111111108</c:v>
                </c:pt>
                <c:pt idx="485">
                  <c:v>43072.336805555555</c:v>
                </c:pt>
                <c:pt idx="486">
                  <c:v>43072.337500000001</c:v>
                </c:pt>
                <c:pt idx="487">
                  <c:v>43072.338194444441</c:v>
                </c:pt>
                <c:pt idx="488">
                  <c:v>43072.338888888888</c:v>
                </c:pt>
                <c:pt idx="489">
                  <c:v>43072.339583333334</c:v>
                </c:pt>
                <c:pt idx="490">
                  <c:v>43072.340277777781</c:v>
                </c:pt>
                <c:pt idx="491">
                  <c:v>43072.34097222222</c:v>
                </c:pt>
                <c:pt idx="492">
                  <c:v>43072.341666666667</c:v>
                </c:pt>
                <c:pt idx="493">
                  <c:v>43072.342361111114</c:v>
                </c:pt>
                <c:pt idx="494">
                  <c:v>43072.343055555553</c:v>
                </c:pt>
                <c:pt idx="495">
                  <c:v>43072.34375</c:v>
                </c:pt>
                <c:pt idx="496">
                  <c:v>43072.344444444447</c:v>
                </c:pt>
                <c:pt idx="497">
                  <c:v>43072.345138888886</c:v>
                </c:pt>
                <c:pt idx="498">
                  <c:v>43072.345833333333</c:v>
                </c:pt>
                <c:pt idx="499">
                  <c:v>43072.34652777778</c:v>
                </c:pt>
                <c:pt idx="500">
                  <c:v>43072.347222222219</c:v>
                </c:pt>
                <c:pt idx="501">
                  <c:v>43072.347916666666</c:v>
                </c:pt>
                <c:pt idx="502">
                  <c:v>43072.348611111112</c:v>
                </c:pt>
                <c:pt idx="503">
                  <c:v>43072.349305555559</c:v>
                </c:pt>
                <c:pt idx="504">
                  <c:v>43072.35</c:v>
                </c:pt>
                <c:pt idx="505">
                  <c:v>43072.350694444445</c:v>
                </c:pt>
                <c:pt idx="506">
                  <c:v>43072.351388888892</c:v>
                </c:pt>
                <c:pt idx="507">
                  <c:v>43072.352083333331</c:v>
                </c:pt>
                <c:pt idx="508">
                  <c:v>43072.352777777778</c:v>
                </c:pt>
                <c:pt idx="509">
                  <c:v>43072.353472222225</c:v>
                </c:pt>
                <c:pt idx="510">
                  <c:v>43072.354166666664</c:v>
                </c:pt>
                <c:pt idx="511">
                  <c:v>43072.354861111111</c:v>
                </c:pt>
                <c:pt idx="512">
                  <c:v>43072.355555555558</c:v>
                </c:pt>
                <c:pt idx="513">
                  <c:v>43072.356249999997</c:v>
                </c:pt>
                <c:pt idx="514">
                  <c:v>43072.356944444444</c:v>
                </c:pt>
                <c:pt idx="515">
                  <c:v>43072.357638888891</c:v>
                </c:pt>
                <c:pt idx="516">
                  <c:v>43072.35833333333</c:v>
                </c:pt>
                <c:pt idx="517">
                  <c:v>43072.359027777777</c:v>
                </c:pt>
                <c:pt idx="518">
                  <c:v>43072.359722222223</c:v>
                </c:pt>
                <c:pt idx="519">
                  <c:v>43072.36041666667</c:v>
                </c:pt>
                <c:pt idx="520">
                  <c:v>43072.361111111109</c:v>
                </c:pt>
                <c:pt idx="521">
                  <c:v>43072.361805555556</c:v>
                </c:pt>
                <c:pt idx="522">
                  <c:v>43072.362500000003</c:v>
                </c:pt>
                <c:pt idx="523">
                  <c:v>43072.363194444442</c:v>
                </c:pt>
                <c:pt idx="524">
                  <c:v>43072.363888888889</c:v>
                </c:pt>
                <c:pt idx="525">
                  <c:v>43072.364583333336</c:v>
                </c:pt>
                <c:pt idx="526">
                  <c:v>43072.365277777775</c:v>
                </c:pt>
                <c:pt idx="527">
                  <c:v>43072.365972222222</c:v>
                </c:pt>
                <c:pt idx="528">
                  <c:v>43072.366666666669</c:v>
                </c:pt>
                <c:pt idx="529">
                  <c:v>43072.367361111108</c:v>
                </c:pt>
                <c:pt idx="530">
                  <c:v>43072.368055555555</c:v>
                </c:pt>
                <c:pt idx="531">
                  <c:v>43072.368750000001</c:v>
                </c:pt>
                <c:pt idx="532">
                  <c:v>43072.369444444441</c:v>
                </c:pt>
                <c:pt idx="533">
                  <c:v>43072.370138888888</c:v>
                </c:pt>
                <c:pt idx="534">
                  <c:v>43072.370833333334</c:v>
                </c:pt>
                <c:pt idx="535">
                  <c:v>43072.371527777781</c:v>
                </c:pt>
                <c:pt idx="536">
                  <c:v>43072.37222222222</c:v>
                </c:pt>
                <c:pt idx="537">
                  <c:v>43072.372916666667</c:v>
                </c:pt>
                <c:pt idx="538">
                  <c:v>43072.373611111114</c:v>
                </c:pt>
                <c:pt idx="539">
                  <c:v>43072.374305555553</c:v>
                </c:pt>
                <c:pt idx="540">
                  <c:v>43072.375</c:v>
                </c:pt>
                <c:pt idx="541">
                  <c:v>43072.375694444447</c:v>
                </c:pt>
                <c:pt idx="542">
                  <c:v>43072.376388888886</c:v>
                </c:pt>
                <c:pt idx="543">
                  <c:v>43072.377083333333</c:v>
                </c:pt>
                <c:pt idx="544">
                  <c:v>43072.37777777778</c:v>
                </c:pt>
                <c:pt idx="545">
                  <c:v>43072.378472222219</c:v>
                </c:pt>
                <c:pt idx="546">
                  <c:v>43072.379166666666</c:v>
                </c:pt>
                <c:pt idx="547">
                  <c:v>43072.379861111112</c:v>
                </c:pt>
                <c:pt idx="548">
                  <c:v>43072.380555555559</c:v>
                </c:pt>
                <c:pt idx="549">
                  <c:v>43072.381249999999</c:v>
                </c:pt>
                <c:pt idx="550">
                  <c:v>43072.381944444445</c:v>
                </c:pt>
                <c:pt idx="551">
                  <c:v>43072.382638888892</c:v>
                </c:pt>
                <c:pt idx="552">
                  <c:v>43072.383333333331</c:v>
                </c:pt>
                <c:pt idx="553">
                  <c:v>43072.384027777778</c:v>
                </c:pt>
                <c:pt idx="554">
                  <c:v>43072.384722222225</c:v>
                </c:pt>
                <c:pt idx="555">
                  <c:v>43072.385416666664</c:v>
                </c:pt>
                <c:pt idx="556">
                  <c:v>43072.386111111111</c:v>
                </c:pt>
                <c:pt idx="557">
                  <c:v>43072.386805555558</c:v>
                </c:pt>
                <c:pt idx="558">
                  <c:v>43072.387499999997</c:v>
                </c:pt>
                <c:pt idx="559">
                  <c:v>43072.388194444444</c:v>
                </c:pt>
                <c:pt idx="560">
                  <c:v>43072.388888888891</c:v>
                </c:pt>
                <c:pt idx="561">
                  <c:v>43072.38958333333</c:v>
                </c:pt>
                <c:pt idx="562">
                  <c:v>43072.390277777777</c:v>
                </c:pt>
                <c:pt idx="563">
                  <c:v>43072.390972222223</c:v>
                </c:pt>
                <c:pt idx="564">
                  <c:v>43072.39166666667</c:v>
                </c:pt>
                <c:pt idx="565">
                  <c:v>43072.392361111109</c:v>
                </c:pt>
                <c:pt idx="566">
                  <c:v>43072.393055555556</c:v>
                </c:pt>
                <c:pt idx="567">
                  <c:v>43072.393750000003</c:v>
                </c:pt>
                <c:pt idx="568">
                  <c:v>43072.394444444442</c:v>
                </c:pt>
                <c:pt idx="569">
                  <c:v>43072.395138888889</c:v>
                </c:pt>
                <c:pt idx="570">
                  <c:v>43072.395833333336</c:v>
                </c:pt>
                <c:pt idx="571">
                  <c:v>43072.396527777775</c:v>
                </c:pt>
                <c:pt idx="572">
                  <c:v>43072.397222222222</c:v>
                </c:pt>
                <c:pt idx="573">
                  <c:v>43072.397916666669</c:v>
                </c:pt>
                <c:pt idx="574">
                  <c:v>43072.398611111108</c:v>
                </c:pt>
                <c:pt idx="575">
                  <c:v>43072.399305555555</c:v>
                </c:pt>
                <c:pt idx="576">
                  <c:v>43072.4</c:v>
                </c:pt>
                <c:pt idx="577">
                  <c:v>43072.400694444441</c:v>
                </c:pt>
                <c:pt idx="578">
                  <c:v>43072.401388888888</c:v>
                </c:pt>
                <c:pt idx="579">
                  <c:v>43072.402083333334</c:v>
                </c:pt>
                <c:pt idx="580">
                  <c:v>43072.402777777781</c:v>
                </c:pt>
                <c:pt idx="581">
                  <c:v>43072.40347222222</c:v>
                </c:pt>
                <c:pt idx="582">
                  <c:v>43072.404166666667</c:v>
                </c:pt>
                <c:pt idx="583">
                  <c:v>43072.404861111114</c:v>
                </c:pt>
                <c:pt idx="584">
                  <c:v>43072.405555555553</c:v>
                </c:pt>
                <c:pt idx="585">
                  <c:v>43072.40625</c:v>
                </c:pt>
                <c:pt idx="586">
                  <c:v>43072.406944444447</c:v>
                </c:pt>
                <c:pt idx="587">
                  <c:v>43072.407638888886</c:v>
                </c:pt>
                <c:pt idx="588">
                  <c:v>43072.408333333333</c:v>
                </c:pt>
                <c:pt idx="589">
                  <c:v>43072.40902777778</c:v>
                </c:pt>
                <c:pt idx="590">
                  <c:v>43072.409722222219</c:v>
                </c:pt>
                <c:pt idx="591">
                  <c:v>43072.410416666666</c:v>
                </c:pt>
                <c:pt idx="592">
                  <c:v>43072.411111111112</c:v>
                </c:pt>
                <c:pt idx="593">
                  <c:v>43072.411805555559</c:v>
                </c:pt>
                <c:pt idx="594">
                  <c:v>43072.412499999999</c:v>
                </c:pt>
                <c:pt idx="595">
                  <c:v>43072.413194444445</c:v>
                </c:pt>
                <c:pt idx="596">
                  <c:v>43072.413888888892</c:v>
                </c:pt>
                <c:pt idx="597">
                  <c:v>43072.414583333331</c:v>
                </c:pt>
                <c:pt idx="598">
                  <c:v>43072.415277777778</c:v>
                </c:pt>
                <c:pt idx="599">
                  <c:v>43072.415972222225</c:v>
                </c:pt>
                <c:pt idx="600">
                  <c:v>43072.416666666664</c:v>
                </c:pt>
                <c:pt idx="601">
                  <c:v>43072.417361111111</c:v>
                </c:pt>
                <c:pt idx="602">
                  <c:v>43072.418055555558</c:v>
                </c:pt>
                <c:pt idx="603">
                  <c:v>43072.418749999997</c:v>
                </c:pt>
                <c:pt idx="604">
                  <c:v>43072.419444444444</c:v>
                </c:pt>
                <c:pt idx="605">
                  <c:v>43072.420138888891</c:v>
                </c:pt>
                <c:pt idx="606">
                  <c:v>43072.42083333333</c:v>
                </c:pt>
                <c:pt idx="607">
                  <c:v>43072.421527777777</c:v>
                </c:pt>
                <c:pt idx="608">
                  <c:v>43072.422222222223</c:v>
                </c:pt>
                <c:pt idx="609">
                  <c:v>43072.42291666667</c:v>
                </c:pt>
                <c:pt idx="610">
                  <c:v>43072.423611111109</c:v>
                </c:pt>
                <c:pt idx="611">
                  <c:v>43072.424305555556</c:v>
                </c:pt>
                <c:pt idx="612">
                  <c:v>43072.425000000003</c:v>
                </c:pt>
                <c:pt idx="613">
                  <c:v>43072.425694444442</c:v>
                </c:pt>
                <c:pt idx="614">
                  <c:v>43072.426388888889</c:v>
                </c:pt>
                <c:pt idx="615">
                  <c:v>43072.427083333336</c:v>
                </c:pt>
                <c:pt idx="616">
                  <c:v>43072.427777777775</c:v>
                </c:pt>
                <c:pt idx="617">
                  <c:v>43072.428472222222</c:v>
                </c:pt>
                <c:pt idx="618">
                  <c:v>43072.429166666669</c:v>
                </c:pt>
                <c:pt idx="619">
                  <c:v>43072.429861111108</c:v>
                </c:pt>
                <c:pt idx="620">
                  <c:v>43072.430555555555</c:v>
                </c:pt>
                <c:pt idx="621">
                  <c:v>43072.431250000001</c:v>
                </c:pt>
                <c:pt idx="622">
                  <c:v>43072.431944444441</c:v>
                </c:pt>
                <c:pt idx="623">
                  <c:v>43072.432638888888</c:v>
                </c:pt>
                <c:pt idx="624">
                  <c:v>43072.433333333334</c:v>
                </c:pt>
                <c:pt idx="625">
                  <c:v>43072.434027777781</c:v>
                </c:pt>
                <c:pt idx="626">
                  <c:v>43072.43472222222</c:v>
                </c:pt>
                <c:pt idx="627">
                  <c:v>43072.435416666667</c:v>
                </c:pt>
                <c:pt idx="628">
                  <c:v>43072.436111111114</c:v>
                </c:pt>
                <c:pt idx="629">
                  <c:v>43072.436805555553</c:v>
                </c:pt>
                <c:pt idx="630">
                  <c:v>43072.4375</c:v>
                </c:pt>
                <c:pt idx="631">
                  <c:v>43072.438194444447</c:v>
                </c:pt>
                <c:pt idx="632">
                  <c:v>43072.438888888886</c:v>
                </c:pt>
                <c:pt idx="633">
                  <c:v>43072.439583333333</c:v>
                </c:pt>
                <c:pt idx="634">
                  <c:v>43072.44027777778</c:v>
                </c:pt>
                <c:pt idx="635">
                  <c:v>43072.440972222219</c:v>
                </c:pt>
                <c:pt idx="636">
                  <c:v>43072.441666666666</c:v>
                </c:pt>
                <c:pt idx="637">
                  <c:v>43072.442361111112</c:v>
                </c:pt>
                <c:pt idx="638">
                  <c:v>43072.443055555559</c:v>
                </c:pt>
                <c:pt idx="639">
                  <c:v>43072.443749999999</c:v>
                </c:pt>
                <c:pt idx="640">
                  <c:v>43072.444444444445</c:v>
                </c:pt>
                <c:pt idx="641">
                  <c:v>43072.445138888892</c:v>
                </c:pt>
                <c:pt idx="642">
                  <c:v>43072.445833333331</c:v>
                </c:pt>
                <c:pt idx="643">
                  <c:v>43072.446527777778</c:v>
                </c:pt>
                <c:pt idx="644">
                  <c:v>43072.447222222225</c:v>
                </c:pt>
                <c:pt idx="645">
                  <c:v>43072.447916666664</c:v>
                </c:pt>
                <c:pt idx="646">
                  <c:v>43072.448611111111</c:v>
                </c:pt>
                <c:pt idx="647">
                  <c:v>43072.449305555558</c:v>
                </c:pt>
                <c:pt idx="648">
                  <c:v>43072.45</c:v>
                </c:pt>
                <c:pt idx="649">
                  <c:v>43072.450694444444</c:v>
                </c:pt>
                <c:pt idx="650">
                  <c:v>43072.451388888891</c:v>
                </c:pt>
                <c:pt idx="651">
                  <c:v>43072.45208333333</c:v>
                </c:pt>
                <c:pt idx="652">
                  <c:v>43072.452777777777</c:v>
                </c:pt>
                <c:pt idx="653">
                  <c:v>43072.453472222223</c:v>
                </c:pt>
                <c:pt idx="654">
                  <c:v>43072.45416666667</c:v>
                </c:pt>
                <c:pt idx="655">
                  <c:v>43072.454861111109</c:v>
                </c:pt>
                <c:pt idx="656">
                  <c:v>43072.455555555556</c:v>
                </c:pt>
                <c:pt idx="657">
                  <c:v>43072.456250000003</c:v>
                </c:pt>
                <c:pt idx="658">
                  <c:v>43072.456944444442</c:v>
                </c:pt>
                <c:pt idx="659">
                  <c:v>43072.457638888889</c:v>
                </c:pt>
                <c:pt idx="660">
                  <c:v>43072.458333333336</c:v>
                </c:pt>
                <c:pt idx="661">
                  <c:v>43072.459027777775</c:v>
                </c:pt>
                <c:pt idx="662">
                  <c:v>43072.459722222222</c:v>
                </c:pt>
                <c:pt idx="663">
                  <c:v>43072.460416666669</c:v>
                </c:pt>
                <c:pt idx="664">
                  <c:v>43072.461111111108</c:v>
                </c:pt>
                <c:pt idx="665">
                  <c:v>43072.461805555555</c:v>
                </c:pt>
                <c:pt idx="666">
                  <c:v>43072.462500000001</c:v>
                </c:pt>
                <c:pt idx="667">
                  <c:v>43072.463194444441</c:v>
                </c:pt>
                <c:pt idx="668">
                  <c:v>43072.463888888888</c:v>
                </c:pt>
                <c:pt idx="669">
                  <c:v>43072.464583333334</c:v>
                </c:pt>
                <c:pt idx="670">
                  <c:v>43072.465277777781</c:v>
                </c:pt>
                <c:pt idx="671">
                  <c:v>43072.46597222222</c:v>
                </c:pt>
                <c:pt idx="672">
                  <c:v>43072.466666666667</c:v>
                </c:pt>
                <c:pt idx="673">
                  <c:v>43072.467361111114</c:v>
                </c:pt>
                <c:pt idx="674">
                  <c:v>43072.468055555553</c:v>
                </c:pt>
                <c:pt idx="675">
                  <c:v>43072.46875</c:v>
                </c:pt>
                <c:pt idx="676">
                  <c:v>43072.469444444447</c:v>
                </c:pt>
                <c:pt idx="677">
                  <c:v>43072.470138888886</c:v>
                </c:pt>
                <c:pt idx="678">
                  <c:v>43072.470833333333</c:v>
                </c:pt>
                <c:pt idx="679">
                  <c:v>43072.47152777778</c:v>
                </c:pt>
                <c:pt idx="680">
                  <c:v>43072.472222222219</c:v>
                </c:pt>
                <c:pt idx="681">
                  <c:v>43072.472916666666</c:v>
                </c:pt>
                <c:pt idx="682">
                  <c:v>43072.473611111112</c:v>
                </c:pt>
                <c:pt idx="683">
                  <c:v>43072.474305555559</c:v>
                </c:pt>
                <c:pt idx="684">
                  <c:v>43072.474999999999</c:v>
                </c:pt>
                <c:pt idx="685">
                  <c:v>43072.475694444445</c:v>
                </c:pt>
                <c:pt idx="686">
                  <c:v>43072.476388888892</c:v>
                </c:pt>
                <c:pt idx="687">
                  <c:v>43072.477083333331</c:v>
                </c:pt>
                <c:pt idx="688">
                  <c:v>43072.477777777778</c:v>
                </c:pt>
                <c:pt idx="689">
                  <c:v>43072.478472222225</c:v>
                </c:pt>
                <c:pt idx="690">
                  <c:v>43072.479166666664</c:v>
                </c:pt>
                <c:pt idx="691">
                  <c:v>43072.479861111111</c:v>
                </c:pt>
                <c:pt idx="692">
                  <c:v>43072.480555555558</c:v>
                </c:pt>
                <c:pt idx="693">
                  <c:v>43072.481249999997</c:v>
                </c:pt>
                <c:pt idx="694">
                  <c:v>43072.481944444444</c:v>
                </c:pt>
                <c:pt idx="695">
                  <c:v>43072.482638888891</c:v>
                </c:pt>
                <c:pt idx="696">
                  <c:v>43072.48333333333</c:v>
                </c:pt>
                <c:pt idx="697">
                  <c:v>43072.484027777777</c:v>
                </c:pt>
                <c:pt idx="698">
                  <c:v>43072.484722222223</c:v>
                </c:pt>
                <c:pt idx="699">
                  <c:v>43072.48541666667</c:v>
                </c:pt>
                <c:pt idx="700">
                  <c:v>43072.486111111109</c:v>
                </c:pt>
                <c:pt idx="701">
                  <c:v>43072.486805555556</c:v>
                </c:pt>
                <c:pt idx="702">
                  <c:v>43072.487500000003</c:v>
                </c:pt>
                <c:pt idx="703">
                  <c:v>43072.488194444442</c:v>
                </c:pt>
                <c:pt idx="704">
                  <c:v>43072.488888888889</c:v>
                </c:pt>
                <c:pt idx="705">
                  <c:v>43072.489583333336</c:v>
                </c:pt>
                <c:pt idx="706">
                  <c:v>43072.490277777775</c:v>
                </c:pt>
                <c:pt idx="707">
                  <c:v>43072.490972222222</c:v>
                </c:pt>
                <c:pt idx="708">
                  <c:v>43072.491666666669</c:v>
                </c:pt>
                <c:pt idx="709">
                  <c:v>43072.492361111108</c:v>
                </c:pt>
                <c:pt idx="710">
                  <c:v>43072.493055555555</c:v>
                </c:pt>
                <c:pt idx="711">
                  <c:v>43072.493750000001</c:v>
                </c:pt>
                <c:pt idx="712">
                  <c:v>43072.494444444441</c:v>
                </c:pt>
                <c:pt idx="713">
                  <c:v>43072.495138888888</c:v>
                </c:pt>
                <c:pt idx="714">
                  <c:v>43072.495833333334</c:v>
                </c:pt>
                <c:pt idx="715">
                  <c:v>43072.496527777781</c:v>
                </c:pt>
                <c:pt idx="716">
                  <c:v>43072.49722222222</c:v>
                </c:pt>
                <c:pt idx="717">
                  <c:v>43072.497916666667</c:v>
                </c:pt>
                <c:pt idx="718">
                  <c:v>43072.498611111114</c:v>
                </c:pt>
                <c:pt idx="719">
                  <c:v>43072.499305555553</c:v>
                </c:pt>
                <c:pt idx="720">
                  <c:v>43072.5</c:v>
                </c:pt>
                <c:pt idx="721">
                  <c:v>43072.500694444447</c:v>
                </c:pt>
                <c:pt idx="722">
                  <c:v>43072.501388888886</c:v>
                </c:pt>
                <c:pt idx="723">
                  <c:v>43072.502083333333</c:v>
                </c:pt>
                <c:pt idx="724">
                  <c:v>43072.50277777778</c:v>
                </c:pt>
                <c:pt idx="725">
                  <c:v>43072.503472222219</c:v>
                </c:pt>
                <c:pt idx="726">
                  <c:v>43072.504166666666</c:v>
                </c:pt>
                <c:pt idx="727">
                  <c:v>43072.504861111112</c:v>
                </c:pt>
                <c:pt idx="728">
                  <c:v>43072.505555555559</c:v>
                </c:pt>
                <c:pt idx="729">
                  <c:v>43072.506249999999</c:v>
                </c:pt>
                <c:pt idx="730">
                  <c:v>43072.506944444445</c:v>
                </c:pt>
                <c:pt idx="731">
                  <c:v>43072.507638888892</c:v>
                </c:pt>
                <c:pt idx="732">
                  <c:v>43072.508333333331</c:v>
                </c:pt>
                <c:pt idx="733">
                  <c:v>43072.509027777778</c:v>
                </c:pt>
                <c:pt idx="734">
                  <c:v>43072.509722222225</c:v>
                </c:pt>
                <c:pt idx="735">
                  <c:v>43072.510416666664</c:v>
                </c:pt>
                <c:pt idx="736">
                  <c:v>43072.511111111111</c:v>
                </c:pt>
                <c:pt idx="737">
                  <c:v>43072.511805555558</c:v>
                </c:pt>
                <c:pt idx="738">
                  <c:v>43072.512499999997</c:v>
                </c:pt>
                <c:pt idx="739">
                  <c:v>43072.513194444444</c:v>
                </c:pt>
                <c:pt idx="740">
                  <c:v>43072.513888888891</c:v>
                </c:pt>
                <c:pt idx="741">
                  <c:v>43072.51458333333</c:v>
                </c:pt>
                <c:pt idx="742">
                  <c:v>43072.515277777777</c:v>
                </c:pt>
                <c:pt idx="743">
                  <c:v>43072.515972222223</c:v>
                </c:pt>
                <c:pt idx="744">
                  <c:v>43072.51666666667</c:v>
                </c:pt>
                <c:pt idx="745">
                  <c:v>43072.517361111109</c:v>
                </c:pt>
                <c:pt idx="746">
                  <c:v>43072.518055555556</c:v>
                </c:pt>
                <c:pt idx="747">
                  <c:v>43072.518750000003</c:v>
                </c:pt>
                <c:pt idx="748">
                  <c:v>43072.519444444442</c:v>
                </c:pt>
                <c:pt idx="749">
                  <c:v>43072.520138888889</c:v>
                </c:pt>
                <c:pt idx="750">
                  <c:v>43072.520833333336</c:v>
                </c:pt>
                <c:pt idx="751">
                  <c:v>43072.521527777775</c:v>
                </c:pt>
                <c:pt idx="752">
                  <c:v>43072.522222222222</c:v>
                </c:pt>
                <c:pt idx="753">
                  <c:v>43072.522916666669</c:v>
                </c:pt>
                <c:pt idx="754">
                  <c:v>43072.523611111108</c:v>
                </c:pt>
                <c:pt idx="755">
                  <c:v>43072.524305555555</c:v>
                </c:pt>
                <c:pt idx="756">
                  <c:v>43072.525000000001</c:v>
                </c:pt>
                <c:pt idx="757">
                  <c:v>43072.525694444441</c:v>
                </c:pt>
                <c:pt idx="758">
                  <c:v>43072.526388888888</c:v>
                </c:pt>
                <c:pt idx="759">
                  <c:v>43072.527083333334</c:v>
                </c:pt>
                <c:pt idx="760">
                  <c:v>43072.527777777781</c:v>
                </c:pt>
                <c:pt idx="761">
                  <c:v>43072.52847222222</c:v>
                </c:pt>
                <c:pt idx="762">
                  <c:v>43072.529166666667</c:v>
                </c:pt>
                <c:pt idx="763">
                  <c:v>43072.529861111114</c:v>
                </c:pt>
                <c:pt idx="764">
                  <c:v>43072.530555555553</c:v>
                </c:pt>
                <c:pt idx="765">
                  <c:v>43072.53125</c:v>
                </c:pt>
                <c:pt idx="766">
                  <c:v>43072.531944444447</c:v>
                </c:pt>
                <c:pt idx="767">
                  <c:v>43072.532638888886</c:v>
                </c:pt>
                <c:pt idx="768">
                  <c:v>43072.533333333333</c:v>
                </c:pt>
                <c:pt idx="769">
                  <c:v>43072.53402777778</c:v>
                </c:pt>
                <c:pt idx="770">
                  <c:v>43072.534722222219</c:v>
                </c:pt>
                <c:pt idx="771">
                  <c:v>43072.535416666666</c:v>
                </c:pt>
                <c:pt idx="772">
                  <c:v>43072.536111111112</c:v>
                </c:pt>
                <c:pt idx="773">
                  <c:v>43072.536805555559</c:v>
                </c:pt>
                <c:pt idx="774">
                  <c:v>43072.537499999999</c:v>
                </c:pt>
                <c:pt idx="775">
                  <c:v>43072.538194444445</c:v>
                </c:pt>
                <c:pt idx="776">
                  <c:v>43072.538888888892</c:v>
                </c:pt>
                <c:pt idx="777">
                  <c:v>43072.539583333331</c:v>
                </c:pt>
                <c:pt idx="778">
                  <c:v>43072.540277777778</c:v>
                </c:pt>
                <c:pt idx="779">
                  <c:v>43072.540972222225</c:v>
                </c:pt>
                <c:pt idx="780">
                  <c:v>43072.541666666664</c:v>
                </c:pt>
                <c:pt idx="781">
                  <c:v>43072.542361111111</c:v>
                </c:pt>
                <c:pt idx="782">
                  <c:v>43072.543055555558</c:v>
                </c:pt>
                <c:pt idx="783">
                  <c:v>43072.543749999997</c:v>
                </c:pt>
                <c:pt idx="784">
                  <c:v>43072.544444444444</c:v>
                </c:pt>
                <c:pt idx="785">
                  <c:v>43072.545138888891</c:v>
                </c:pt>
                <c:pt idx="786">
                  <c:v>43072.54583333333</c:v>
                </c:pt>
                <c:pt idx="787">
                  <c:v>43072.546527777777</c:v>
                </c:pt>
                <c:pt idx="788">
                  <c:v>43072.547222222223</c:v>
                </c:pt>
                <c:pt idx="789">
                  <c:v>43072.54791666667</c:v>
                </c:pt>
                <c:pt idx="790">
                  <c:v>43072.548611111109</c:v>
                </c:pt>
                <c:pt idx="791">
                  <c:v>43072.549305555556</c:v>
                </c:pt>
                <c:pt idx="792">
                  <c:v>43072.55</c:v>
                </c:pt>
                <c:pt idx="793">
                  <c:v>43072.550694444442</c:v>
                </c:pt>
                <c:pt idx="794">
                  <c:v>43072.551388888889</c:v>
                </c:pt>
                <c:pt idx="795">
                  <c:v>43072.552083333336</c:v>
                </c:pt>
                <c:pt idx="796">
                  <c:v>43072.552777777775</c:v>
                </c:pt>
                <c:pt idx="797">
                  <c:v>43072.553472222222</c:v>
                </c:pt>
                <c:pt idx="798">
                  <c:v>43072.554166666669</c:v>
                </c:pt>
                <c:pt idx="799">
                  <c:v>43072.554861111108</c:v>
                </c:pt>
                <c:pt idx="800">
                  <c:v>43072.555555555555</c:v>
                </c:pt>
                <c:pt idx="801">
                  <c:v>43072.556250000001</c:v>
                </c:pt>
                <c:pt idx="802">
                  <c:v>43072.556944444441</c:v>
                </c:pt>
                <c:pt idx="803">
                  <c:v>43072.557638888888</c:v>
                </c:pt>
                <c:pt idx="804">
                  <c:v>43072.558333333334</c:v>
                </c:pt>
                <c:pt idx="805">
                  <c:v>43072.559027777781</c:v>
                </c:pt>
                <c:pt idx="806">
                  <c:v>43072.55972222222</c:v>
                </c:pt>
                <c:pt idx="807">
                  <c:v>43072.560416666667</c:v>
                </c:pt>
                <c:pt idx="808">
                  <c:v>43072.561111111114</c:v>
                </c:pt>
                <c:pt idx="809">
                  <c:v>43072.561805555553</c:v>
                </c:pt>
                <c:pt idx="810">
                  <c:v>43072.5625</c:v>
                </c:pt>
                <c:pt idx="811">
                  <c:v>43072.563194444447</c:v>
                </c:pt>
                <c:pt idx="812">
                  <c:v>43072.563888888886</c:v>
                </c:pt>
                <c:pt idx="813">
                  <c:v>43072.564583333333</c:v>
                </c:pt>
                <c:pt idx="814">
                  <c:v>43072.56527777778</c:v>
                </c:pt>
                <c:pt idx="815">
                  <c:v>43072.565972222219</c:v>
                </c:pt>
                <c:pt idx="816">
                  <c:v>43072.566666666666</c:v>
                </c:pt>
                <c:pt idx="817">
                  <c:v>43072.567361111112</c:v>
                </c:pt>
                <c:pt idx="818">
                  <c:v>43072.568055555559</c:v>
                </c:pt>
                <c:pt idx="819">
                  <c:v>43072.568749999999</c:v>
                </c:pt>
                <c:pt idx="820">
                  <c:v>43072.569444444445</c:v>
                </c:pt>
                <c:pt idx="821">
                  <c:v>43072.570138888892</c:v>
                </c:pt>
                <c:pt idx="822">
                  <c:v>43072.570833333331</c:v>
                </c:pt>
                <c:pt idx="823">
                  <c:v>43072.571527777778</c:v>
                </c:pt>
                <c:pt idx="824">
                  <c:v>43072.572222222225</c:v>
                </c:pt>
                <c:pt idx="825">
                  <c:v>43072.572916666664</c:v>
                </c:pt>
                <c:pt idx="826">
                  <c:v>43072.573611111111</c:v>
                </c:pt>
                <c:pt idx="827">
                  <c:v>43072.574305555558</c:v>
                </c:pt>
                <c:pt idx="828">
                  <c:v>43072.574999999997</c:v>
                </c:pt>
                <c:pt idx="829">
                  <c:v>43072.575694444444</c:v>
                </c:pt>
                <c:pt idx="830">
                  <c:v>43072.576388888891</c:v>
                </c:pt>
                <c:pt idx="831">
                  <c:v>43072.57708333333</c:v>
                </c:pt>
                <c:pt idx="832">
                  <c:v>43072.577777777777</c:v>
                </c:pt>
                <c:pt idx="833">
                  <c:v>43072.578472222223</c:v>
                </c:pt>
                <c:pt idx="834">
                  <c:v>43072.57916666667</c:v>
                </c:pt>
                <c:pt idx="835">
                  <c:v>43072.579861111109</c:v>
                </c:pt>
                <c:pt idx="836">
                  <c:v>43072.580555555556</c:v>
                </c:pt>
                <c:pt idx="837">
                  <c:v>43072.581250000003</c:v>
                </c:pt>
                <c:pt idx="838">
                  <c:v>43072.581944444442</c:v>
                </c:pt>
                <c:pt idx="839">
                  <c:v>43072.582638888889</c:v>
                </c:pt>
                <c:pt idx="840">
                  <c:v>43072.583333333336</c:v>
                </c:pt>
                <c:pt idx="841">
                  <c:v>43072.584027777775</c:v>
                </c:pt>
                <c:pt idx="842">
                  <c:v>43072.584722222222</c:v>
                </c:pt>
                <c:pt idx="843">
                  <c:v>43072.585416666669</c:v>
                </c:pt>
                <c:pt idx="844">
                  <c:v>43072.586111111108</c:v>
                </c:pt>
                <c:pt idx="845">
                  <c:v>43072.586805555555</c:v>
                </c:pt>
                <c:pt idx="846">
                  <c:v>43072.587500000001</c:v>
                </c:pt>
                <c:pt idx="847">
                  <c:v>43072.588194444441</c:v>
                </c:pt>
                <c:pt idx="848">
                  <c:v>43072.588888888888</c:v>
                </c:pt>
                <c:pt idx="849">
                  <c:v>43072.589583333334</c:v>
                </c:pt>
                <c:pt idx="850">
                  <c:v>43072.590277777781</c:v>
                </c:pt>
                <c:pt idx="851">
                  <c:v>43072.59097222222</c:v>
                </c:pt>
                <c:pt idx="852">
                  <c:v>43072.591666666667</c:v>
                </c:pt>
                <c:pt idx="853">
                  <c:v>43072.592361111114</c:v>
                </c:pt>
                <c:pt idx="854">
                  <c:v>43072.593055555553</c:v>
                </c:pt>
                <c:pt idx="855">
                  <c:v>43072.59375</c:v>
                </c:pt>
                <c:pt idx="856">
                  <c:v>43072.594444444447</c:v>
                </c:pt>
                <c:pt idx="857">
                  <c:v>43072.595138888886</c:v>
                </c:pt>
                <c:pt idx="858">
                  <c:v>43072.595833333333</c:v>
                </c:pt>
                <c:pt idx="859">
                  <c:v>43072.59652777778</c:v>
                </c:pt>
                <c:pt idx="860">
                  <c:v>43072.597222222219</c:v>
                </c:pt>
                <c:pt idx="861">
                  <c:v>43072.597916666666</c:v>
                </c:pt>
                <c:pt idx="862">
                  <c:v>43072.598611111112</c:v>
                </c:pt>
                <c:pt idx="863">
                  <c:v>43072.599305555559</c:v>
                </c:pt>
                <c:pt idx="864">
                  <c:v>43072.6</c:v>
                </c:pt>
                <c:pt idx="865">
                  <c:v>43072.600694444445</c:v>
                </c:pt>
                <c:pt idx="866">
                  <c:v>43072.601388888892</c:v>
                </c:pt>
                <c:pt idx="867">
                  <c:v>43072.602083333331</c:v>
                </c:pt>
                <c:pt idx="868">
                  <c:v>43072.602777777778</c:v>
                </c:pt>
                <c:pt idx="869">
                  <c:v>43072.603472222225</c:v>
                </c:pt>
                <c:pt idx="870">
                  <c:v>43072.604166666664</c:v>
                </c:pt>
                <c:pt idx="871">
                  <c:v>43072.604861111111</c:v>
                </c:pt>
                <c:pt idx="872">
                  <c:v>43072.605555555558</c:v>
                </c:pt>
                <c:pt idx="873">
                  <c:v>43072.606249999997</c:v>
                </c:pt>
                <c:pt idx="874">
                  <c:v>43072.606944444444</c:v>
                </c:pt>
                <c:pt idx="875">
                  <c:v>43072.607638888891</c:v>
                </c:pt>
                <c:pt idx="876">
                  <c:v>43072.60833333333</c:v>
                </c:pt>
                <c:pt idx="877">
                  <c:v>43072.609027777777</c:v>
                </c:pt>
                <c:pt idx="878">
                  <c:v>43072.609722222223</c:v>
                </c:pt>
                <c:pt idx="879">
                  <c:v>43072.61041666667</c:v>
                </c:pt>
                <c:pt idx="880">
                  <c:v>43072.611111111109</c:v>
                </c:pt>
                <c:pt idx="881">
                  <c:v>43072.611805555556</c:v>
                </c:pt>
                <c:pt idx="882">
                  <c:v>43072.612500000003</c:v>
                </c:pt>
                <c:pt idx="883">
                  <c:v>43072.613194444442</c:v>
                </c:pt>
                <c:pt idx="884">
                  <c:v>43072.613888888889</c:v>
                </c:pt>
                <c:pt idx="885">
                  <c:v>43072.614583333336</c:v>
                </c:pt>
                <c:pt idx="886">
                  <c:v>43072.615277777775</c:v>
                </c:pt>
                <c:pt idx="887">
                  <c:v>43072.615972222222</c:v>
                </c:pt>
                <c:pt idx="888">
                  <c:v>43072.616666666669</c:v>
                </c:pt>
                <c:pt idx="889">
                  <c:v>43072.617361111108</c:v>
                </c:pt>
                <c:pt idx="890">
                  <c:v>43072.618055555555</c:v>
                </c:pt>
                <c:pt idx="891">
                  <c:v>43072.618750000001</c:v>
                </c:pt>
                <c:pt idx="892">
                  <c:v>43072.619444444441</c:v>
                </c:pt>
                <c:pt idx="893">
                  <c:v>43072.620138888888</c:v>
                </c:pt>
                <c:pt idx="894">
                  <c:v>43072.620833333334</c:v>
                </c:pt>
                <c:pt idx="895">
                  <c:v>43072.621527777781</c:v>
                </c:pt>
                <c:pt idx="896">
                  <c:v>43072.62222222222</c:v>
                </c:pt>
                <c:pt idx="897">
                  <c:v>43072.622916666667</c:v>
                </c:pt>
                <c:pt idx="898">
                  <c:v>43072.623611111114</c:v>
                </c:pt>
                <c:pt idx="899">
                  <c:v>43072.624305555553</c:v>
                </c:pt>
                <c:pt idx="900">
                  <c:v>43072.625</c:v>
                </c:pt>
                <c:pt idx="901">
                  <c:v>43072.625694444447</c:v>
                </c:pt>
                <c:pt idx="902">
                  <c:v>43072.626388888886</c:v>
                </c:pt>
                <c:pt idx="903">
                  <c:v>43072.627083333333</c:v>
                </c:pt>
                <c:pt idx="904">
                  <c:v>43072.62777777778</c:v>
                </c:pt>
                <c:pt idx="905">
                  <c:v>43072.628472222219</c:v>
                </c:pt>
                <c:pt idx="906">
                  <c:v>43072.629166666666</c:v>
                </c:pt>
                <c:pt idx="907">
                  <c:v>43072.629861111112</c:v>
                </c:pt>
                <c:pt idx="908">
                  <c:v>43072.630555555559</c:v>
                </c:pt>
                <c:pt idx="909">
                  <c:v>43072.631249999999</c:v>
                </c:pt>
                <c:pt idx="910">
                  <c:v>43072.631944444445</c:v>
                </c:pt>
                <c:pt idx="911">
                  <c:v>43072.632638888892</c:v>
                </c:pt>
                <c:pt idx="912">
                  <c:v>43072.633333333331</c:v>
                </c:pt>
                <c:pt idx="913">
                  <c:v>43072.634027777778</c:v>
                </c:pt>
                <c:pt idx="914">
                  <c:v>43072.634722222225</c:v>
                </c:pt>
                <c:pt idx="915">
                  <c:v>43072.635416666664</c:v>
                </c:pt>
                <c:pt idx="916">
                  <c:v>43072.636111111111</c:v>
                </c:pt>
                <c:pt idx="917">
                  <c:v>43072.636805555558</c:v>
                </c:pt>
                <c:pt idx="918">
                  <c:v>43072.637499999997</c:v>
                </c:pt>
                <c:pt idx="919">
                  <c:v>43072.638194444444</c:v>
                </c:pt>
                <c:pt idx="920">
                  <c:v>43072.638888888891</c:v>
                </c:pt>
                <c:pt idx="921">
                  <c:v>43072.63958333333</c:v>
                </c:pt>
                <c:pt idx="922">
                  <c:v>43072.640277777777</c:v>
                </c:pt>
                <c:pt idx="923">
                  <c:v>43072.640972222223</c:v>
                </c:pt>
                <c:pt idx="924">
                  <c:v>43072.64166666667</c:v>
                </c:pt>
                <c:pt idx="925">
                  <c:v>43072.642361111109</c:v>
                </c:pt>
                <c:pt idx="926">
                  <c:v>43072.643055555556</c:v>
                </c:pt>
                <c:pt idx="927">
                  <c:v>43072.643750000003</c:v>
                </c:pt>
                <c:pt idx="928">
                  <c:v>43072.644444444442</c:v>
                </c:pt>
                <c:pt idx="929">
                  <c:v>43072.645138888889</c:v>
                </c:pt>
                <c:pt idx="930">
                  <c:v>43072.645833333336</c:v>
                </c:pt>
                <c:pt idx="931">
                  <c:v>43072.646527777775</c:v>
                </c:pt>
                <c:pt idx="932">
                  <c:v>43072.647222222222</c:v>
                </c:pt>
                <c:pt idx="933">
                  <c:v>43072.647916666669</c:v>
                </c:pt>
                <c:pt idx="934">
                  <c:v>43072.648611111108</c:v>
                </c:pt>
                <c:pt idx="935">
                  <c:v>43072.649305555555</c:v>
                </c:pt>
                <c:pt idx="936">
                  <c:v>43072.65</c:v>
                </c:pt>
                <c:pt idx="937">
                  <c:v>43072.650694444441</c:v>
                </c:pt>
                <c:pt idx="938">
                  <c:v>43072.651388888888</c:v>
                </c:pt>
                <c:pt idx="939">
                  <c:v>43072.652083333334</c:v>
                </c:pt>
                <c:pt idx="940">
                  <c:v>43072.652777777781</c:v>
                </c:pt>
                <c:pt idx="941">
                  <c:v>43072.65347222222</c:v>
                </c:pt>
                <c:pt idx="942">
                  <c:v>43072.654166666667</c:v>
                </c:pt>
                <c:pt idx="943">
                  <c:v>43072.654861111114</c:v>
                </c:pt>
                <c:pt idx="944">
                  <c:v>43072.655555555553</c:v>
                </c:pt>
                <c:pt idx="945">
                  <c:v>43072.65625</c:v>
                </c:pt>
                <c:pt idx="946">
                  <c:v>43072.656944444447</c:v>
                </c:pt>
                <c:pt idx="947">
                  <c:v>43072.657638888886</c:v>
                </c:pt>
                <c:pt idx="948">
                  <c:v>43072.658333333333</c:v>
                </c:pt>
                <c:pt idx="949">
                  <c:v>43072.65902777778</c:v>
                </c:pt>
                <c:pt idx="950">
                  <c:v>43072.659722222219</c:v>
                </c:pt>
                <c:pt idx="951">
                  <c:v>43072.660416666666</c:v>
                </c:pt>
                <c:pt idx="952">
                  <c:v>43072.661111111112</c:v>
                </c:pt>
                <c:pt idx="953">
                  <c:v>43072.661805555559</c:v>
                </c:pt>
                <c:pt idx="954">
                  <c:v>43072.662499999999</c:v>
                </c:pt>
                <c:pt idx="955">
                  <c:v>43072.663194444445</c:v>
                </c:pt>
                <c:pt idx="956">
                  <c:v>43072.663888888892</c:v>
                </c:pt>
                <c:pt idx="957">
                  <c:v>43072.664583333331</c:v>
                </c:pt>
                <c:pt idx="958">
                  <c:v>43072.665277777778</c:v>
                </c:pt>
                <c:pt idx="959">
                  <c:v>43072.665972222225</c:v>
                </c:pt>
                <c:pt idx="960">
                  <c:v>43072.666666666664</c:v>
                </c:pt>
                <c:pt idx="961">
                  <c:v>43072.667361111111</c:v>
                </c:pt>
                <c:pt idx="962">
                  <c:v>43072.668055555558</c:v>
                </c:pt>
                <c:pt idx="963">
                  <c:v>43072.668749999997</c:v>
                </c:pt>
                <c:pt idx="964">
                  <c:v>43072.669444444444</c:v>
                </c:pt>
                <c:pt idx="965">
                  <c:v>43072.670138888891</c:v>
                </c:pt>
                <c:pt idx="966">
                  <c:v>43072.67083333333</c:v>
                </c:pt>
                <c:pt idx="967">
                  <c:v>43072.671527777777</c:v>
                </c:pt>
                <c:pt idx="968">
                  <c:v>43072.672222222223</c:v>
                </c:pt>
                <c:pt idx="969">
                  <c:v>43072.67291666667</c:v>
                </c:pt>
                <c:pt idx="970">
                  <c:v>43072.673611111109</c:v>
                </c:pt>
                <c:pt idx="971">
                  <c:v>43072.674305555556</c:v>
                </c:pt>
                <c:pt idx="972">
                  <c:v>43072.675000000003</c:v>
                </c:pt>
                <c:pt idx="973">
                  <c:v>43072.675694444442</c:v>
                </c:pt>
                <c:pt idx="974">
                  <c:v>43072.676388888889</c:v>
                </c:pt>
                <c:pt idx="975">
                  <c:v>43072.677083333336</c:v>
                </c:pt>
                <c:pt idx="976">
                  <c:v>43072.677777777775</c:v>
                </c:pt>
                <c:pt idx="977">
                  <c:v>43072.678472222222</c:v>
                </c:pt>
                <c:pt idx="978">
                  <c:v>43072.679166666669</c:v>
                </c:pt>
                <c:pt idx="979">
                  <c:v>43072.679861111108</c:v>
                </c:pt>
                <c:pt idx="980">
                  <c:v>43072.680555555555</c:v>
                </c:pt>
                <c:pt idx="981">
                  <c:v>43072.681250000001</c:v>
                </c:pt>
                <c:pt idx="982">
                  <c:v>43072.681944444441</c:v>
                </c:pt>
                <c:pt idx="983">
                  <c:v>43072.682638888888</c:v>
                </c:pt>
                <c:pt idx="984">
                  <c:v>43072.683333333334</c:v>
                </c:pt>
                <c:pt idx="985">
                  <c:v>43072.684027777781</c:v>
                </c:pt>
                <c:pt idx="986">
                  <c:v>43072.68472222222</c:v>
                </c:pt>
                <c:pt idx="987">
                  <c:v>43072.685416666667</c:v>
                </c:pt>
                <c:pt idx="988">
                  <c:v>43072.686111111114</c:v>
                </c:pt>
                <c:pt idx="989">
                  <c:v>43072.686805555553</c:v>
                </c:pt>
                <c:pt idx="990">
                  <c:v>43072.6875</c:v>
                </c:pt>
                <c:pt idx="991">
                  <c:v>43072.688194444447</c:v>
                </c:pt>
                <c:pt idx="992">
                  <c:v>43072.688888888886</c:v>
                </c:pt>
                <c:pt idx="993">
                  <c:v>43072.689583333333</c:v>
                </c:pt>
                <c:pt idx="994">
                  <c:v>43072.69027777778</c:v>
                </c:pt>
                <c:pt idx="995">
                  <c:v>43072.690972222219</c:v>
                </c:pt>
                <c:pt idx="996">
                  <c:v>43072.691666666666</c:v>
                </c:pt>
                <c:pt idx="997">
                  <c:v>43072.692361111112</c:v>
                </c:pt>
                <c:pt idx="998">
                  <c:v>43072.693055555559</c:v>
                </c:pt>
                <c:pt idx="999">
                  <c:v>43072.693749999999</c:v>
                </c:pt>
                <c:pt idx="1000">
                  <c:v>43072.694444444445</c:v>
                </c:pt>
                <c:pt idx="1001">
                  <c:v>43072.695138888892</c:v>
                </c:pt>
                <c:pt idx="1002">
                  <c:v>43072.695833333331</c:v>
                </c:pt>
                <c:pt idx="1003">
                  <c:v>43072.696527777778</c:v>
                </c:pt>
                <c:pt idx="1004">
                  <c:v>43072.697222222225</c:v>
                </c:pt>
                <c:pt idx="1005">
                  <c:v>43072.697916666664</c:v>
                </c:pt>
                <c:pt idx="1006">
                  <c:v>43072.698611111111</c:v>
                </c:pt>
                <c:pt idx="1007">
                  <c:v>43072.699305555558</c:v>
                </c:pt>
                <c:pt idx="1008">
                  <c:v>43072.7</c:v>
                </c:pt>
                <c:pt idx="1009">
                  <c:v>43072.700694444444</c:v>
                </c:pt>
                <c:pt idx="1010">
                  <c:v>43072.701388888891</c:v>
                </c:pt>
                <c:pt idx="1011">
                  <c:v>43072.70208333333</c:v>
                </c:pt>
                <c:pt idx="1012">
                  <c:v>43072.702777777777</c:v>
                </c:pt>
                <c:pt idx="1013">
                  <c:v>43072.703472222223</c:v>
                </c:pt>
                <c:pt idx="1014">
                  <c:v>43072.70416666667</c:v>
                </c:pt>
                <c:pt idx="1015">
                  <c:v>43072.704861111109</c:v>
                </c:pt>
                <c:pt idx="1016">
                  <c:v>43072.705555555556</c:v>
                </c:pt>
                <c:pt idx="1017">
                  <c:v>43072.706250000003</c:v>
                </c:pt>
                <c:pt idx="1018">
                  <c:v>43072.706944444442</c:v>
                </c:pt>
                <c:pt idx="1019">
                  <c:v>43072.707638888889</c:v>
                </c:pt>
                <c:pt idx="1020">
                  <c:v>43072.708333333336</c:v>
                </c:pt>
                <c:pt idx="1021">
                  <c:v>43072.709027777775</c:v>
                </c:pt>
                <c:pt idx="1022">
                  <c:v>43072.709722222222</c:v>
                </c:pt>
                <c:pt idx="1023">
                  <c:v>43072.710416666669</c:v>
                </c:pt>
                <c:pt idx="1024">
                  <c:v>43072.711111111108</c:v>
                </c:pt>
                <c:pt idx="1025">
                  <c:v>43072.711805555555</c:v>
                </c:pt>
                <c:pt idx="1026">
                  <c:v>43072.712500000001</c:v>
                </c:pt>
                <c:pt idx="1027">
                  <c:v>43072.713194444441</c:v>
                </c:pt>
                <c:pt idx="1028">
                  <c:v>43072.713888888888</c:v>
                </c:pt>
                <c:pt idx="1029">
                  <c:v>43072.714583333334</c:v>
                </c:pt>
                <c:pt idx="1030">
                  <c:v>43072.715277777781</c:v>
                </c:pt>
                <c:pt idx="1031">
                  <c:v>43072.71597222222</c:v>
                </c:pt>
                <c:pt idx="1032">
                  <c:v>43072.716666666667</c:v>
                </c:pt>
                <c:pt idx="1033">
                  <c:v>43072.717361111114</c:v>
                </c:pt>
                <c:pt idx="1034">
                  <c:v>43072.718055555553</c:v>
                </c:pt>
                <c:pt idx="1035">
                  <c:v>43072.71875</c:v>
                </c:pt>
                <c:pt idx="1036">
                  <c:v>43072.719444444447</c:v>
                </c:pt>
                <c:pt idx="1037">
                  <c:v>43072.720138888886</c:v>
                </c:pt>
                <c:pt idx="1038">
                  <c:v>43072.720833333333</c:v>
                </c:pt>
                <c:pt idx="1039">
                  <c:v>43072.72152777778</c:v>
                </c:pt>
                <c:pt idx="1040">
                  <c:v>43072.722222222219</c:v>
                </c:pt>
                <c:pt idx="1041">
                  <c:v>43072.722916666666</c:v>
                </c:pt>
                <c:pt idx="1042">
                  <c:v>43072.723611111112</c:v>
                </c:pt>
                <c:pt idx="1043">
                  <c:v>43072.724305555559</c:v>
                </c:pt>
                <c:pt idx="1044">
                  <c:v>43072.724999999999</c:v>
                </c:pt>
                <c:pt idx="1045">
                  <c:v>43072.725694444445</c:v>
                </c:pt>
                <c:pt idx="1046">
                  <c:v>43072.726388888892</c:v>
                </c:pt>
                <c:pt idx="1047">
                  <c:v>43072.727083333331</c:v>
                </c:pt>
                <c:pt idx="1048">
                  <c:v>43072.727777777778</c:v>
                </c:pt>
                <c:pt idx="1049">
                  <c:v>43072.728472222225</c:v>
                </c:pt>
                <c:pt idx="1050">
                  <c:v>43072.729166666664</c:v>
                </c:pt>
                <c:pt idx="1051">
                  <c:v>43072.729861111111</c:v>
                </c:pt>
                <c:pt idx="1052">
                  <c:v>43072.730555555558</c:v>
                </c:pt>
                <c:pt idx="1053">
                  <c:v>43072.731249999997</c:v>
                </c:pt>
                <c:pt idx="1054">
                  <c:v>43072.731944444444</c:v>
                </c:pt>
                <c:pt idx="1055">
                  <c:v>43072.732638888891</c:v>
                </c:pt>
                <c:pt idx="1056">
                  <c:v>43072.73333333333</c:v>
                </c:pt>
                <c:pt idx="1057">
                  <c:v>43072.734027777777</c:v>
                </c:pt>
                <c:pt idx="1058">
                  <c:v>43072.734722222223</c:v>
                </c:pt>
                <c:pt idx="1059">
                  <c:v>43072.73541666667</c:v>
                </c:pt>
                <c:pt idx="1060">
                  <c:v>43072.736111111109</c:v>
                </c:pt>
                <c:pt idx="1061">
                  <c:v>43072.736805555556</c:v>
                </c:pt>
                <c:pt idx="1062">
                  <c:v>43072.737500000003</c:v>
                </c:pt>
                <c:pt idx="1063">
                  <c:v>43072.738194444442</c:v>
                </c:pt>
                <c:pt idx="1064">
                  <c:v>43072.738888888889</c:v>
                </c:pt>
                <c:pt idx="1065">
                  <c:v>43072.739583333336</c:v>
                </c:pt>
                <c:pt idx="1066">
                  <c:v>43072.740277777775</c:v>
                </c:pt>
                <c:pt idx="1067">
                  <c:v>43072.740972222222</c:v>
                </c:pt>
                <c:pt idx="1068">
                  <c:v>43072.741666666669</c:v>
                </c:pt>
                <c:pt idx="1069">
                  <c:v>43072.742361111108</c:v>
                </c:pt>
                <c:pt idx="1070">
                  <c:v>43072.743055555555</c:v>
                </c:pt>
                <c:pt idx="1071">
                  <c:v>43072.743750000001</c:v>
                </c:pt>
                <c:pt idx="1072">
                  <c:v>43072.744444444441</c:v>
                </c:pt>
                <c:pt idx="1073">
                  <c:v>43072.745138888888</c:v>
                </c:pt>
                <c:pt idx="1074">
                  <c:v>43072.745833333334</c:v>
                </c:pt>
                <c:pt idx="1075">
                  <c:v>43072.746527777781</c:v>
                </c:pt>
                <c:pt idx="1076">
                  <c:v>43072.74722222222</c:v>
                </c:pt>
                <c:pt idx="1077">
                  <c:v>43072.747916666667</c:v>
                </c:pt>
                <c:pt idx="1078">
                  <c:v>43072.748611111114</c:v>
                </c:pt>
                <c:pt idx="1079">
                  <c:v>43072.749305555553</c:v>
                </c:pt>
                <c:pt idx="1080">
                  <c:v>43072.75</c:v>
                </c:pt>
                <c:pt idx="1081">
                  <c:v>43072.750694444447</c:v>
                </c:pt>
                <c:pt idx="1082">
                  <c:v>43072.751388888886</c:v>
                </c:pt>
                <c:pt idx="1083">
                  <c:v>43072.752083333333</c:v>
                </c:pt>
                <c:pt idx="1084">
                  <c:v>43072.75277777778</c:v>
                </c:pt>
                <c:pt idx="1085">
                  <c:v>43072.753472222219</c:v>
                </c:pt>
                <c:pt idx="1086">
                  <c:v>43072.754166666666</c:v>
                </c:pt>
                <c:pt idx="1087">
                  <c:v>43072.754861111112</c:v>
                </c:pt>
                <c:pt idx="1088">
                  <c:v>43072.755555555559</c:v>
                </c:pt>
                <c:pt idx="1089">
                  <c:v>43072.756249999999</c:v>
                </c:pt>
                <c:pt idx="1090">
                  <c:v>43072.756944444445</c:v>
                </c:pt>
                <c:pt idx="1091">
                  <c:v>43072.757638888892</c:v>
                </c:pt>
                <c:pt idx="1092">
                  <c:v>43072.758333333331</c:v>
                </c:pt>
                <c:pt idx="1093">
                  <c:v>43072.759027777778</c:v>
                </c:pt>
                <c:pt idx="1094">
                  <c:v>43072.759722222225</c:v>
                </c:pt>
                <c:pt idx="1095">
                  <c:v>43072.760416666664</c:v>
                </c:pt>
                <c:pt idx="1096">
                  <c:v>43072.761111111111</c:v>
                </c:pt>
                <c:pt idx="1097">
                  <c:v>43072.761805555558</c:v>
                </c:pt>
                <c:pt idx="1098">
                  <c:v>43072.762499999997</c:v>
                </c:pt>
                <c:pt idx="1099">
                  <c:v>43072.763194444444</c:v>
                </c:pt>
                <c:pt idx="1100">
                  <c:v>43072.763888888891</c:v>
                </c:pt>
                <c:pt idx="1101">
                  <c:v>43072.76458333333</c:v>
                </c:pt>
                <c:pt idx="1102">
                  <c:v>43072.765277777777</c:v>
                </c:pt>
                <c:pt idx="1103">
                  <c:v>43072.765972222223</c:v>
                </c:pt>
                <c:pt idx="1104">
                  <c:v>43072.76666666667</c:v>
                </c:pt>
                <c:pt idx="1105">
                  <c:v>43072.767361111109</c:v>
                </c:pt>
                <c:pt idx="1106">
                  <c:v>43072.768055555556</c:v>
                </c:pt>
                <c:pt idx="1107">
                  <c:v>43072.768750000003</c:v>
                </c:pt>
                <c:pt idx="1108">
                  <c:v>43072.769444444442</c:v>
                </c:pt>
                <c:pt idx="1109">
                  <c:v>43072.770138888889</c:v>
                </c:pt>
                <c:pt idx="1110">
                  <c:v>43072.770833333336</c:v>
                </c:pt>
                <c:pt idx="1111">
                  <c:v>43072.771527777775</c:v>
                </c:pt>
                <c:pt idx="1112">
                  <c:v>43072.772222222222</c:v>
                </c:pt>
                <c:pt idx="1113">
                  <c:v>43072.772916666669</c:v>
                </c:pt>
                <c:pt idx="1114">
                  <c:v>43072.773611111108</c:v>
                </c:pt>
                <c:pt idx="1115">
                  <c:v>43072.774305555555</c:v>
                </c:pt>
                <c:pt idx="1116">
                  <c:v>43072.775000000001</c:v>
                </c:pt>
                <c:pt idx="1117">
                  <c:v>43072.775694444441</c:v>
                </c:pt>
                <c:pt idx="1118">
                  <c:v>43072.776388888888</c:v>
                </c:pt>
                <c:pt idx="1119">
                  <c:v>43072.777083333334</c:v>
                </c:pt>
                <c:pt idx="1120">
                  <c:v>43072.777777777781</c:v>
                </c:pt>
                <c:pt idx="1121">
                  <c:v>43072.77847222222</c:v>
                </c:pt>
                <c:pt idx="1122">
                  <c:v>43072.779166666667</c:v>
                </c:pt>
                <c:pt idx="1123">
                  <c:v>43072.779861111114</c:v>
                </c:pt>
                <c:pt idx="1124">
                  <c:v>43072.780555555553</c:v>
                </c:pt>
                <c:pt idx="1125">
                  <c:v>43072.78125</c:v>
                </c:pt>
                <c:pt idx="1126">
                  <c:v>43072.781944444447</c:v>
                </c:pt>
                <c:pt idx="1127">
                  <c:v>43072.782638888886</c:v>
                </c:pt>
                <c:pt idx="1128">
                  <c:v>43072.783333333333</c:v>
                </c:pt>
                <c:pt idx="1129">
                  <c:v>43072.78402777778</c:v>
                </c:pt>
                <c:pt idx="1130">
                  <c:v>43072.784722222219</c:v>
                </c:pt>
                <c:pt idx="1131">
                  <c:v>43072.785416666666</c:v>
                </c:pt>
                <c:pt idx="1132">
                  <c:v>43072.786111111112</c:v>
                </c:pt>
                <c:pt idx="1133">
                  <c:v>43072.786805555559</c:v>
                </c:pt>
                <c:pt idx="1134">
                  <c:v>43072.787499999999</c:v>
                </c:pt>
                <c:pt idx="1135">
                  <c:v>43072.788194444445</c:v>
                </c:pt>
                <c:pt idx="1136">
                  <c:v>43072.788888888892</c:v>
                </c:pt>
                <c:pt idx="1137">
                  <c:v>43072.789583333331</c:v>
                </c:pt>
                <c:pt idx="1138">
                  <c:v>43072.790277777778</c:v>
                </c:pt>
                <c:pt idx="1139">
                  <c:v>43072.790972222225</c:v>
                </c:pt>
                <c:pt idx="1140">
                  <c:v>43072.791666666664</c:v>
                </c:pt>
                <c:pt idx="1141">
                  <c:v>43072.792361111111</c:v>
                </c:pt>
                <c:pt idx="1142">
                  <c:v>43072.793055555558</c:v>
                </c:pt>
                <c:pt idx="1143">
                  <c:v>43072.793749999997</c:v>
                </c:pt>
                <c:pt idx="1144">
                  <c:v>43072.794444444444</c:v>
                </c:pt>
                <c:pt idx="1145">
                  <c:v>43072.795138888891</c:v>
                </c:pt>
                <c:pt idx="1146">
                  <c:v>43072.79583333333</c:v>
                </c:pt>
                <c:pt idx="1147">
                  <c:v>43072.796527777777</c:v>
                </c:pt>
                <c:pt idx="1148">
                  <c:v>43072.797222222223</c:v>
                </c:pt>
                <c:pt idx="1149">
                  <c:v>43072.79791666667</c:v>
                </c:pt>
                <c:pt idx="1150">
                  <c:v>43072.798611111109</c:v>
                </c:pt>
                <c:pt idx="1151">
                  <c:v>43072.799305555556</c:v>
                </c:pt>
                <c:pt idx="1152">
                  <c:v>43072.800000000003</c:v>
                </c:pt>
                <c:pt idx="1153">
                  <c:v>43072.800694444442</c:v>
                </c:pt>
                <c:pt idx="1154">
                  <c:v>43072.801388888889</c:v>
                </c:pt>
                <c:pt idx="1155">
                  <c:v>43072.802083333336</c:v>
                </c:pt>
                <c:pt idx="1156">
                  <c:v>43072.802777777775</c:v>
                </c:pt>
                <c:pt idx="1157">
                  <c:v>43072.803472222222</c:v>
                </c:pt>
                <c:pt idx="1158">
                  <c:v>43072.804166666669</c:v>
                </c:pt>
                <c:pt idx="1159">
                  <c:v>43072.804861111108</c:v>
                </c:pt>
                <c:pt idx="1160">
                  <c:v>43072.805555555555</c:v>
                </c:pt>
                <c:pt idx="1161">
                  <c:v>43072.806250000001</c:v>
                </c:pt>
                <c:pt idx="1162">
                  <c:v>43072.806944444441</c:v>
                </c:pt>
                <c:pt idx="1163">
                  <c:v>43072.807638888888</c:v>
                </c:pt>
                <c:pt idx="1164">
                  <c:v>43072.808333333334</c:v>
                </c:pt>
                <c:pt idx="1165">
                  <c:v>43072.809027777781</c:v>
                </c:pt>
                <c:pt idx="1166">
                  <c:v>43072.80972222222</c:v>
                </c:pt>
                <c:pt idx="1167">
                  <c:v>43072.810416666667</c:v>
                </c:pt>
                <c:pt idx="1168">
                  <c:v>43072.811111111114</c:v>
                </c:pt>
                <c:pt idx="1169">
                  <c:v>43072.811805555553</c:v>
                </c:pt>
                <c:pt idx="1170">
                  <c:v>43072.8125</c:v>
                </c:pt>
                <c:pt idx="1171">
                  <c:v>43072.813194444447</c:v>
                </c:pt>
                <c:pt idx="1172">
                  <c:v>43072.813888888886</c:v>
                </c:pt>
                <c:pt idx="1173">
                  <c:v>43072.814583333333</c:v>
                </c:pt>
                <c:pt idx="1174">
                  <c:v>43072.81527777778</c:v>
                </c:pt>
                <c:pt idx="1175">
                  <c:v>43072.815972222219</c:v>
                </c:pt>
                <c:pt idx="1176">
                  <c:v>43072.816666666666</c:v>
                </c:pt>
                <c:pt idx="1177">
                  <c:v>43072.817361111112</c:v>
                </c:pt>
                <c:pt idx="1178">
                  <c:v>43072.818055555559</c:v>
                </c:pt>
                <c:pt idx="1179">
                  <c:v>43072.818749999999</c:v>
                </c:pt>
                <c:pt idx="1180">
                  <c:v>43072.819444444445</c:v>
                </c:pt>
                <c:pt idx="1181">
                  <c:v>43072.820138888892</c:v>
                </c:pt>
                <c:pt idx="1182">
                  <c:v>43072.820833333331</c:v>
                </c:pt>
                <c:pt idx="1183">
                  <c:v>43072.821527777778</c:v>
                </c:pt>
                <c:pt idx="1184">
                  <c:v>43072.822222222225</c:v>
                </c:pt>
                <c:pt idx="1185">
                  <c:v>43072.822916666664</c:v>
                </c:pt>
                <c:pt idx="1186">
                  <c:v>43072.823611111111</c:v>
                </c:pt>
                <c:pt idx="1187">
                  <c:v>43072.824305555558</c:v>
                </c:pt>
                <c:pt idx="1188">
                  <c:v>43072.824999999997</c:v>
                </c:pt>
                <c:pt idx="1189">
                  <c:v>43072.825694444444</c:v>
                </c:pt>
                <c:pt idx="1190">
                  <c:v>43072.826388888891</c:v>
                </c:pt>
                <c:pt idx="1191">
                  <c:v>43072.82708333333</c:v>
                </c:pt>
                <c:pt idx="1192">
                  <c:v>43072.827777777777</c:v>
                </c:pt>
                <c:pt idx="1193">
                  <c:v>43072.828472222223</c:v>
                </c:pt>
                <c:pt idx="1194">
                  <c:v>43072.82916666667</c:v>
                </c:pt>
                <c:pt idx="1195">
                  <c:v>43072.829861111109</c:v>
                </c:pt>
                <c:pt idx="1196">
                  <c:v>43072.830555555556</c:v>
                </c:pt>
                <c:pt idx="1197">
                  <c:v>43072.831250000003</c:v>
                </c:pt>
                <c:pt idx="1198">
                  <c:v>43072.831944444442</c:v>
                </c:pt>
                <c:pt idx="1199">
                  <c:v>43072.832638888889</c:v>
                </c:pt>
                <c:pt idx="1200">
                  <c:v>43072.833333333336</c:v>
                </c:pt>
                <c:pt idx="1201">
                  <c:v>43072.834027777775</c:v>
                </c:pt>
                <c:pt idx="1202">
                  <c:v>43072.834722222222</c:v>
                </c:pt>
                <c:pt idx="1203">
                  <c:v>43072.835416666669</c:v>
                </c:pt>
                <c:pt idx="1204">
                  <c:v>43072.836111111108</c:v>
                </c:pt>
                <c:pt idx="1205">
                  <c:v>43072.836805555555</c:v>
                </c:pt>
                <c:pt idx="1206">
                  <c:v>43072.837500000001</c:v>
                </c:pt>
                <c:pt idx="1207">
                  <c:v>43072.838194444441</c:v>
                </c:pt>
                <c:pt idx="1208">
                  <c:v>43072.838888888888</c:v>
                </c:pt>
                <c:pt idx="1209">
                  <c:v>43072.839583333334</c:v>
                </c:pt>
                <c:pt idx="1210">
                  <c:v>43072.840277777781</c:v>
                </c:pt>
                <c:pt idx="1211">
                  <c:v>43072.84097222222</c:v>
                </c:pt>
                <c:pt idx="1212">
                  <c:v>43072.841666666667</c:v>
                </c:pt>
                <c:pt idx="1213">
                  <c:v>43072.842361111114</c:v>
                </c:pt>
                <c:pt idx="1214">
                  <c:v>43072.843055555553</c:v>
                </c:pt>
                <c:pt idx="1215">
                  <c:v>43072.84375</c:v>
                </c:pt>
                <c:pt idx="1216">
                  <c:v>43072.844444444447</c:v>
                </c:pt>
                <c:pt idx="1217">
                  <c:v>43072.845138888886</c:v>
                </c:pt>
                <c:pt idx="1218">
                  <c:v>43072.845833333333</c:v>
                </c:pt>
                <c:pt idx="1219">
                  <c:v>43072.84652777778</c:v>
                </c:pt>
                <c:pt idx="1220">
                  <c:v>43072.847222222219</c:v>
                </c:pt>
                <c:pt idx="1221">
                  <c:v>43072.847916666666</c:v>
                </c:pt>
                <c:pt idx="1222">
                  <c:v>43072.848611111112</c:v>
                </c:pt>
                <c:pt idx="1223">
                  <c:v>43072.849305555559</c:v>
                </c:pt>
                <c:pt idx="1224">
                  <c:v>43072.85</c:v>
                </c:pt>
                <c:pt idx="1225">
                  <c:v>43072.850694444445</c:v>
                </c:pt>
                <c:pt idx="1226">
                  <c:v>43072.851388888892</c:v>
                </c:pt>
                <c:pt idx="1227">
                  <c:v>43072.852083333331</c:v>
                </c:pt>
                <c:pt idx="1228">
                  <c:v>43072.852777777778</c:v>
                </c:pt>
                <c:pt idx="1229">
                  <c:v>43072.853472222225</c:v>
                </c:pt>
                <c:pt idx="1230">
                  <c:v>43072.854166666664</c:v>
                </c:pt>
                <c:pt idx="1231">
                  <c:v>43072.854861111111</c:v>
                </c:pt>
                <c:pt idx="1232">
                  <c:v>43072.855555555558</c:v>
                </c:pt>
                <c:pt idx="1233">
                  <c:v>43072.856249999997</c:v>
                </c:pt>
                <c:pt idx="1234">
                  <c:v>43072.856944444444</c:v>
                </c:pt>
                <c:pt idx="1235">
                  <c:v>43072.857638888891</c:v>
                </c:pt>
                <c:pt idx="1236">
                  <c:v>43072.85833333333</c:v>
                </c:pt>
                <c:pt idx="1237">
                  <c:v>43072.859027777777</c:v>
                </c:pt>
                <c:pt idx="1238">
                  <c:v>43072.859722222223</c:v>
                </c:pt>
                <c:pt idx="1239">
                  <c:v>43072.86041666667</c:v>
                </c:pt>
                <c:pt idx="1240">
                  <c:v>43072.861111111109</c:v>
                </c:pt>
                <c:pt idx="1241">
                  <c:v>43072.861805555556</c:v>
                </c:pt>
                <c:pt idx="1242">
                  <c:v>43072.862500000003</c:v>
                </c:pt>
                <c:pt idx="1243">
                  <c:v>43072.863194444442</c:v>
                </c:pt>
                <c:pt idx="1244">
                  <c:v>43072.863888888889</c:v>
                </c:pt>
                <c:pt idx="1245">
                  <c:v>43072.864583333336</c:v>
                </c:pt>
                <c:pt idx="1246">
                  <c:v>43072.865277777775</c:v>
                </c:pt>
                <c:pt idx="1247">
                  <c:v>43072.865972222222</c:v>
                </c:pt>
                <c:pt idx="1248">
                  <c:v>43072.866666666669</c:v>
                </c:pt>
                <c:pt idx="1249">
                  <c:v>43072.867361111108</c:v>
                </c:pt>
                <c:pt idx="1250">
                  <c:v>43072.868055555555</c:v>
                </c:pt>
                <c:pt idx="1251">
                  <c:v>43072.868750000001</c:v>
                </c:pt>
                <c:pt idx="1252">
                  <c:v>43072.869444444441</c:v>
                </c:pt>
                <c:pt idx="1253">
                  <c:v>43072.870138888888</c:v>
                </c:pt>
                <c:pt idx="1254">
                  <c:v>43072.870833333334</c:v>
                </c:pt>
                <c:pt idx="1255">
                  <c:v>43072.871527777781</c:v>
                </c:pt>
                <c:pt idx="1256">
                  <c:v>43072.87222222222</c:v>
                </c:pt>
                <c:pt idx="1257">
                  <c:v>43072.872916666667</c:v>
                </c:pt>
                <c:pt idx="1258">
                  <c:v>43072.873611111114</c:v>
                </c:pt>
                <c:pt idx="1259">
                  <c:v>43072.874305555553</c:v>
                </c:pt>
                <c:pt idx="1260">
                  <c:v>43072.875</c:v>
                </c:pt>
                <c:pt idx="1261">
                  <c:v>43072.875694444447</c:v>
                </c:pt>
                <c:pt idx="1262">
                  <c:v>43072.876388888886</c:v>
                </c:pt>
                <c:pt idx="1263">
                  <c:v>43072.877083333333</c:v>
                </c:pt>
                <c:pt idx="1264">
                  <c:v>43072.87777777778</c:v>
                </c:pt>
                <c:pt idx="1265">
                  <c:v>43072.878472222219</c:v>
                </c:pt>
                <c:pt idx="1266">
                  <c:v>43072.879166666666</c:v>
                </c:pt>
                <c:pt idx="1267">
                  <c:v>43072.879861111112</c:v>
                </c:pt>
                <c:pt idx="1268">
                  <c:v>43072.880555555559</c:v>
                </c:pt>
                <c:pt idx="1269">
                  <c:v>43072.881249999999</c:v>
                </c:pt>
                <c:pt idx="1270">
                  <c:v>43072.881944444445</c:v>
                </c:pt>
                <c:pt idx="1271">
                  <c:v>43072.882638888892</c:v>
                </c:pt>
                <c:pt idx="1272">
                  <c:v>43072.883333333331</c:v>
                </c:pt>
                <c:pt idx="1273">
                  <c:v>43072.884027777778</c:v>
                </c:pt>
                <c:pt idx="1274">
                  <c:v>43072.884722222225</c:v>
                </c:pt>
                <c:pt idx="1275">
                  <c:v>43072.885416666664</c:v>
                </c:pt>
                <c:pt idx="1276">
                  <c:v>43072.886111111111</c:v>
                </c:pt>
                <c:pt idx="1277">
                  <c:v>43072.886805555558</c:v>
                </c:pt>
                <c:pt idx="1278">
                  <c:v>43072.887499999997</c:v>
                </c:pt>
                <c:pt idx="1279">
                  <c:v>43072.888194444444</c:v>
                </c:pt>
                <c:pt idx="1280">
                  <c:v>43072.888888888891</c:v>
                </c:pt>
                <c:pt idx="1281">
                  <c:v>43072.88958333333</c:v>
                </c:pt>
                <c:pt idx="1282">
                  <c:v>43072.890277777777</c:v>
                </c:pt>
                <c:pt idx="1283">
                  <c:v>43072.890972222223</c:v>
                </c:pt>
                <c:pt idx="1284">
                  <c:v>43072.89166666667</c:v>
                </c:pt>
                <c:pt idx="1285">
                  <c:v>43072.892361111109</c:v>
                </c:pt>
                <c:pt idx="1286">
                  <c:v>43072.893055555556</c:v>
                </c:pt>
                <c:pt idx="1287">
                  <c:v>43072.893750000003</c:v>
                </c:pt>
                <c:pt idx="1288">
                  <c:v>43072.894444444442</c:v>
                </c:pt>
                <c:pt idx="1289">
                  <c:v>43072.895138888889</c:v>
                </c:pt>
                <c:pt idx="1290">
                  <c:v>43072.895833333336</c:v>
                </c:pt>
                <c:pt idx="1291">
                  <c:v>43072.896527777775</c:v>
                </c:pt>
                <c:pt idx="1292">
                  <c:v>43072.897222222222</c:v>
                </c:pt>
                <c:pt idx="1293">
                  <c:v>43072.897916666669</c:v>
                </c:pt>
                <c:pt idx="1294">
                  <c:v>43072.898611111108</c:v>
                </c:pt>
                <c:pt idx="1295">
                  <c:v>43072.899305555555</c:v>
                </c:pt>
                <c:pt idx="1296">
                  <c:v>43072.9</c:v>
                </c:pt>
                <c:pt idx="1297">
                  <c:v>43072.900694444441</c:v>
                </c:pt>
                <c:pt idx="1298">
                  <c:v>43072.901388888888</c:v>
                </c:pt>
                <c:pt idx="1299">
                  <c:v>43072.902083333334</c:v>
                </c:pt>
                <c:pt idx="1300">
                  <c:v>43072.902777777781</c:v>
                </c:pt>
                <c:pt idx="1301">
                  <c:v>43072.90347222222</c:v>
                </c:pt>
                <c:pt idx="1302">
                  <c:v>43072.904166666667</c:v>
                </c:pt>
                <c:pt idx="1303">
                  <c:v>43072.904861111114</c:v>
                </c:pt>
                <c:pt idx="1304">
                  <c:v>43072.905555555553</c:v>
                </c:pt>
                <c:pt idx="1305">
                  <c:v>43072.90625</c:v>
                </c:pt>
                <c:pt idx="1306">
                  <c:v>43072.906944444447</c:v>
                </c:pt>
                <c:pt idx="1307">
                  <c:v>43072.907638888886</c:v>
                </c:pt>
                <c:pt idx="1308">
                  <c:v>43072.908333333333</c:v>
                </c:pt>
                <c:pt idx="1309">
                  <c:v>43072.90902777778</c:v>
                </c:pt>
                <c:pt idx="1310">
                  <c:v>43072.909722222219</c:v>
                </c:pt>
                <c:pt idx="1311">
                  <c:v>43072.910416666666</c:v>
                </c:pt>
                <c:pt idx="1312">
                  <c:v>43072.911111111112</c:v>
                </c:pt>
                <c:pt idx="1313">
                  <c:v>43072.911805555559</c:v>
                </c:pt>
                <c:pt idx="1314">
                  <c:v>43072.912499999999</c:v>
                </c:pt>
                <c:pt idx="1315">
                  <c:v>43072.913194444445</c:v>
                </c:pt>
                <c:pt idx="1316">
                  <c:v>43072.913888888892</c:v>
                </c:pt>
                <c:pt idx="1317">
                  <c:v>43072.914583333331</c:v>
                </c:pt>
                <c:pt idx="1318">
                  <c:v>43072.915277777778</c:v>
                </c:pt>
                <c:pt idx="1319">
                  <c:v>43072.915972222225</c:v>
                </c:pt>
                <c:pt idx="1320">
                  <c:v>43072.916666666664</c:v>
                </c:pt>
                <c:pt idx="1321">
                  <c:v>43072.917361111111</c:v>
                </c:pt>
                <c:pt idx="1322">
                  <c:v>43072.918055555558</c:v>
                </c:pt>
                <c:pt idx="1323">
                  <c:v>43072.918749999997</c:v>
                </c:pt>
                <c:pt idx="1324">
                  <c:v>43072.919444444444</c:v>
                </c:pt>
                <c:pt idx="1325">
                  <c:v>43072.920138888891</c:v>
                </c:pt>
                <c:pt idx="1326">
                  <c:v>43072.92083333333</c:v>
                </c:pt>
                <c:pt idx="1327">
                  <c:v>43072.921527777777</c:v>
                </c:pt>
                <c:pt idx="1328">
                  <c:v>43072.922222222223</c:v>
                </c:pt>
                <c:pt idx="1329">
                  <c:v>43072.92291666667</c:v>
                </c:pt>
                <c:pt idx="1330">
                  <c:v>43072.923611111109</c:v>
                </c:pt>
                <c:pt idx="1331">
                  <c:v>43072.924305555556</c:v>
                </c:pt>
                <c:pt idx="1332">
                  <c:v>43072.925000000003</c:v>
                </c:pt>
                <c:pt idx="1333">
                  <c:v>43072.925694444442</c:v>
                </c:pt>
                <c:pt idx="1334">
                  <c:v>43072.926388888889</c:v>
                </c:pt>
                <c:pt idx="1335">
                  <c:v>43072.927083333336</c:v>
                </c:pt>
                <c:pt idx="1336">
                  <c:v>43072.927777777775</c:v>
                </c:pt>
                <c:pt idx="1337">
                  <c:v>43072.928472222222</c:v>
                </c:pt>
                <c:pt idx="1338">
                  <c:v>43072.929166666669</c:v>
                </c:pt>
                <c:pt idx="1339">
                  <c:v>43072.929861111108</c:v>
                </c:pt>
                <c:pt idx="1340">
                  <c:v>43072.930555555555</c:v>
                </c:pt>
                <c:pt idx="1341">
                  <c:v>43072.931250000001</c:v>
                </c:pt>
                <c:pt idx="1342">
                  <c:v>43072.931944444441</c:v>
                </c:pt>
                <c:pt idx="1343">
                  <c:v>43072.932638888888</c:v>
                </c:pt>
                <c:pt idx="1344">
                  <c:v>43072.933333333334</c:v>
                </c:pt>
                <c:pt idx="1345">
                  <c:v>43072.934027777781</c:v>
                </c:pt>
                <c:pt idx="1346">
                  <c:v>43072.93472222222</c:v>
                </c:pt>
                <c:pt idx="1347">
                  <c:v>43072.935416666667</c:v>
                </c:pt>
                <c:pt idx="1348">
                  <c:v>43072.936111111114</c:v>
                </c:pt>
                <c:pt idx="1349">
                  <c:v>43072.936805555553</c:v>
                </c:pt>
                <c:pt idx="1350">
                  <c:v>43072.9375</c:v>
                </c:pt>
                <c:pt idx="1351">
                  <c:v>43072.938194444447</c:v>
                </c:pt>
                <c:pt idx="1352">
                  <c:v>43072.938888888886</c:v>
                </c:pt>
                <c:pt idx="1353">
                  <c:v>43072.939583333333</c:v>
                </c:pt>
                <c:pt idx="1354">
                  <c:v>43072.94027777778</c:v>
                </c:pt>
                <c:pt idx="1355">
                  <c:v>43072.940972222219</c:v>
                </c:pt>
                <c:pt idx="1356">
                  <c:v>43072.941666666666</c:v>
                </c:pt>
                <c:pt idx="1357">
                  <c:v>43072.942361111112</c:v>
                </c:pt>
                <c:pt idx="1358">
                  <c:v>43072.943055555559</c:v>
                </c:pt>
                <c:pt idx="1359">
                  <c:v>43072.943749999999</c:v>
                </c:pt>
                <c:pt idx="1360">
                  <c:v>43072.944444444445</c:v>
                </c:pt>
                <c:pt idx="1361">
                  <c:v>43072.945138888892</c:v>
                </c:pt>
                <c:pt idx="1362">
                  <c:v>43072.945833333331</c:v>
                </c:pt>
                <c:pt idx="1363">
                  <c:v>43072.946527777778</c:v>
                </c:pt>
                <c:pt idx="1364">
                  <c:v>43072.947222222225</c:v>
                </c:pt>
                <c:pt idx="1365">
                  <c:v>43072.947916666664</c:v>
                </c:pt>
                <c:pt idx="1366">
                  <c:v>43072.948611111111</c:v>
                </c:pt>
                <c:pt idx="1367">
                  <c:v>43072.949305555558</c:v>
                </c:pt>
                <c:pt idx="1368">
                  <c:v>43072.95</c:v>
                </c:pt>
                <c:pt idx="1369">
                  <c:v>43072.950694444444</c:v>
                </c:pt>
                <c:pt idx="1370">
                  <c:v>43072.951388888891</c:v>
                </c:pt>
                <c:pt idx="1371">
                  <c:v>43072.95208333333</c:v>
                </c:pt>
                <c:pt idx="1372">
                  <c:v>43072.952777777777</c:v>
                </c:pt>
                <c:pt idx="1373">
                  <c:v>43072.953472222223</c:v>
                </c:pt>
                <c:pt idx="1374">
                  <c:v>43072.95416666667</c:v>
                </c:pt>
                <c:pt idx="1375">
                  <c:v>43072.954861111109</c:v>
                </c:pt>
                <c:pt idx="1376">
                  <c:v>43072.955555555556</c:v>
                </c:pt>
                <c:pt idx="1377">
                  <c:v>43072.956250000003</c:v>
                </c:pt>
                <c:pt idx="1378">
                  <c:v>43072.956944444442</c:v>
                </c:pt>
                <c:pt idx="1379">
                  <c:v>43072.957638888889</c:v>
                </c:pt>
                <c:pt idx="1380">
                  <c:v>43072.958333333336</c:v>
                </c:pt>
                <c:pt idx="1381">
                  <c:v>43072.959027777775</c:v>
                </c:pt>
                <c:pt idx="1382">
                  <c:v>43072.959722222222</c:v>
                </c:pt>
                <c:pt idx="1383">
                  <c:v>43072.960416666669</c:v>
                </c:pt>
                <c:pt idx="1384">
                  <c:v>43072.961111111108</c:v>
                </c:pt>
                <c:pt idx="1385">
                  <c:v>43072.961805555555</c:v>
                </c:pt>
                <c:pt idx="1386">
                  <c:v>43072.962500000001</c:v>
                </c:pt>
                <c:pt idx="1387">
                  <c:v>43072.963194444441</c:v>
                </c:pt>
                <c:pt idx="1388">
                  <c:v>43072.963888888888</c:v>
                </c:pt>
                <c:pt idx="1389">
                  <c:v>43072.964583333334</c:v>
                </c:pt>
                <c:pt idx="1390">
                  <c:v>43072.965277777781</c:v>
                </c:pt>
                <c:pt idx="1391">
                  <c:v>43072.96597222222</c:v>
                </c:pt>
                <c:pt idx="1392">
                  <c:v>43072.966666666667</c:v>
                </c:pt>
                <c:pt idx="1393">
                  <c:v>43072.967361111114</c:v>
                </c:pt>
                <c:pt idx="1394">
                  <c:v>43072.968055555553</c:v>
                </c:pt>
                <c:pt idx="1395">
                  <c:v>43072.96875</c:v>
                </c:pt>
                <c:pt idx="1396">
                  <c:v>43072.969444444447</c:v>
                </c:pt>
                <c:pt idx="1397">
                  <c:v>43072.970138888886</c:v>
                </c:pt>
                <c:pt idx="1398">
                  <c:v>43072.970833333333</c:v>
                </c:pt>
                <c:pt idx="1399">
                  <c:v>43072.97152777778</c:v>
                </c:pt>
                <c:pt idx="1400">
                  <c:v>43072.972222222219</c:v>
                </c:pt>
                <c:pt idx="1401">
                  <c:v>43072.972916666666</c:v>
                </c:pt>
                <c:pt idx="1402">
                  <c:v>43072.973611111112</c:v>
                </c:pt>
                <c:pt idx="1403">
                  <c:v>43072.974305555559</c:v>
                </c:pt>
                <c:pt idx="1404">
                  <c:v>43072.974999999999</c:v>
                </c:pt>
                <c:pt idx="1405">
                  <c:v>43072.975694444445</c:v>
                </c:pt>
                <c:pt idx="1406">
                  <c:v>43072.976388888892</c:v>
                </c:pt>
                <c:pt idx="1407">
                  <c:v>43072.977083333331</c:v>
                </c:pt>
                <c:pt idx="1408">
                  <c:v>43072.977777777778</c:v>
                </c:pt>
                <c:pt idx="1409">
                  <c:v>43072.978472222225</c:v>
                </c:pt>
                <c:pt idx="1410">
                  <c:v>43072.979166666664</c:v>
                </c:pt>
                <c:pt idx="1411">
                  <c:v>43072.979861111111</c:v>
                </c:pt>
                <c:pt idx="1412">
                  <c:v>43072.980555555558</c:v>
                </c:pt>
                <c:pt idx="1413">
                  <c:v>43072.981249999997</c:v>
                </c:pt>
                <c:pt idx="1414">
                  <c:v>43072.981944444444</c:v>
                </c:pt>
                <c:pt idx="1415">
                  <c:v>43072.982638888891</c:v>
                </c:pt>
                <c:pt idx="1416">
                  <c:v>43072.98333333333</c:v>
                </c:pt>
                <c:pt idx="1417">
                  <c:v>43072.984027777777</c:v>
                </c:pt>
                <c:pt idx="1418">
                  <c:v>43072.984722222223</c:v>
                </c:pt>
                <c:pt idx="1419">
                  <c:v>43072.98541666667</c:v>
                </c:pt>
                <c:pt idx="1420">
                  <c:v>43072.986111111109</c:v>
                </c:pt>
                <c:pt idx="1421">
                  <c:v>43072.986805555556</c:v>
                </c:pt>
                <c:pt idx="1422">
                  <c:v>43072.987500000003</c:v>
                </c:pt>
                <c:pt idx="1423">
                  <c:v>43072.988194444442</c:v>
                </c:pt>
                <c:pt idx="1424">
                  <c:v>43072.988888888889</c:v>
                </c:pt>
                <c:pt idx="1425">
                  <c:v>43072.989583333336</c:v>
                </c:pt>
                <c:pt idx="1426">
                  <c:v>43072.990277777775</c:v>
                </c:pt>
                <c:pt idx="1427">
                  <c:v>43072.990972222222</c:v>
                </c:pt>
                <c:pt idx="1428">
                  <c:v>43072.991666666669</c:v>
                </c:pt>
                <c:pt idx="1429">
                  <c:v>43072.992361111108</c:v>
                </c:pt>
                <c:pt idx="1430">
                  <c:v>43072.993055555555</c:v>
                </c:pt>
                <c:pt idx="1431">
                  <c:v>43072.993750000001</c:v>
                </c:pt>
                <c:pt idx="1432">
                  <c:v>43072.994444444441</c:v>
                </c:pt>
                <c:pt idx="1433">
                  <c:v>43072.995138888888</c:v>
                </c:pt>
                <c:pt idx="1434">
                  <c:v>43072.995833333334</c:v>
                </c:pt>
                <c:pt idx="1435">
                  <c:v>43072.996527777781</c:v>
                </c:pt>
                <c:pt idx="1436">
                  <c:v>43072.99722222222</c:v>
                </c:pt>
                <c:pt idx="1437">
                  <c:v>43072.997916666667</c:v>
                </c:pt>
                <c:pt idx="1438">
                  <c:v>43072.998611111114</c:v>
                </c:pt>
                <c:pt idx="1439">
                  <c:v>43072.999305555553</c:v>
                </c:pt>
              </c:numCache>
            </c:numRef>
          </c:cat>
          <c:val>
            <c:numRef>
              <c:f>Sheet1!$B$6:$B$1445</c:f>
              <c:numCache>
                <c:formatCode>General</c:formatCode>
                <c:ptCount val="14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6.0766669114430745E-2</c:v>
                </c:pt>
                <c:pt idx="468">
                  <c:v>0.33770001530647276</c:v>
                </c:pt>
                <c:pt idx="469">
                  <c:v>0.67713336249192557</c:v>
                </c:pt>
                <c:pt idx="470">
                  <c:v>1.0251333852608999</c:v>
                </c:pt>
                <c:pt idx="471">
                  <c:v>1.4044000705083211</c:v>
                </c:pt>
                <c:pt idx="472">
                  <c:v>2.0234667738278707</c:v>
                </c:pt>
                <c:pt idx="473">
                  <c:v>2.5149667898813886</c:v>
                </c:pt>
                <c:pt idx="474">
                  <c:v>2.9251001675923667</c:v>
                </c:pt>
                <c:pt idx="475">
                  <c:v>3.467966850598653</c:v>
                </c:pt>
                <c:pt idx="476">
                  <c:v>4.0969001928965252</c:v>
                </c:pt>
                <c:pt idx="477">
                  <c:v>4.6140668710072834</c:v>
                </c:pt>
                <c:pt idx="478">
                  <c:v>5.2253669102986651</c:v>
                </c:pt>
                <c:pt idx="479">
                  <c:v>5.8683669884999592</c:v>
                </c:pt>
                <c:pt idx="480">
                  <c:v>6.3768003304799397</c:v>
                </c:pt>
                <c:pt idx="481">
                  <c:v>6.5987002849578857</c:v>
                </c:pt>
                <c:pt idx="482">
                  <c:v>6.4642002900441486</c:v>
                </c:pt>
                <c:pt idx="483">
                  <c:v>6.334600369135539</c:v>
                </c:pt>
                <c:pt idx="484">
                  <c:v>6.2076002915700279</c:v>
                </c:pt>
                <c:pt idx="485">
                  <c:v>6.0686002890268957</c:v>
                </c:pt>
                <c:pt idx="486">
                  <c:v>6.0819336414337162</c:v>
                </c:pt>
                <c:pt idx="487">
                  <c:v>6.2380003611246746</c:v>
                </c:pt>
                <c:pt idx="488">
                  <c:v>6.4618003368377686</c:v>
                </c:pt>
                <c:pt idx="489">
                  <c:v>6.8350003878275549</c:v>
                </c:pt>
                <c:pt idx="490">
                  <c:v>7.0791668891906738</c:v>
                </c:pt>
                <c:pt idx="491">
                  <c:v>7.0199336528778078</c:v>
                </c:pt>
                <c:pt idx="492">
                  <c:v>6.8037003199259436</c:v>
                </c:pt>
                <c:pt idx="493">
                  <c:v>6.7038338184356689</c:v>
                </c:pt>
                <c:pt idx="494">
                  <c:v>6.7401002407073971</c:v>
                </c:pt>
                <c:pt idx="495">
                  <c:v>6.6072003205617271</c:v>
                </c:pt>
                <c:pt idx="496">
                  <c:v>6.2834669589996341</c:v>
                </c:pt>
                <c:pt idx="497">
                  <c:v>5.784600273768107</c:v>
                </c:pt>
                <c:pt idx="498">
                  <c:v>5.2438003063201908</c:v>
                </c:pt>
                <c:pt idx="499">
                  <c:v>4.9353002548217777</c:v>
                </c:pt>
                <c:pt idx="500">
                  <c:v>4.8691668510437012</c:v>
                </c:pt>
                <c:pt idx="501">
                  <c:v>4.954533704121908</c:v>
                </c:pt>
                <c:pt idx="502">
                  <c:v>5.0684334595998131</c:v>
                </c:pt>
                <c:pt idx="503">
                  <c:v>5.224133650461833</c:v>
                </c:pt>
                <c:pt idx="504">
                  <c:v>5.3745669205983484</c:v>
                </c:pt>
                <c:pt idx="505">
                  <c:v>5.5704003016153969</c:v>
                </c:pt>
                <c:pt idx="506">
                  <c:v>5.7933002789815271</c:v>
                </c:pt>
                <c:pt idx="507">
                  <c:v>6.110166947046916</c:v>
                </c:pt>
                <c:pt idx="508">
                  <c:v>6.4364004135131836</c:v>
                </c:pt>
                <c:pt idx="509">
                  <c:v>6.846100362141927</c:v>
                </c:pt>
                <c:pt idx="510">
                  <c:v>7.2245337168375654</c:v>
                </c:pt>
                <c:pt idx="511">
                  <c:v>7.6356003602345783</c:v>
                </c:pt>
                <c:pt idx="512">
                  <c:v>8.1233670552571606</c:v>
                </c:pt>
                <c:pt idx="513">
                  <c:v>8.7592003186543774</c:v>
                </c:pt>
                <c:pt idx="514">
                  <c:v>9.5546670913696286</c:v>
                </c:pt>
                <c:pt idx="515">
                  <c:v>10.524967193603516</c:v>
                </c:pt>
                <c:pt idx="516">
                  <c:v>11.378667291005453</c:v>
                </c:pt>
                <c:pt idx="517">
                  <c:v>12.097600587209065</c:v>
                </c:pt>
                <c:pt idx="518">
                  <c:v>12.925533994038899</c:v>
                </c:pt>
                <c:pt idx="519">
                  <c:v>15.298334058125814</c:v>
                </c:pt>
                <c:pt idx="520">
                  <c:v>16.334967358907065</c:v>
                </c:pt>
                <c:pt idx="521">
                  <c:v>15.0361341158549</c:v>
                </c:pt>
                <c:pt idx="522">
                  <c:v>14.075500583648681</c:v>
                </c:pt>
                <c:pt idx="523">
                  <c:v>12.104667250315348</c:v>
                </c:pt>
                <c:pt idx="524">
                  <c:v>10.800400511423748</c:v>
                </c:pt>
                <c:pt idx="525">
                  <c:v>10.108367188771565</c:v>
                </c:pt>
                <c:pt idx="526">
                  <c:v>9.6920673052469883</c:v>
                </c:pt>
                <c:pt idx="527">
                  <c:v>9.6798670132954907</c:v>
                </c:pt>
                <c:pt idx="528">
                  <c:v>10.116733900705974</c:v>
                </c:pt>
                <c:pt idx="529">
                  <c:v>10.683667278289795</c:v>
                </c:pt>
                <c:pt idx="530">
                  <c:v>10.767267068227133</c:v>
                </c:pt>
                <c:pt idx="531">
                  <c:v>10.301367155710857</c:v>
                </c:pt>
                <c:pt idx="532">
                  <c:v>10.537633736928305</c:v>
                </c:pt>
                <c:pt idx="533">
                  <c:v>11.129300467173259</c:v>
                </c:pt>
                <c:pt idx="534">
                  <c:v>11.804767258961995</c:v>
                </c:pt>
                <c:pt idx="535">
                  <c:v>13.137467257181804</c:v>
                </c:pt>
                <c:pt idx="536">
                  <c:v>15.121234099070231</c:v>
                </c:pt>
                <c:pt idx="537">
                  <c:v>16.386534245808921</c:v>
                </c:pt>
                <c:pt idx="538">
                  <c:v>16.268333943684897</c:v>
                </c:pt>
                <c:pt idx="539">
                  <c:v>15.687400722503662</c:v>
                </c:pt>
                <c:pt idx="540">
                  <c:v>18.370367685953777</c:v>
                </c:pt>
                <c:pt idx="541">
                  <c:v>23.952001126607261</c:v>
                </c:pt>
                <c:pt idx="542">
                  <c:v>35.064601898193359</c:v>
                </c:pt>
                <c:pt idx="543">
                  <c:v>46.992269007364911</c:v>
                </c:pt>
                <c:pt idx="544">
                  <c:v>58.407502619425458</c:v>
                </c:pt>
                <c:pt idx="545">
                  <c:v>64.205336252848312</c:v>
                </c:pt>
                <c:pt idx="546">
                  <c:v>62.424969863891604</c:v>
                </c:pt>
                <c:pt idx="547">
                  <c:v>54.594935862223309</c:v>
                </c:pt>
                <c:pt idx="548">
                  <c:v>46.365935770670575</c:v>
                </c:pt>
                <c:pt idx="549">
                  <c:v>41.997635269165038</c:v>
                </c:pt>
                <c:pt idx="550">
                  <c:v>35.320068232218425</c:v>
                </c:pt>
                <c:pt idx="551">
                  <c:v>34.336735026041666</c:v>
                </c:pt>
                <c:pt idx="552">
                  <c:v>38.691835021972658</c:v>
                </c:pt>
                <c:pt idx="553">
                  <c:v>44.162602233886716</c:v>
                </c:pt>
                <c:pt idx="554">
                  <c:v>46.368368911743161</c:v>
                </c:pt>
                <c:pt idx="555">
                  <c:v>48.125969187418619</c:v>
                </c:pt>
                <c:pt idx="556">
                  <c:v>52.483302942911784</c:v>
                </c:pt>
                <c:pt idx="557">
                  <c:v>60.023536554972331</c:v>
                </c:pt>
                <c:pt idx="558">
                  <c:v>72.046437072753903</c:v>
                </c:pt>
                <c:pt idx="559">
                  <c:v>84.848337300618496</c:v>
                </c:pt>
                <c:pt idx="560">
                  <c:v>94.162738291422528</c:v>
                </c:pt>
                <c:pt idx="561">
                  <c:v>97.150471496582028</c:v>
                </c:pt>
                <c:pt idx="562">
                  <c:v>95.6748046875</c:v>
                </c:pt>
                <c:pt idx="563">
                  <c:v>98.307171122233072</c:v>
                </c:pt>
                <c:pt idx="564">
                  <c:v>104.55103861490885</c:v>
                </c:pt>
                <c:pt idx="565">
                  <c:v>108.41343841552734</c:v>
                </c:pt>
                <c:pt idx="566">
                  <c:v>110.73167190551757</c:v>
                </c:pt>
                <c:pt idx="567">
                  <c:v>114.78560485839844</c:v>
                </c:pt>
                <c:pt idx="568">
                  <c:v>123.4452392578125</c:v>
                </c:pt>
                <c:pt idx="569">
                  <c:v>132.04757181803384</c:v>
                </c:pt>
                <c:pt idx="570">
                  <c:v>136.41450703938801</c:v>
                </c:pt>
                <c:pt idx="571">
                  <c:v>136.00430552164713</c:v>
                </c:pt>
                <c:pt idx="572">
                  <c:v>133.99810638427735</c:v>
                </c:pt>
                <c:pt idx="573">
                  <c:v>132.24587351481119</c:v>
                </c:pt>
                <c:pt idx="574">
                  <c:v>132.00603993733725</c:v>
                </c:pt>
                <c:pt idx="575">
                  <c:v>132.60700632731121</c:v>
                </c:pt>
                <c:pt idx="576">
                  <c:v>134.00143941243491</c:v>
                </c:pt>
                <c:pt idx="577">
                  <c:v>135.54444020589193</c:v>
                </c:pt>
                <c:pt idx="578">
                  <c:v>135.83014221191405</c:v>
                </c:pt>
                <c:pt idx="579">
                  <c:v>133.60147247314453</c:v>
                </c:pt>
                <c:pt idx="580">
                  <c:v>131.20057373046876</c:v>
                </c:pt>
                <c:pt idx="581">
                  <c:v>130.51427103678387</c:v>
                </c:pt>
                <c:pt idx="582">
                  <c:v>130.18080647786459</c:v>
                </c:pt>
                <c:pt idx="583">
                  <c:v>126.39267374674479</c:v>
                </c:pt>
                <c:pt idx="584">
                  <c:v>119.36240590413412</c:v>
                </c:pt>
                <c:pt idx="585">
                  <c:v>113.22093811035157</c:v>
                </c:pt>
                <c:pt idx="586">
                  <c:v>109.17893829345704</c:v>
                </c:pt>
                <c:pt idx="587">
                  <c:v>108.36857223510742</c:v>
                </c:pt>
                <c:pt idx="588">
                  <c:v>110.72043813069662</c:v>
                </c:pt>
                <c:pt idx="589">
                  <c:v>111.98787104288736</c:v>
                </c:pt>
                <c:pt idx="590">
                  <c:v>111.67890599568685</c:v>
                </c:pt>
                <c:pt idx="591">
                  <c:v>110.61293945312499</c:v>
                </c:pt>
                <c:pt idx="592">
                  <c:v>109.54610519409179</c:v>
                </c:pt>
                <c:pt idx="593">
                  <c:v>108.44780502319335</c:v>
                </c:pt>
                <c:pt idx="594">
                  <c:v>108.3715721130371</c:v>
                </c:pt>
                <c:pt idx="595">
                  <c:v>105.02770563761393</c:v>
                </c:pt>
                <c:pt idx="596">
                  <c:v>102.83323796590169</c:v>
                </c:pt>
                <c:pt idx="597">
                  <c:v>100.4668711344401</c:v>
                </c:pt>
                <c:pt idx="598">
                  <c:v>99.712538401285812</c:v>
                </c:pt>
                <c:pt idx="599">
                  <c:v>92.567205047607416</c:v>
                </c:pt>
                <c:pt idx="600">
                  <c:v>87.194937642415368</c:v>
                </c:pt>
                <c:pt idx="601">
                  <c:v>86.343571217854816</c:v>
                </c:pt>
                <c:pt idx="602">
                  <c:v>84.849570973714194</c:v>
                </c:pt>
                <c:pt idx="603">
                  <c:v>83.797136433919277</c:v>
                </c:pt>
                <c:pt idx="604">
                  <c:v>82.133604176839199</c:v>
                </c:pt>
                <c:pt idx="605">
                  <c:v>79.283636728922531</c:v>
                </c:pt>
                <c:pt idx="606">
                  <c:v>77.504137674967453</c:v>
                </c:pt>
                <c:pt idx="607">
                  <c:v>79.398736826578769</c:v>
                </c:pt>
                <c:pt idx="608">
                  <c:v>83.458869934082031</c:v>
                </c:pt>
                <c:pt idx="609">
                  <c:v>86.031304677327469</c:v>
                </c:pt>
                <c:pt idx="610">
                  <c:v>87.016770680745438</c:v>
                </c:pt>
                <c:pt idx="611">
                  <c:v>89.798904164632162</c:v>
                </c:pt>
                <c:pt idx="612">
                  <c:v>94.101204172770181</c:v>
                </c:pt>
                <c:pt idx="613">
                  <c:v>94.873637644449872</c:v>
                </c:pt>
                <c:pt idx="614">
                  <c:v>94.695771280924475</c:v>
                </c:pt>
                <c:pt idx="615">
                  <c:v>97.025170898437494</c:v>
                </c:pt>
                <c:pt idx="616">
                  <c:v>100.57263793945313</c:v>
                </c:pt>
                <c:pt idx="617">
                  <c:v>103.21237157185872</c:v>
                </c:pt>
                <c:pt idx="618">
                  <c:v>107.53177185058594</c:v>
                </c:pt>
                <c:pt idx="619">
                  <c:v>110.12197163899739</c:v>
                </c:pt>
                <c:pt idx="620">
                  <c:v>109.45310694376627</c:v>
                </c:pt>
                <c:pt idx="621">
                  <c:v>111.70893783569336</c:v>
                </c:pt>
                <c:pt idx="622">
                  <c:v>115.17913920084635</c:v>
                </c:pt>
                <c:pt idx="623">
                  <c:v>117.03947245279947</c:v>
                </c:pt>
                <c:pt idx="624">
                  <c:v>115.72893931070963</c:v>
                </c:pt>
                <c:pt idx="625">
                  <c:v>113.84350560506185</c:v>
                </c:pt>
                <c:pt idx="626">
                  <c:v>111.05077234903972</c:v>
                </c:pt>
                <c:pt idx="627">
                  <c:v>107.95847193400066</c:v>
                </c:pt>
                <c:pt idx="628">
                  <c:v>110.19580561319987</c:v>
                </c:pt>
                <c:pt idx="629">
                  <c:v>109.69490483601888</c:v>
                </c:pt>
                <c:pt idx="630">
                  <c:v>106.73313903808594</c:v>
                </c:pt>
                <c:pt idx="631">
                  <c:v>106.56620534261067</c:v>
                </c:pt>
                <c:pt idx="632">
                  <c:v>103.04580459594726</c:v>
                </c:pt>
                <c:pt idx="633">
                  <c:v>97.477171325683599</c:v>
                </c:pt>
                <c:pt idx="634">
                  <c:v>97.213071950276699</c:v>
                </c:pt>
                <c:pt idx="635">
                  <c:v>99.083337910970059</c:v>
                </c:pt>
                <c:pt idx="636">
                  <c:v>100.29833806355795</c:v>
                </c:pt>
                <c:pt idx="637">
                  <c:v>103.93513921101888</c:v>
                </c:pt>
                <c:pt idx="638">
                  <c:v>106.73093846638997</c:v>
                </c:pt>
                <c:pt idx="639">
                  <c:v>106.59613774617513</c:v>
                </c:pt>
                <c:pt idx="640">
                  <c:v>107.12260513305664</c:v>
                </c:pt>
                <c:pt idx="641">
                  <c:v>110.78847147623698</c:v>
                </c:pt>
                <c:pt idx="642">
                  <c:v>114.00170567830403</c:v>
                </c:pt>
                <c:pt idx="643">
                  <c:v>114.79353968302409</c:v>
                </c:pt>
                <c:pt idx="644">
                  <c:v>116.1556391398112</c:v>
                </c:pt>
                <c:pt idx="645">
                  <c:v>117.60810623168945</c:v>
                </c:pt>
                <c:pt idx="646">
                  <c:v>117.99700571695963</c:v>
                </c:pt>
                <c:pt idx="647">
                  <c:v>118.19207204182943</c:v>
                </c:pt>
                <c:pt idx="648">
                  <c:v>118.23837229410807</c:v>
                </c:pt>
                <c:pt idx="649">
                  <c:v>118.16920496622721</c:v>
                </c:pt>
                <c:pt idx="650">
                  <c:v>118.09097162882487</c:v>
                </c:pt>
                <c:pt idx="651">
                  <c:v>117.92977320353189</c:v>
                </c:pt>
                <c:pt idx="652">
                  <c:v>117.85797424316407</c:v>
                </c:pt>
                <c:pt idx="653">
                  <c:v>117.7949717203776</c:v>
                </c:pt>
                <c:pt idx="654">
                  <c:v>117.71410471598307</c:v>
                </c:pt>
                <c:pt idx="655">
                  <c:v>117.64990666707357</c:v>
                </c:pt>
                <c:pt idx="656">
                  <c:v>117.64837265014648</c:v>
                </c:pt>
                <c:pt idx="657">
                  <c:v>117.62720642089843</c:v>
                </c:pt>
                <c:pt idx="658">
                  <c:v>117.62443974812825</c:v>
                </c:pt>
                <c:pt idx="659">
                  <c:v>117.6222048441569</c:v>
                </c:pt>
                <c:pt idx="660">
                  <c:v>117.52153930664062</c:v>
                </c:pt>
                <c:pt idx="661">
                  <c:v>117.38160502115885</c:v>
                </c:pt>
                <c:pt idx="662">
                  <c:v>117.3129399617513</c:v>
                </c:pt>
                <c:pt idx="663">
                  <c:v>117.1740717569987</c:v>
                </c:pt>
                <c:pt idx="664">
                  <c:v>117.12840627034505</c:v>
                </c:pt>
                <c:pt idx="665">
                  <c:v>117.08703943888347</c:v>
                </c:pt>
                <c:pt idx="666">
                  <c:v>117.14453786214193</c:v>
                </c:pt>
                <c:pt idx="667">
                  <c:v>117.10357411702473</c:v>
                </c:pt>
                <c:pt idx="668">
                  <c:v>117.09207102457682</c:v>
                </c:pt>
                <c:pt idx="669">
                  <c:v>117.19540506998698</c:v>
                </c:pt>
                <c:pt idx="670">
                  <c:v>117.09520568847657</c:v>
                </c:pt>
                <c:pt idx="671">
                  <c:v>117.06647288004557</c:v>
                </c:pt>
                <c:pt idx="672">
                  <c:v>117.07947133382162</c:v>
                </c:pt>
                <c:pt idx="673">
                  <c:v>117.14923985799153</c:v>
                </c:pt>
                <c:pt idx="674">
                  <c:v>117.31080576578776</c:v>
                </c:pt>
                <c:pt idx="675">
                  <c:v>117.43873723347981</c:v>
                </c:pt>
                <c:pt idx="676">
                  <c:v>117.56380615234374</c:v>
                </c:pt>
                <c:pt idx="677">
                  <c:v>117.63880411783855</c:v>
                </c:pt>
                <c:pt idx="678">
                  <c:v>117.73413696289063</c:v>
                </c:pt>
                <c:pt idx="679">
                  <c:v>117.72647247314453</c:v>
                </c:pt>
                <c:pt idx="680">
                  <c:v>117.77440490722657</c:v>
                </c:pt>
                <c:pt idx="681">
                  <c:v>117.83120676676432</c:v>
                </c:pt>
                <c:pt idx="682">
                  <c:v>117.84467213948568</c:v>
                </c:pt>
                <c:pt idx="683">
                  <c:v>117.89573771158854</c:v>
                </c:pt>
                <c:pt idx="684">
                  <c:v>117.96133931477864</c:v>
                </c:pt>
                <c:pt idx="685">
                  <c:v>118.05047047932943</c:v>
                </c:pt>
                <c:pt idx="686">
                  <c:v>118.10453898111979</c:v>
                </c:pt>
                <c:pt idx="687">
                  <c:v>118.15113932291666</c:v>
                </c:pt>
                <c:pt idx="688">
                  <c:v>118.250905863444</c:v>
                </c:pt>
                <c:pt idx="689">
                  <c:v>118.30127207438152</c:v>
                </c:pt>
                <c:pt idx="690">
                  <c:v>118.30606994628906</c:v>
                </c:pt>
                <c:pt idx="691">
                  <c:v>118.26983795166015</c:v>
                </c:pt>
                <c:pt idx="692">
                  <c:v>118.30443827311198</c:v>
                </c:pt>
                <c:pt idx="693">
                  <c:v>118.2758061726888</c:v>
                </c:pt>
                <c:pt idx="694">
                  <c:v>118.28773854573568</c:v>
                </c:pt>
                <c:pt idx="695">
                  <c:v>118.30983835856119</c:v>
                </c:pt>
                <c:pt idx="696">
                  <c:v>118.27770741780598</c:v>
                </c:pt>
                <c:pt idx="697">
                  <c:v>118.23820648193359</c:v>
                </c:pt>
                <c:pt idx="698">
                  <c:v>118.19643961588541</c:v>
                </c:pt>
                <c:pt idx="699">
                  <c:v>118.13140563964843</c:v>
                </c:pt>
                <c:pt idx="700">
                  <c:v>118.06667124430338</c:v>
                </c:pt>
                <c:pt idx="701">
                  <c:v>118.00593719482421</c:v>
                </c:pt>
                <c:pt idx="702">
                  <c:v>117.99153798421224</c:v>
                </c:pt>
                <c:pt idx="703">
                  <c:v>117.90683949788412</c:v>
                </c:pt>
                <c:pt idx="704">
                  <c:v>117.82800547281902</c:v>
                </c:pt>
                <c:pt idx="705">
                  <c:v>117.77787068684896</c:v>
                </c:pt>
                <c:pt idx="706">
                  <c:v>117.74267272949218</c:v>
                </c:pt>
                <c:pt idx="707">
                  <c:v>117.66200561523438</c:v>
                </c:pt>
                <c:pt idx="708">
                  <c:v>117.65587056477865</c:v>
                </c:pt>
                <c:pt idx="709">
                  <c:v>117.60310516357421</c:v>
                </c:pt>
                <c:pt idx="710">
                  <c:v>117.52327219645183</c:v>
                </c:pt>
                <c:pt idx="711">
                  <c:v>117.47667287190755</c:v>
                </c:pt>
                <c:pt idx="712">
                  <c:v>117.43167317708334</c:v>
                </c:pt>
                <c:pt idx="713">
                  <c:v>117.3552729288737</c:v>
                </c:pt>
                <c:pt idx="714">
                  <c:v>117.31467157999674</c:v>
                </c:pt>
                <c:pt idx="715">
                  <c:v>117.24767100016275</c:v>
                </c:pt>
                <c:pt idx="716">
                  <c:v>117.19306996663411</c:v>
                </c:pt>
                <c:pt idx="717">
                  <c:v>117.16347147623698</c:v>
                </c:pt>
                <c:pt idx="718">
                  <c:v>117.06750666300455</c:v>
                </c:pt>
                <c:pt idx="719">
                  <c:v>116.97880605061849</c:v>
                </c:pt>
                <c:pt idx="720">
                  <c:v>116.91280543009439</c:v>
                </c:pt>
                <c:pt idx="721">
                  <c:v>116.85367126464844</c:v>
                </c:pt>
                <c:pt idx="722">
                  <c:v>116.75220514933268</c:v>
                </c:pt>
                <c:pt idx="723">
                  <c:v>116.69393971761068</c:v>
                </c:pt>
                <c:pt idx="724">
                  <c:v>116.64807332356771</c:v>
                </c:pt>
                <c:pt idx="725">
                  <c:v>116.61260681152343</c:v>
                </c:pt>
                <c:pt idx="726">
                  <c:v>116.52400436401368</c:v>
                </c:pt>
                <c:pt idx="727">
                  <c:v>116.44690704345703</c:v>
                </c:pt>
                <c:pt idx="728">
                  <c:v>116.36213836669921</c:v>
                </c:pt>
                <c:pt idx="729">
                  <c:v>116.30313873291016</c:v>
                </c:pt>
                <c:pt idx="730">
                  <c:v>116.21580657958984</c:v>
                </c:pt>
                <c:pt idx="731">
                  <c:v>116.16417287190755</c:v>
                </c:pt>
                <c:pt idx="732">
                  <c:v>116.14073918660482</c:v>
                </c:pt>
                <c:pt idx="733">
                  <c:v>116.14374033610027</c:v>
                </c:pt>
                <c:pt idx="734">
                  <c:v>116.09887237548828</c:v>
                </c:pt>
                <c:pt idx="735">
                  <c:v>116.02573903401692</c:v>
                </c:pt>
                <c:pt idx="736">
                  <c:v>116.01327184041341</c:v>
                </c:pt>
                <c:pt idx="737">
                  <c:v>115.99520670572916</c:v>
                </c:pt>
                <c:pt idx="738">
                  <c:v>115.98947067260742</c:v>
                </c:pt>
                <c:pt idx="739">
                  <c:v>116.01033782958984</c:v>
                </c:pt>
                <c:pt idx="740">
                  <c:v>116.0528071085612</c:v>
                </c:pt>
                <c:pt idx="741">
                  <c:v>116.06900660196941</c:v>
                </c:pt>
                <c:pt idx="742">
                  <c:v>116.01827239990234</c:v>
                </c:pt>
                <c:pt idx="743">
                  <c:v>115.9609369913737</c:v>
                </c:pt>
                <c:pt idx="744">
                  <c:v>115.94007008870443</c:v>
                </c:pt>
                <c:pt idx="745">
                  <c:v>115.95053812662761</c:v>
                </c:pt>
                <c:pt idx="746">
                  <c:v>115.9466044108073</c:v>
                </c:pt>
                <c:pt idx="747">
                  <c:v>115.92247161865234</c:v>
                </c:pt>
                <c:pt idx="748">
                  <c:v>115.95140228271484</c:v>
                </c:pt>
                <c:pt idx="749">
                  <c:v>115.96227264404297</c:v>
                </c:pt>
                <c:pt idx="750">
                  <c:v>115.96420237223307</c:v>
                </c:pt>
                <c:pt idx="751">
                  <c:v>115.93234151204427</c:v>
                </c:pt>
                <c:pt idx="752">
                  <c:v>115.94293823242188</c:v>
                </c:pt>
                <c:pt idx="753">
                  <c:v>115.95847269694011</c:v>
                </c:pt>
                <c:pt idx="754">
                  <c:v>115.98167114257812</c:v>
                </c:pt>
                <c:pt idx="755">
                  <c:v>116.01993993123372</c:v>
                </c:pt>
                <c:pt idx="756">
                  <c:v>116.02587381998698</c:v>
                </c:pt>
                <c:pt idx="757">
                  <c:v>116.0418711344401</c:v>
                </c:pt>
                <c:pt idx="758">
                  <c:v>116.00387268066406</c:v>
                </c:pt>
                <c:pt idx="759">
                  <c:v>116.00247395833334</c:v>
                </c:pt>
                <c:pt idx="760">
                  <c:v>116.0330067952474</c:v>
                </c:pt>
                <c:pt idx="761">
                  <c:v>116.07073745727538</c:v>
                </c:pt>
                <c:pt idx="762">
                  <c:v>116.07820434570313</c:v>
                </c:pt>
                <c:pt idx="763">
                  <c:v>116.1748057047526</c:v>
                </c:pt>
                <c:pt idx="764">
                  <c:v>116.25514068603516</c:v>
                </c:pt>
                <c:pt idx="765">
                  <c:v>116.30053965250652</c:v>
                </c:pt>
                <c:pt idx="766">
                  <c:v>116.34473775227865</c:v>
                </c:pt>
                <c:pt idx="767">
                  <c:v>116.38913777669271</c:v>
                </c:pt>
                <c:pt idx="768">
                  <c:v>116.45200703938802</c:v>
                </c:pt>
                <c:pt idx="769">
                  <c:v>116.55980478922525</c:v>
                </c:pt>
                <c:pt idx="770">
                  <c:v>116.65880432128907</c:v>
                </c:pt>
                <c:pt idx="771">
                  <c:v>116.73353729248046</c:v>
                </c:pt>
                <c:pt idx="772">
                  <c:v>116.79773864746093</c:v>
                </c:pt>
                <c:pt idx="773">
                  <c:v>116.86807047526041</c:v>
                </c:pt>
                <c:pt idx="774">
                  <c:v>116.92520446777344</c:v>
                </c:pt>
                <c:pt idx="775">
                  <c:v>116.99887135823568</c:v>
                </c:pt>
                <c:pt idx="776">
                  <c:v>117.03230463663736</c:v>
                </c:pt>
                <c:pt idx="777">
                  <c:v>117.08480377197266</c:v>
                </c:pt>
                <c:pt idx="778">
                  <c:v>117.10640614827474</c:v>
                </c:pt>
                <c:pt idx="779">
                  <c:v>117.12820536295573</c:v>
                </c:pt>
                <c:pt idx="780">
                  <c:v>117.12947133382161</c:v>
                </c:pt>
                <c:pt idx="781">
                  <c:v>117.12893778483073</c:v>
                </c:pt>
                <c:pt idx="782">
                  <c:v>117.19993947347005</c:v>
                </c:pt>
                <c:pt idx="783">
                  <c:v>117.2844731648763</c:v>
                </c:pt>
                <c:pt idx="784">
                  <c:v>117.32286936442057</c:v>
                </c:pt>
                <c:pt idx="785">
                  <c:v>117.34733734130859</c:v>
                </c:pt>
                <c:pt idx="786">
                  <c:v>117.46627146402994</c:v>
                </c:pt>
                <c:pt idx="787">
                  <c:v>117.57720794677735</c:v>
                </c:pt>
                <c:pt idx="788">
                  <c:v>117.62200673421223</c:v>
                </c:pt>
                <c:pt idx="789">
                  <c:v>117.64227091471354</c:v>
                </c:pt>
                <c:pt idx="790">
                  <c:v>117.70087229410807</c:v>
                </c:pt>
                <c:pt idx="791">
                  <c:v>117.74587097167969</c:v>
                </c:pt>
                <c:pt idx="792">
                  <c:v>117.82680613199869</c:v>
                </c:pt>
                <c:pt idx="793">
                  <c:v>117.88987197875977</c:v>
                </c:pt>
                <c:pt idx="794">
                  <c:v>117.90800476074219</c:v>
                </c:pt>
                <c:pt idx="795">
                  <c:v>117.92813924153646</c:v>
                </c:pt>
                <c:pt idx="796">
                  <c:v>117.92834167480468</c:v>
                </c:pt>
                <c:pt idx="797">
                  <c:v>117.95707448323567</c:v>
                </c:pt>
                <c:pt idx="798">
                  <c:v>118.01547292073568</c:v>
                </c:pt>
                <c:pt idx="799">
                  <c:v>118.12520650227864</c:v>
                </c:pt>
                <c:pt idx="800">
                  <c:v>118.19713745117187</c:v>
                </c:pt>
                <c:pt idx="801">
                  <c:v>118.26260528564453</c:v>
                </c:pt>
                <c:pt idx="802">
                  <c:v>118.35080413818359</c:v>
                </c:pt>
                <c:pt idx="803">
                  <c:v>118.4275400797526</c:v>
                </c:pt>
                <c:pt idx="804">
                  <c:v>118.55273844401042</c:v>
                </c:pt>
                <c:pt idx="805">
                  <c:v>118.66593933105469</c:v>
                </c:pt>
                <c:pt idx="806">
                  <c:v>118.78907318115235</c:v>
                </c:pt>
                <c:pt idx="807">
                  <c:v>118.87073923746745</c:v>
                </c:pt>
                <c:pt idx="808">
                  <c:v>118.89693832397461</c:v>
                </c:pt>
                <c:pt idx="809">
                  <c:v>118.91660664876302</c:v>
                </c:pt>
                <c:pt idx="810">
                  <c:v>119.00307362874349</c:v>
                </c:pt>
                <c:pt idx="811">
                  <c:v>119.13213831583658</c:v>
                </c:pt>
                <c:pt idx="812">
                  <c:v>119.23880462646484</c:v>
                </c:pt>
                <c:pt idx="813">
                  <c:v>119.37457122802735</c:v>
                </c:pt>
                <c:pt idx="814">
                  <c:v>119.42747166951497</c:v>
                </c:pt>
                <c:pt idx="815">
                  <c:v>119.50173848470052</c:v>
                </c:pt>
                <c:pt idx="816">
                  <c:v>119.55100453694662</c:v>
                </c:pt>
                <c:pt idx="817">
                  <c:v>119.63067270914713</c:v>
                </c:pt>
                <c:pt idx="818">
                  <c:v>119.66977361043294</c:v>
                </c:pt>
                <c:pt idx="819">
                  <c:v>119.80497055053711</c:v>
                </c:pt>
                <c:pt idx="820">
                  <c:v>119.94034042358399</c:v>
                </c:pt>
                <c:pt idx="821">
                  <c:v>120.0129399617513</c:v>
                </c:pt>
                <c:pt idx="822">
                  <c:v>120.11390431722005</c:v>
                </c:pt>
                <c:pt idx="823">
                  <c:v>120.16230646769206</c:v>
                </c:pt>
                <c:pt idx="824">
                  <c:v>120.12770640055338</c:v>
                </c:pt>
                <c:pt idx="825">
                  <c:v>120.08330459594727</c:v>
                </c:pt>
                <c:pt idx="826">
                  <c:v>120.08633829752604</c:v>
                </c:pt>
                <c:pt idx="827">
                  <c:v>120.10850372314454</c:v>
                </c:pt>
                <c:pt idx="828">
                  <c:v>120.20480600992839</c:v>
                </c:pt>
                <c:pt idx="829">
                  <c:v>120.28997090657552</c:v>
                </c:pt>
                <c:pt idx="830">
                  <c:v>120.33870544433594</c:v>
                </c:pt>
                <c:pt idx="831">
                  <c:v>120.39800491333008</c:v>
                </c:pt>
                <c:pt idx="832">
                  <c:v>120.4623410542806</c:v>
                </c:pt>
                <c:pt idx="833">
                  <c:v>120.50200653076172</c:v>
                </c:pt>
                <c:pt idx="834">
                  <c:v>120.55447336832682</c:v>
                </c:pt>
                <c:pt idx="835">
                  <c:v>120.64200668334961</c:v>
                </c:pt>
                <c:pt idx="836">
                  <c:v>120.75120620727539</c:v>
                </c:pt>
                <c:pt idx="837">
                  <c:v>120.85360666910807</c:v>
                </c:pt>
                <c:pt idx="838">
                  <c:v>120.91956990559896</c:v>
                </c:pt>
                <c:pt idx="839">
                  <c:v>120.89797439575196</c:v>
                </c:pt>
                <c:pt idx="840">
                  <c:v>120.93517430623372</c:v>
                </c:pt>
                <c:pt idx="841">
                  <c:v>120.94667053222656</c:v>
                </c:pt>
                <c:pt idx="842">
                  <c:v>121.00753835042318</c:v>
                </c:pt>
                <c:pt idx="843">
                  <c:v>121.09443868001303</c:v>
                </c:pt>
                <c:pt idx="844">
                  <c:v>121.16967391967773</c:v>
                </c:pt>
                <c:pt idx="845">
                  <c:v>121.2718386332194</c:v>
                </c:pt>
                <c:pt idx="846">
                  <c:v>121.28457132975261</c:v>
                </c:pt>
                <c:pt idx="847">
                  <c:v>121.27980626424154</c:v>
                </c:pt>
                <c:pt idx="848">
                  <c:v>121.26610641479492</c:v>
                </c:pt>
                <c:pt idx="849">
                  <c:v>121.29287389119466</c:v>
                </c:pt>
                <c:pt idx="850">
                  <c:v>121.32767359415691</c:v>
                </c:pt>
                <c:pt idx="851">
                  <c:v>121.4248062133789</c:v>
                </c:pt>
                <c:pt idx="852">
                  <c:v>121.51253941853841</c:v>
                </c:pt>
                <c:pt idx="853">
                  <c:v>121.57247441609701</c:v>
                </c:pt>
                <c:pt idx="854">
                  <c:v>121.63503875732422</c:v>
                </c:pt>
                <c:pt idx="855">
                  <c:v>121.70207163492839</c:v>
                </c:pt>
                <c:pt idx="856">
                  <c:v>121.77440490722657</c:v>
                </c:pt>
                <c:pt idx="857">
                  <c:v>121.86004028320312</c:v>
                </c:pt>
                <c:pt idx="858">
                  <c:v>121.97947260538737</c:v>
                </c:pt>
                <c:pt idx="859">
                  <c:v>122.06547317504882</c:v>
                </c:pt>
                <c:pt idx="860">
                  <c:v>122.11177342732748</c:v>
                </c:pt>
                <c:pt idx="861">
                  <c:v>122.15517247517904</c:v>
                </c:pt>
                <c:pt idx="862">
                  <c:v>122.18603820800782</c:v>
                </c:pt>
                <c:pt idx="863">
                  <c:v>122.21630630493163</c:v>
                </c:pt>
                <c:pt idx="864">
                  <c:v>122.25817286173502</c:v>
                </c:pt>
                <c:pt idx="865">
                  <c:v>122.38800735473633</c:v>
                </c:pt>
                <c:pt idx="866">
                  <c:v>122.55400619506835</c:v>
                </c:pt>
                <c:pt idx="867">
                  <c:v>122.6684066772461</c:v>
                </c:pt>
                <c:pt idx="868">
                  <c:v>122.73447367350261</c:v>
                </c:pt>
                <c:pt idx="869">
                  <c:v>122.74910659790039</c:v>
                </c:pt>
                <c:pt idx="870">
                  <c:v>122.81137262980143</c:v>
                </c:pt>
                <c:pt idx="871">
                  <c:v>122.86573893229166</c:v>
                </c:pt>
                <c:pt idx="872">
                  <c:v>122.89407323201497</c:v>
                </c:pt>
                <c:pt idx="873">
                  <c:v>122.91630655924479</c:v>
                </c:pt>
                <c:pt idx="874">
                  <c:v>122.91360626220703</c:v>
                </c:pt>
                <c:pt idx="875">
                  <c:v>123.05977223714193</c:v>
                </c:pt>
                <c:pt idx="876">
                  <c:v>123.19400634765626</c:v>
                </c:pt>
                <c:pt idx="877">
                  <c:v>123.40510584513346</c:v>
                </c:pt>
                <c:pt idx="878">
                  <c:v>123.6240717569987</c:v>
                </c:pt>
                <c:pt idx="879">
                  <c:v>123.69100621541341</c:v>
                </c:pt>
                <c:pt idx="880">
                  <c:v>123.74483922322591</c:v>
                </c:pt>
                <c:pt idx="881">
                  <c:v>123.76733830769857</c:v>
                </c:pt>
                <c:pt idx="882">
                  <c:v>123.87180658976237</c:v>
                </c:pt>
                <c:pt idx="883">
                  <c:v>123.97600580851237</c:v>
                </c:pt>
                <c:pt idx="884">
                  <c:v>124.11087290445964</c:v>
                </c:pt>
                <c:pt idx="885">
                  <c:v>124.25780563354492</c:v>
                </c:pt>
                <c:pt idx="886">
                  <c:v>124.31680425008138</c:v>
                </c:pt>
                <c:pt idx="887">
                  <c:v>124.42477391560872</c:v>
                </c:pt>
                <c:pt idx="888">
                  <c:v>124.5091074625651</c:v>
                </c:pt>
                <c:pt idx="889">
                  <c:v>124.55983988444011</c:v>
                </c:pt>
                <c:pt idx="890">
                  <c:v>124.61700719197592</c:v>
                </c:pt>
                <c:pt idx="891">
                  <c:v>124.6339724222819</c:v>
                </c:pt>
                <c:pt idx="892">
                  <c:v>124.59530461629232</c:v>
                </c:pt>
                <c:pt idx="893">
                  <c:v>124.52457249959311</c:v>
                </c:pt>
                <c:pt idx="894">
                  <c:v>124.53227208455404</c:v>
                </c:pt>
                <c:pt idx="895">
                  <c:v>124.51517283121744</c:v>
                </c:pt>
                <c:pt idx="896">
                  <c:v>124.53303960164388</c:v>
                </c:pt>
                <c:pt idx="897">
                  <c:v>124.62947031656901</c:v>
                </c:pt>
                <c:pt idx="898">
                  <c:v>124.64957300821941</c:v>
                </c:pt>
                <c:pt idx="899">
                  <c:v>124.74193878173828</c:v>
                </c:pt>
                <c:pt idx="900">
                  <c:v>124.74310658772787</c:v>
                </c:pt>
                <c:pt idx="901">
                  <c:v>124.83310496012369</c:v>
                </c:pt>
                <c:pt idx="902">
                  <c:v>124.91507288614909</c:v>
                </c:pt>
                <c:pt idx="903">
                  <c:v>125.09557240804037</c:v>
                </c:pt>
                <c:pt idx="904">
                  <c:v>125.23383941650391</c:v>
                </c:pt>
                <c:pt idx="905">
                  <c:v>125.26780446370442</c:v>
                </c:pt>
                <c:pt idx="906">
                  <c:v>125.27873891194662</c:v>
                </c:pt>
                <c:pt idx="907">
                  <c:v>125.23840586344402</c:v>
                </c:pt>
                <c:pt idx="908">
                  <c:v>125.20460561116536</c:v>
                </c:pt>
                <c:pt idx="909">
                  <c:v>125.16190388997396</c:v>
                </c:pt>
                <c:pt idx="910">
                  <c:v>125.21237208048503</c:v>
                </c:pt>
                <c:pt idx="911">
                  <c:v>125.24330622355143</c:v>
                </c:pt>
                <c:pt idx="912">
                  <c:v>125.16897125244141</c:v>
                </c:pt>
                <c:pt idx="913">
                  <c:v>125.22757364908854</c:v>
                </c:pt>
                <c:pt idx="914">
                  <c:v>125.27437108357748</c:v>
                </c:pt>
                <c:pt idx="915">
                  <c:v>125.37027308146159</c:v>
                </c:pt>
                <c:pt idx="916">
                  <c:v>125.45623830159505</c:v>
                </c:pt>
                <c:pt idx="917">
                  <c:v>125.42800598144531</c:v>
                </c:pt>
                <c:pt idx="918">
                  <c:v>125.44553782145182</c:v>
                </c:pt>
                <c:pt idx="919">
                  <c:v>125.38007303873698</c:v>
                </c:pt>
                <c:pt idx="920">
                  <c:v>125.39540430704753</c:v>
                </c:pt>
                <c:pt idx="921">
                  <c:v>125.37797114054362</c:v>
                </c:pt>
                <c:pt idx="922">
                  <c:v>125.50303751627604</c:v>
                </c:pt>
                <c:pt idx="923">
                  <c:v>125.52980702718099</c:v>
                </c:pt>
                <c:pt idx="924">
                  <c:v>125.54780731201171</c:v>
                </c:pt>
                <c:pt idx="925">
                  <c:v>125.55537312825521</c:v>
                </c:pt>
                <c:pt idx="926">
                  <c:v>125.54547348022462</c:v>
                </c:pt>
                <c:pt idx="927">
                  <c:v>125.48660481770834</c:v>
                </c:pt>
                <c:pt idx="928">
                  <c:v>125.35310694376628</c:v>
                </c:pt>
                <c:pt idx="929">
                  <c:v>125.29103927612304</c:v>
                </c:pt>
                <c:pt idx="930">
                  <c:v>125.21813761393229</c:v>
                </c:pt>
                <c:pt idx="931">
                  <c:v>125.06620788574219</c:v>
                </c:pt>
                <c:pt idx="932">
                  <c:v>124.28400700887045</c:v>
                </c:pt>
                <c:pt idx="933">
                  <c:v>91.418070475260421</c:v>
                </c:pt>
                <c:pt idx="934">
                  <c:v>59.902136739095049</c:v>
                </c:pt>
                <c:pt idx="935">
                  <c:v>32.438901774088542</c:v>
                </c:pt>
                <c:pt idx="936">
                  <c:v>52.966235605875653</c:v>
                </c:pt>
                <c:pt idx="937">
                  <c:v>83.752404276529944</c:v>
                </c:pt>
                <c:pt idx="938">
                  <c:v>112.51090698242187</c:v>
                </c:pt>
                <c:pt idx="939">
                  <c:v>116.48847351074218</c:v>
                </c:pt>
                <c:pt idx="940">
                  <c:v>121.15053914388021</c:v>
                </c:pt>
                <c:pt idx="941">
                  <c:v>123.97807159423829</c:v>
                </c:pt>
                <c:pt idx="942">
                  <c:v>125.32437210083008</c:v>
                </c:pt>
                <c:pt idx="943">
                  <c:v>125.45150604248047</c:v>
                </c:pt>
                <c:pt idx="944">
                  <c:v>125.29927215576171</c:v>
                </c:pt>
                <c:pt idx="945">
                  <c:v>125.0843406677246</c:v>
                </c:pt>
                <c:pt idx="946">
                  <c:v>124.90347188313802</c:v>
                </c:pt>
                <c:pt idx="947">
                  <c:v>123.86393814086914</c:v>
                </c:pt>
                <c:pt idx="948">
                  <c:v>90.41580454508464</c:v>
                </c:pt>
                <c:pt idx="949">
                  <c:v>58.417935943603517</c:v>
                </c:pt>
                <c:pt idx="950">
                  <c:v>26.629767831166586</c:v>
                </c:pt>
                <c:pt idx="951">
                  <c:v>6.9267669677734371</c:v>
                </c:pt>
                <c:pt idx="952">
                  <c:v>6.5284669558207193</c:v>
                </c:pt>
                <c:pt idx="953">
                  <c:v>6.5474669933319092</c:v>
                </c:pt>
                <c:pt idx="954">
                  <c:v>6.7252003510793052</c:v>
                </c:pt>
                <c:pt idx="955">
                  <c:v>7.8241670608520506</c:v>
                </c:pt>
                <c:pt idx="956">
                  <c:v>24.265801016489664</c:v>
                </c:pt>
                <c:pt idx="957">
                  <c:v>25.039201164245604</c:v>
                </c:pt>
                <c:pt idx="958">
                  <c:v>24.598501205444336</c:v>
                </c:pt>
                <c:pt idx="959">
                  <c:v>24.362901242574058</c:v>
                </c:pt>
                <c:pt idx="960">
                  <c:v>23.731467819213869</c:v>
                </c:pt>
                <c:pt idx="961">
                  <c:v>5.3295002500216162</c:v>
                </c:pt>
                <c:pt idx="962">
                  <c:v>1.3893000483512878</c:v>
                </c:pt>
                <c:pt idx="963">
                  <c:v>1.3970000743865967</c:v>
                </c:pt>
                <c:pt idx="964">
                  <c:v>1.4010334213574727</c:v>
                </c:pt>
                <c:pt idx="965">
                  <c:v>1.408000111579895</c:v>
                </c:pt>
                <c:pt idx="966">
                  <c:v>1.7975334604581197</c:v>
                </c:pt>
                <c:pt idx="967">
                  <c:v>20.213034296035765</c:v>
                </c:pt>
                <c:pt idx="968">
                  <c:v>52.260469309488933</c:v>
                </c:pt>
                <c:pt idx="969">
                  <c:v>53.933802541097002</c:v>
                </c:pt>
                <c:pt idx="970">
                  <c:v>52.620169321695961</c:v>
                </c:pt>
                <c:pt idx="971">
                  <c:v>19.545900980631512</c:v>
                </c:pt>
                <c:pt idx="972">
                  <c:v>7.5776671051979063</c:v>
                </c:pt>
                <c:pt idx="973">
                  <c:v>1.4744000792503358</c:v>
                </c:pt>
                <c:pt idx="974">
                  <c:v>1.4170000553131104</c:v>
                </c:pt>
                <c:pt idx="975">
                  <c:v>1.4170000553131104</c:v>
                </c:pt>
                <c:pt idx="976">
                  <c:v>1.8499667644500732</c:v>
                </c:pt>
                <c:pt idx="977">
                  <c:v>32.372635078430179</c:v>
                </c:pt>
                <c:pt idx="978">
                  <c:v>91.560604095458984</c:v>
                </c:pt>
                <c:pt idx="979">
                  <c:v>102.04360427856446</c:v>
                </c:pt>
                <c:pt idx="980">
                  <c:v>103.41077194213867</c:v>
                </c:pt>
                <c:pt idx="981">
                  <c:v>105.49813791910807</c:v>
                </c:pt>
                <c:pt idx="982">
                  <c:v>105.93390553792318</c:v>
                </c:pt>
                <c:pt idx="983">
                  <c:v>105.24343897501628</c:v>
                </c:pt>
                <c:pt idx="984">
                  <c:v>105.07323862711588</c:v>
                </c:pt>
                <c:pt idx="985">
                  <c:v>103.24460550944011</c:v>
                </c:pt>
                <c:pt idx="986">
                  <c:v>101.07097193400065</c:v>
                </c:pt>
                <c:pt idx="987">
                  <c:v>100.31850458780924</c:v>
                </c:pt>
                <c:pt idx="988">
                  <c:v>98.587372080485025</c:v>
                </c:pt>
                <c:pt idx="989">
                  <c:v>92.784637959798175</c:v>
                </c:pt>
                <c:pt idx="990">
                  <c:v>86.518237813313803</c:v>
                </c:pt>
                <c:pt idx="991">
                  <c:v>92.616572316487634</c:v>
                </c:pt>
                <c:pt idx="992">
                  <c:v>91.077337900797531</c:v>
                </c:pt>
                <c:pt idx="993">
                  <c:v>90.154070790608728</c:v>
                </c:pt>
                <c:pt idx="994">
                  <c:v>87.796371459960938</c:v>
                </c:pt>
                <c:pt idx="995">
                  <c:v>85.712269592285153</c:v>
                </c:pt>
                <c:pt idx="996">
                  <c:v>84.795237223307296</c:v>
                </c:pt>
                <c:pt idx="997">
                  <c:v>83.196171569824216</c:v>
                </c:pt>
                <c:pt idx="998">
                  <c:v>80.155370330810541</c:v>
                </c:pt>
                <c:pt idx="999">
                  <c:v>78.265570322672531</c:v>
                </c:pt>
                <c:pt idx="1000">
                  <c:v>77.375270589192709</c:v>
                </c:pt>
                <c:pt idx="1001">
                  <c:v>76.529803466796878</c:v>
                </c:pt>
                <c:pt idx="1002">
                  <c:v>74.869203694661465</c:v>
                </c:pt>
                <c:pt idx="1003">
                  <c:v>71.788936869303384</c:v>
                </c:pt>
                <c:pt idx="1004">
                  <c:v>70.565702565511074</c:v>
                </c:pt>
                <c:pt idx="1005">
                  <c:v>69.44320348103841</c:v>
                </c:pt>
                <c:pt idx="1006">
                  <c:v>66.361470031738278</c:v>
                </c:pt>
                <c:pt idx="1007">
                  <c:v>65.069069671630857</c:v>
                </c:pt>
                <c:pt idx="1008">
                  <c:v>63.996437327067056</c:v>
                </c:pt>
                <c:pt idx="1009">
                  <c:v>61.35240313212077</c:v>
                </c:pt>
                <c:pt idx="1010">
                  <c:v>60.222136306762692</c:v>
                </c:pt>
                <c:pt idx="1011">
                  <c:v>58.61163622538249</c:v>
                </c:pt>
                <c:pt idx="1012">
                  <c:v>55.620135879516603</c:v>
                </c:pt>
                <c:pt idx="1013">
                  <c:v>54.600902684529622</c:v>
                </c:pt>
                <c:pt idx="1014">
                  <c:v>53.238935470581055</c:v>
                </c:pt>
                <c:pt idx="1015">
                  <c:v>50.251335652669269</c:v>
                </c:pt>
                <c:pt idx="1016">
                  <c:v>49.308669026692705</c:v>
                </c:pt>
                <c:pt idx="1017">
                  <c:v>47.952335993448891</c:v>
                </c:pt>
                <c:pt idx="1018">
                  <c:v>45.025135676066078</c:v>
                </c:pt>
                <c:pt idx="1019">
                  <c:v>44.122168731689456</c:v>
                </c:pt>
                <c:pt idx="1020">
                  <c:v>42.963935089111331</c:v>
                </c:pt>
                <c:pt idx="1021">
                  <c:v>40.357301966349283</c:v>
                </c:pt>
                <c:pt idx="1022">
                  <c:v>39.413334782918291</c:v>
                </c:pt>
                <c:pt idx="1023">
                  <c:v>38.372601954142254</c:v>
                </c:pt>
                <c:pt idx="1024">
                  <c:v>37.121468098958331</c:v>
                </c:pt>
                <c:pt idx="1025">
                  <c:v>34.369101842244469</c:v>
                </c:pt>
                <c:pt idx="1026">
                  <c:v>33.246335347493492</c:v>
                </c:pt>
                <c:pt idx="1027">
                  <c:v>32.049034436543785</c:v>
                </c:pt>
                <c:pt idx="1028">
                  <c:v>29.725967788696288</c:v>
                </c:pt>
                <c:pt idx="1029">
                  <c:v>28.474068005879719</c:v>
                </c:pt>
                <c:pt idx="1030">
                  <c:v>27.289468002319335</c:v>
                </c:pt>
                <c:pt idx="1031">
                  <c:v>24.966134389241535</c:v>
                </c:pt>
                <c:pt idx="1032">
                  <c:v>23.893001238505047</c:v>
                </c:pt>
                <c:pt idx="1033">
                  <c:v>22.427401097615562</c:v>
                </c:pt>
                <c:pt idx="1034">
                  <c:v>20.147067578633628</c:v>
                </c:pt>
                <c:pt idx="1035">
                  <c:v>19.173000907897951</c:v>
                </c:pt>
                <c:pt idx="1036">
                  <c:v>17.888867505391438</c:v>
                </c:pt>
                <c:pt idx="1037">
                  <c:v>16.061867237091064</c:v>
                </c:pt>
                <c:pt idx="1038">
                  <c:v>14.580134073893229</c:v>
                </c:pt>
                <c:pt idx="1039">
                  <c:v>5.9454002698262531</c:v>
                </c:pt>
                <c:pt idx="1040">
                  <c:v>5.1756336212158205</c:v>
                </c:pt>
                <c:pt idx="1041">
                  <c:v>4.9681669235229489</c:v>
                </c:pt>
                <c:pt idx="1042">
                  <c:v>4.7478335698445635</c:v>
                </c:pt>
                <c:pt idx="1043">
                  <c:v>4.5200668970743818</c:v>
                </c:pt>
                <c:pt idx="1044">
                  <c:v>4.3107335408528646</c:v>
                </c:pt>
                <c:pt idx="1045">
                  <c:v>4.1174002647399899</c:v>
                </c:pt>
                <c:pt idx="1046">
                  <c:v>3.9337668577829996</c:v>
                </c:pt>
                <c:pt idx="1047">
                  <c:v>3.7625001986821491</c:v>
                </c:pt>
                <c:pt idx="1048">
                  <c:v>3.5934335231781005</c:v>
                </c:pt>
                <c:pt idx="1049">
                  <c:v>3.4316334803899129</c:v>
                </c:pt>
                <c:pt idx="1050">
                  <c:v>3.2813001553217571</c:v>
                </c:pt>
                <c:pt idx="1051">
                  <c:v>3.1176001548767092</c:v>
                </c:pt>
                <c:pt idx="1052">
                  <c:v>2.9318334738413494</c:v>
                </c:pt>
                <c:pt idx="1053">
                  <c:v>2.7134334882100424</c:v>
                </c:pt>
                <c:pt idx="1054">
                  <c:v>2.4567334334055584</c:v>
                </c:pt>
                <c:pt idx="1055">
                  <c:v>2.1758001009623209</c:v>
                </c:pt>
                <c:pt idx="1056">
                  <c:v>1.8875000993410747</c:v>
                </c:pt>
                <c:pt idx="1057">
                  <c:v>1.6081333994865417</c:v>
                </c:pt>
                <c:pt idx="1058">
                  <c:v>1.3550000747044881</c:v>
                </c:pt>
                <c:pt idx="1059">
                  <c:v>1.1428667108217876</c:v>
                </c:pt>
                <c:pt idx="1060">
                  <c:v>0.96826669573783875</c:v>
                </c:pt>
                <c:pt idx="1061">
                  <c:v>0.8293000400066376</c:v>
                </c:pt>
                <c:pt idx="1062">
                  <c:v>0.67910003562768295</c:v>
                </c:pt>
                <c:pt idx="1063">
                  <c:v>0.22423334469397863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Inverters Offline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Sheet1!$A$6:$A$1445</c:f>
              <c:numCache>
                <c:formatCode>dd\-mmm\-yy\ hh:mm:ss</c:formatCode>
                <c:ptCount val="1440"/>
                <c:pt idx="0">
                  <c:v>43072</c:v>
                </c:pt>
                <c:pt idx="1">
                  <c:v>43072.000694444447</c:v>
                </c:pt>
                <c:pt idx="2">
                  <c:v>43072.001388888886</c:v>
                </c:pt>
                <c:pt idx="3">
                  <c:v>43072.002083333333</c:v>
                </c:pt>
                <c:pt idx="4">
                  <c:v>43072.00277777778</c:v>
                </c:pt>
                <c:pt idx="5">
                  <c:v>43072.003472222219</c:v>
                </c:pt>
                <c:pt idx="6">
                  <c:v>43072.004166666666</c:v>
                </c:pt>
                <c:pt idx="7">
                  <c:v>43072.004861111112</c:v>
                </c:pt>
                <c:pt idx="8">
                  <c:v>43072.005555555559</c:v>
                </c:pt>
                <c:pt idx="9">
                  <c:v>43072.006249999999</c:v>
                </c:pt>
                <c:pt idx="10">
                  <c:v>43072.006944444445</c:v>
                </c:pt>
                <c:pt idx="11">
                  <c:v>43072.007638888892</c:v>
                </c:pt>
                <c:pt idx="12">
                  <c:v>43072.008333333331</c:v>
                </c:pt>
                <c:pt idx="13">
                  <c:v>43072.009027777778</c:v>
                </c:pt>
                <c:pt idx="14">
                  <c:v>43072.009722222225</c:v>
                </c:pt>
                <c:pt idx="15">
                  <c:v>43072.010416666664</c:v>
                </c:pt>
                <c:pt idx="16">
                  <c:v>43072.011111111111</c:v>
                </c:pt>
                <c:pt idx="17">
                  <c:v>43072.011805555558</c:v>
                </c:pt>
                <c:pt idx="18">
                  <c:v>43072.012499999997</c:v>
                </c:pt>
                <c:pt idx="19">
                  <c:v>43072.013194444444</c:v>
                </c:pt>
                <c:pt idx="20">
                  <c:v>43072.013888888891</c:v>
                </c:pt>
                <c:pt idx="21">
                  <c:v>43072.01458333333</c:v>
                </c:pt>
                <c:pt idx="22">
                  <c:v>43072.015277777777</c:v>
                </c:pt>
                <c:pt idx="23">
                  <c:v>43072.015972222223</c:v>
                </c:pt>
                <c:pt idx="24">
                  <c:v>43072.01666666667</c:v>
                </c:pt>
                <c:pt idx="25">
                  <c:v>43072.017361111109</c:v>
                </c:pt>
                <c:pt idx="26">
                  <c:v>43072.018055555556</c:v>
                </c:pt>
                <c:pt idx="27">
                  <c:v>43072.018750000003</c:v>
                </c:pt>
                <c:pt idx="28">
                  <c:v>43072.019444444442</c:v>
                </c:pt>
                <c:pt idx="29">
                  <c:v>43072.020138888889</c:v>
                </c:pt>
                <c:pt idx="30">
                  <c:v>43072.020833333336</c:v>
                </c:pt>
                <c:pt idx="31">
                  <c:v>43072.021527777775</c:v>
                </c:pt>
                <c:pt idx="32">
                  <c:v>43072.022222222222</c:v>
                </c:pt>
                <c:pt idx="33">
                  <c:v>43072.022916666669</c:v>
                </c:pt>
                <c:pt idx="34">
                  <c:v>43072.023611111108</c:v>
                </c:pt>
                <c:pt idx="35">
                  <c:v>43072.024305555555</c:v>
                </c:pt>
                <c:pt idx="36">
                  <c:v>43072.025000000001</c:v>
                </c:pt>
                <c:pt idx="37">
                  <c:v>43072.025694444441</c:v>
                </c:pt>
                <c:pt idx="38">
                  <c:v>43072.026388888888</c:v>
                </c:pt>
                <c:pt idx="39">
                  <c:v>43072.027083333334</c:v>
                </c:pt>
                <c:pt idx="40">
                  <c:v>43072.027777777781</c:v>
                </c:pt>
                <c:pt idx="41">
                  <c:v>43072.02847222222</c:v>
                </c:pt>
                <c:pt idx="42">
                  <c:v>43072.029166666667</c:v>
                </c:pt>
                <c:pt idx="43">
                  <c:v>43072.029861111114</c:v>
                </c:pt>
                <c:pt idx="44">
                  <c:v>43072.030555555553</c:v>
                </c:pt>
                <c:pt idx="45">
                  <c:v>43072.03125</c:v>
                </c:pt>
                <c:pt idx="46">
                  <c:v>43072.031944444447</c:v>
                </c:pt>
                <c:pt idx="47">
                  <c:v>43072.032638888886</c:v>
                </c:pt>
                <c:pt idx="48">
                  <c:v>43072.033333333333</c:v>
                </c:pt>
                <c:pt idx="49">
                  <c:v>43072.03402777778</c:v>
                </c:pt>
                <c:pt idx="50">
                  <c:v>43072.034722222219</c:v>
                </c:pt>
                <c:pt idx="51">
                  <c:v>43072.035416666666</c:v>
                </c:pt>
                <c:pt idx="52">
                  <c:v>43072.036111111112</c:v>
                </c:pt>
                <c:pt idx="53">
                  <c:v>43072.036805555559</c:v>
                </c:pt>
                <c:pt idx="54">
                  <c:v>43072.037499999999</c:v>
                </c:pt>
                <c:pt idx="55">
                  <c:v>43072.038194444445</c:v>
                </c:pt>
                <c:pt idx="56">
                  <c:v>43072.038888888892</c:v>
                </c:pt>
                <c:pt idx="57">
                  <c:v>43072.039583333331</c:v>
                </c:pt>
                <c:pt idx="58">
                  <c:v>43072.040277777778</c:v>
                </c:pt>
                <c:pt idx="59">
                  <c:v>43072.040972222225</c:v>
                </c:pt>
                <c:pt idx="60">
                  <c:v>43072.041666666664</c:v>
                </c:pt>
                <c:pt idx="61">
                  <c:v>43072.042361111111</c:v>
                </c:pt>
                <c:pt idx="62">
                  <c:v>43072.043055555558</c:v>
                </c:pt>
                <c:pt idx="63">
                  <c:v>43072.043749999997</c:v>
                </c:pt>
                <c:pt idx="64">
                  <c:v>43072.044444444444</c:v>
                </c:pt>
                <c:pt idx="65">
                  <c:v>43072.045138888891</c:v>
                </c:pt>
                <c:pt idx="66">
                  <c:v>43072.04583333333</c:v>
                </c:pt>
                <c:pt idx="67">
                  <c:v>43072.046527777777</c:v>
                </c:pt>
                <c:pt idx="68">
                  <c:v>43072.047222222223</c:v>
                </c:pt>
                <c:pt idx="69">
                  <c:v>43072.04791666667</c:v>
                </c:pt>
                <c:pt idx="70">
                  <c:v>43072.048611111109</c:v>
                </c:pt>
                <c:pt idx="71">
                  <c:v>43072.049305555556</c:v>
                </c:pt>
                <c:pt idx="72">
                  <c:v>43072.05</c:v>
                </c:pt>
                <c:pt idx="73">
                  <c:v>43072.050694444442</c:v>
                </c:pt>
                <c:pt idx="74">
                  <c:v>43072.051388888889</c:v>
                </c:pt>
                <c:pt idx="75">
                  <c:v>43072.052083333336</c:v>
                </c:pt>
                <c:pt idx="76">
                  <c:v>43072.052777777775</c:v>
                </c:pt>
                <c:pt idx="77">
                  <c:v>43072.053472222222</c:v>
                </c:pt>
                <c:pt idx="78">
                  <c:v>43072.054166666669</c:v>
                </c:pt>
                <c:pt idx="79">
                  <c:v>43072.054861111108</c:v>
                </c:pt>
                <c:pt idx="80">
                  <c:v>43072.055555555555</c:v>
                </c:pt>
                <c:pt idx="81">
                  <c:v>43072.056250000001</c:v>
                </c:pt>
                <c:pt idx="82">
                  <c:v>43072.056944444441</c:v>
                </c:pt>
                <c:pt idx="83">
                  <c:v>43072.057638888888</c:v>
                </c:pt>
                <c:pt idx="84">
                  <c:v>43072.058333333334</c:v>
                </c:pt>
                <c:pt idx="85">
                  <c:v>43072.059027777781</c:v>
                </c:pt>
                <c:pt idx="86">
                  <c:v>43072.05972222222</c:v>
                </c:pt>
                <c:pt idx="87">
                  <c:v>43072.060416666667</c:v>
                </c:pt>
                <c:pt idx="88">
                  <c:v>43072.061111111114</c:v>
                </c:pt>
                <c:pt idx="89">
                  <c:v>43072.061805555553</c:v>
                </c:pt>
                <c:pt idx="90">
                  <c:v>43072.0625</c:v>
                </c:pt>
                <c:pt idx="91">
                  <c:v>43072.063194444447</c:v>
                </c:pt>
                <c:pt idx="92">
                  <c:v>43072.063888888886</c:v>
                </c:pt>
                <c:pt idx="93">
                  <c:v>43072.064583333333</c:v>
                </c:pt>
                <c:pt idx="94">
                  <c:v>43072.06527777778</c:v>
                </c:pt>
                <c:pt idx="95">
                  <c:v>43072.065972222219</c:v>
                </c:pt>
                <c:pt idx="96">
                  <c:v>43072.066666666666</c:v>
                </c:pt>
                <c:pt idx="97">
                  <c:v>43072.067361111112</c:v>
                </c:pt>
                <c:pt idx="98">
                  <c:v>43072.068055555559</c:v>
                </c:pt>
                <c:pt idx="99">
                  <c:v>43072.068749999999</c:v>
                </c:pt>
                <c:pt idx="100">
                  <c:v>43072.069444444445</c:v>
                </c:pt>
                <c:pt idx="101">
                  <c:v>43072.070138888892</c:v>
                </c:pt>
                <c:pt idx="102">
                  <c:v>43072.070833333331</c:v>
                </c:pt>
                <c:pt idx="103">
                  <c:v>43072.071527777778</c:v>
                </c:pt>
                <c:pt idx="104">
                  <c:v>43072.072222222225</c:v>
                </c:pt>
                <c:pt idx="105">
                  <c:v>43072.072916666664</c:v>
                </c:pt>
                <c:pt idx="106">
                  <c:v>43072.073611111111</c:v>
                </c:pt>
                <c:pt idx="107">
                  <c:v>43072.074305555558</c:v>
                </c:pt>
                <c:pt idx="108">
                  <c:v>43072.074999999997</c:v>
                </c:pt>
                <c:pt idx="109">
                  <c:v>43072.075694444444</c:v>
                </c:pt>
                <c:pt idx="110">
                  <c:v>43072.076388888891</c:v>
                </c:pt>
                <c:pt idx="111">
                  <c:v>43072.07708333333</c:v>
                </c:pt>
                <c:pt idx="112">
                  <c:v>43072.077777777777</c:v>
                </c:pt>
                <c:pt idx="113">
                  <c:v>43072.078472222223</c:v>
                </c:pt>
                <c:pt idx="114">
                  <c:v>43072.07916666667</c:v>
                </c:pt>
                <c:pt idx="115">
                  <c:v>43072.079861111109</c:v>
                </c:pt>
                <c:pt idx="116">
                  <c:v>43072.080555555556</c:v>
                </c:pt>
                <c:pt idx="117">
                  <c:v>43072.081250000003</c:v>
                </c:pt>
                <c:pt idx="118">
                  <c:v>43072.081944444442</c:v>
                </c:pt>
                <c:pt idx="119">
                  <c:v>43072.082638888889</c:v>
                </c:pt>
                <c:pt idx="120">
                  <c:v>43072.083333333336</c:v>
                </c:pt>
                <c:pt idx="121">
                  <c:v>43072.084027777775</c:v>
                </c:pt>
                <c:pt idx="122">
                  <c:v>43072.084722222222</c:v>
                </c:pt>
                <c:pt idx="123">
                  <c:v>43072.085416666669</c:v>
                </c:pt>
                <c:pt idx="124">
                  <c:v>43072.086111111108</c:v>
                </c:pt>
                <c:pt idx="125">
                  <c:v>43072.086805555555</c:v>
                </c:pt>
                <c:pt idx="126">
                  <c:v>43072.087500000001</c:v>
                </c:pt>
                <c:pt idx="127">
                  <c:v>43072.088194444441</c:v>
                </c:pt>
                <c:pt idx="128">
                  <c:v>43072.088888888888</c:v>
                </c:pt>
                <c:pt idx="129">
                  <c:v>43072.089583333334</c:v>
                </c:pt>
                <c:pt idx="130">
                  <c:v>43072.090277777781</c:v>
                </c:pt>
                <c:pt idx="131">
                  <c:v>43072.09097222222</c:v>
                </c:pt>
                <c:pt idx="132">
                  <c:v>43072.091666666667</c:v>
                </c:pt>
                <c:pt idx="133">
                  <c:v>43072.092361111114</c:v>
                </c:pt>
                <c:pt idx="134">
                  <c:v>43072.093055555553</c:v>
                </c:pt>
                <c:pt idx="135">
                  <c:v>43072.09375</c:v>
                </c:pt>
                <c:pt idx="136">
                  <c:v>43072.094444444447</c:v>
                </c:pt>
                <c:pt idx="137">
                  <c:v>43072.095138888886</c:v>
                </c:pt>
                <c:pt idx="138">
                  <c:v>43072.095833333333</c:v>
                </c:pt>
                <c:pt idx="139">
                  <c:v>43072.09652777778</c:v>
                </c:pt>
                <c:pt idx="140">
                  <c:v>43072.097222222219</c:v>
                </c:pt>
                <c:pt idx="141">
                  <c:v>43072.097916666666</c:v>
                </c:pt>
                <c:pt idx="142">
                  <c:v>43072.098611111112</c:v>
                </c:pt>
                <c:pt idx="143">
                  <c:v>43072.099305555559</c:v>
                </c:pt>
                <c:pt idx="144">
                  <c:v>43072.1</c:v>
                </c:pt>
                <c:pt idx="145">
                  <c:v>43072.100694444445</c:v>
                </c:pt>
                <c:pt idx="146">
                  <c:v>43072.101388888892</c:v>
                </c:pt>
                <c:pt idx="147">
                  <c:v>43072.102083333331</c:v>
                </c:pt>
                <c:pt idx="148">
                  <c:v>43072.102777777778</c:v>
                </c:pt>
                <c:pt idx="149">
                  <c:v>43072.103472222225</c:v>
                </c:pt>
                <c:pt idx="150">
                  <c:v>43072.104166666664</c:v>
                </c:pt>
                <c:pt idx="151">
                  <c:v>43072.104861111111</c:v>
                </c:pt>
                <c:pt idx="152">
                  <c:v>43072.105555555558</c:v>
                </c:pt>
                <c:pt idx="153">
                  <c:v>43072.106249999997</c:v>
                </c:pt>
                <c:pt idx="154">
                  <c:v>43072.106944444444</c:v>
                </c:pt>
                <c:pt idx="155">
                  <c:v>43072.107638888891</c:v>
                </c:pt>
                <c:pt idx="156">
                  <c:v>43072.10833333333</c:v>
                </c:pt>
                <c:pt idx="157">
                  <c:v>43072.109027777777</c:v>
                </c:pt>
                <c:pt idx="158">
                  <c:v>43072.109722222223</c:v>
                </c:pt>
                <c:pt idx="159">
                  <c:v>43072.11041666667</c:v>
                </c:pt>
                <c:pt idx="160">
                  <c:v>43072.111111111109</c:v>
                </c:pt>
                <c:pt idx="161">
                  <c:v>43072.111805555556</c:v>
                </c:pt>
                <c:pt idx="162">
                  <c:v>43072.112500000003</c:v>
                </c:pt>
                <c:pt idx="163">
                  <c:v>43072.113194444442</c:v>
                </c:pt>
                <c:pt idx="164">
                  <c:v>43072.113888888889</c:v>
                </c:pt>
                <c:pt idx="165">
                  <c:v>43072.114583333336</c:v>
                </c:pt>
                <c:pt idx="166">
                  <c:v>43072.115277777775</c:v>
                </c:pt>
                <c:pt idx="167">
                  <c:v>43072.115972222222</c:v>
                </c:pt>
                <c:pt idx="168">
                  <c:v>43072.116666666669</c:v>
                </c:pt>
                <c:pt idx="169">
                  <c:v>43072.117361111108</c:v>
                </c:pt>
                <c:pt idx="170">
                  <c:v>43072.118055555555</c:v>
                </c:pt>
                <c:pt idx="171">
                  <c:v>43072.118750000001</c:v>
                </c:pt>
                <c:pt idx="172">
                  <c:v>43072.119444444441</c:v>
                </c:pt>
                <c:pt idx="173">
                  <c:v>43072.120138888888</c:v>
                </c:pt>
                <c:pt idx="174">
                  <c:v>43072.120833333334</c:v>
                </c:pt>
                <c:pt idx="175">
                  <c:v>43072.121527777781</c:v>
                </c:pt>
                <c:pt idx="176">
                  <c:v>43072.12222222222</c:v>
                </c:pt>
                <c:pt idx="177">
                  <c:v>43072.122916666667</c:v>
                </c:pt>
                <c:pt idx="178">
                  <c:v>43072.123611111114</c:v>
                </c:pt>
                <c:pt idx="179">
                  <c:v>43072.124305555553</c:v>
                </c:pt>
                <c:pt idx="180">
                  <c:v>43072.125</c:v>
                </c:pt>
                <c:pt idx="181">
                  <c:v>43072.125694444447</c:v>
                </c:pt>
                <c:pt idx="182">
                  <c:v>43072.126388888886</c:v>
                </c:pt>
                <c:pt idx="183">
                  <c:v>43072.127083333333</c:v>
                </c:pt>
                <c:pt idx="184">
                  <c:v>43072.12777777778</c:v>
                </c:pt>
                <c:pt idx="185">
                  <c:v>43072.128472222219</c:v>
                </c:pt>
                <c:pt idx="186">
                  <c:v>43072.129166666666</c:v>
                </c:pt>
                <c:pt idx="187">
                  <c:v>43072.129861111112</c:v>
                </c:pt>
                <c:pt idx="188">
                  <c:v>43072.130555555559</c:v>
                </c:pt>
                <c:pt idx="189">
                  <c:v>43072.131249999999</c:v>
                </c:pt>
                <c:pt idx="190">
                  <c:v>43072.131944444445</c:v>
                </c:pt>
                <c:pt idx="191">
                  <c:v>43072.132638888892</c:v>
                </c:pt>
                <c:pt idx="192">
                  <c:v>43072.133333333331</c:v>
                </c:pt>
                <c:pt idx="193">
                  <c:v>43072.134027777778</c:v>
                </c:pt>
                <c:pt idx="194">
                  <c:v>43072.134722222225</c:v>
                </c:pt>
                <c:pt idx="195">
                  <c:v>43072.135416666664</c:v>
                </c:pt>
                <c:pt idx="196">
                  <c:v>43072.136111111111</c:v>
                </c:pt>
                <c:pt idx="197">
                  <c:v>43072.136805555558</c:v>
                </c:pt>
                <c:pt idx="198">
                  <c:v>43072.137499999997</c:v>
                </c:pt>
                <c:pt idx="199">
                  <c:v>43072.138194444444</c:v>
                </c:pt>
                <c:pt idx="200">
                  <c:v>43072.138888888891</c:v>
                </c:pt>
                <c:pt idx="201">
                  <c:v>43072.13958333333</c:v>
                </c:pt>
                <c:pt idx="202">
                  <c:v>43072.140277777777</c:v>
                </c:pt>
                <c:pt idx="203">
                  <c:v>43072.140972222223</c:v>
                </c:pt>
                <c:pt idx="204">
                  <c:v>43072.14166666667</c:v>
                </c:pt>
                <c:pt idx="205">
                  <c:v>43072.142361111109</c:v>
                </c:pt>
                <c:pt idx="206">
                  <c:v>43072.143055555556</c:v>
                </c:pt>
                <c:pt idx="207">
                  <c:v>43072.143750000003</c:v>
                </c:pt>
                <c:pt idx="208">
                  <c:v>43072.144444444442</c:v>
                </c:pt>
                <c:pt idx="209">
                  <c:v>43072.145138888889</c:v>
                </c:pt>
                <c:pt idx="210">
                  <c:v>43072.145833333336</c:v>
                </c:pt>
                <c:pt idx="211">
                  <c:v>43072.146527777775</c:v>
                </c:pt>
                <c:pt idx="212">
                  <c:v>43072.147222222222</c:v>
                </c:pt>
                <c:pt idx="213">
                  <c:v>43072.147916666669</c:v>
                </c:pt>
                <c:pt idx="214">
                  <c:v>43072.148611111108</c:v>
                </c:pt>
                <c:pt idx="215">
                  <c:v>43072.149305555555</c:v>
                </c:pt>
                <c:pt idx="216">
                  <c:v>43072.15</c:v>
                </c:pt>
                <c:pt idx="217">
                  <c:v>43072.150694444441</c:v>
                </c:pt>
                <c:pt idx="218">
                  <c:v>43072.151388888888</c:v>
                </c:pt>
                <c:pt idx="219">
                  <c:v>43072.152083333334</c:v>
                </c:pt>
                <c:pt idx="220">
                  <c:v>43072.152777777781</c:v>
                </c:pt>
                <c:pt idx="221">
                  <c:v>43072.15347222222</c:v>
                </c:pt>
                <c:pt idx="222">
                  <c:v>43072.154166666667</c:v>
                </c:pt>
                <c:pt idx="223">
                  <c:v>43072.154861111114</c:v>
                </c:pt>
                <c:pt idx="224">
                  <c:v>43072.155555555553</c:v>
                </c:pt>
                <c:pt idx="225">
                  <c:v>43072.15625</c:v>
                </c:pt>
                <c:pt idx="226">
                  <c:v>43072.156944444447</c:v>
                </c:pt>
                <c:pt idx="227">
                  <c:v>43072.157638888886</c:v>
                </c:pt>
                <c:pt idx="228">
                  <c:v>43072.158333333333</c:v>
                </c:pt>
                <c:pt idx="229">
                  <c:v>43072.15902777778</c:v>
                </c:pt>
                <c:pt idx="230">
                  <c:v>43072.159722222219</c:v>
                </c:pt>
                <c:pt idx="231">
                  <c:v>43072.160416666666</c:v>
                </c:pt>
                <c:pt idx="232">
                  <c:v>43072.161111111112</c:v>
                </c:pt>
                <c:pt idx="233">
                  <c:v>43072.161805555559</c:v>
                </c:pt>
                <c:pt idx="234">
                  <c:v>43072.162499999999</c:v>
                </c:pt>
                <c:pt idx="235">
                  <c:v>43072.163194444445</c:v>
                </c:pt>
                <c:pt idx="236">
                  <c:v>43072.163888888892</c:v>
                </c:pt>
                <c:pt idx="237">
                  <c:v>43072.164583333331</c:v>
                </c:pt>
                <c:pt idx="238">
                  <c:v>43072.165277777778</c:v>
                </c:pt>
                <c:pt idx="239">
                  <c:v>43072.165972222225</c:v>
                </c:pt>
                <c:pt idx="240">
                  <c:v>43072.166666666664</c:v>
                </c:pt>
                <c:pt idx="241">
                  <c:v>43072.167361111111</c:v>
                </c:pt>
                <c:pt idx="242">
                  <c:v>43072.168055555558</c:v>
                </c:pt>
                <c:pt idx="243">
                  <c:v>43072.168749999997</c:v>
                </c:pt>
                <c:pt idx="244">
                  <c:v>43072.169444444444</c:v>
                </c:pt>
                <c:pt idx="245">
                  <c:v>43072.170138888891</c:v>
                </c:pt>
                <c:pt idx="246">
                  <c:v>43072.17083333333</c:v>
                </c:pt>
                <c:pt idx="247">
                  <c:v>43072.171527777777</c:v>
                </c:pt>
                <c:pt idx="248">
                  <c:v>43072.172222222223</c:v>
                </c:pt>
                <c:pt idx="249">
                  <c:v>43072.17291666667</c:v>
                </c:pt>
                <c:pt idx="250">
                  <c:v>43072.173611111109</c:v>
                </c:pt>
                <c:pt idx="251">
                  <c:v>43072.174305555556</c:v>
                </c:pt>
                <c:pt idx="252">
                  <c:v>43072.175000000003</c:v>
                </c:pt>
                <c:pt idx="253">
                  <c:v>43072.175694444442</c:v>
                </c:pt>
                <c:pt idx="254">
                  <c:v>43072.176388888889</c:v>
                </c:pt>
                <c:pt idx="255">
                  <c:v>43072.177083333336</c:v>
                </c:pt>
                <c:pt idx="256">
                  <c:v>43072.177777777775</c:v>
                </c:pt>
                <c:pt idx="257">
                  <c:v>43072.178472222222</c:v>
                </c:pt>
                <c:pt idx="258">
                  <c:v>43072.179166666669</c:v>
                </c:pt>
                <c:pt idx="259">
                  <c:v>43072.179861111108</c:v>
                </c:pt>
                <c:pt idx="260">
                  <c:v>43072.180555555555</c:v>
                </c:pt>
                <c:pt idx="261">
                  <c:v>43072.181250000001</c:v>
                </c:pt>
                <c:pt idx="262">
                  <c:v>43072.181944444441</c:v>
                </c:pt>
                <c:pt idx="263">
                  <c:v>43072.182638888888</c:v>
                </c:pt>
                <c:pt idx="264">
                  <c:v>43072.183333333334</c:v>
                </c:pt>
                <c:pt idx="265">
                  <c:v>43072.184027777781</c:v>
                </c:pt>
                <c:pt idx="266">
                  <c:v>43072.18472222222</c:v>
                </c:pt>
                <c:pt idx="267">
                  <c:v>43072.185416666667</c:v>
                </c:pt>
                <c:pt idx="268">
                  <c:v>43072.186111111114</c:v>
                </c:pt>
                <c:pt idx="269">
                  <c:v>43072.186805555553</c:v>
                </c:pt>
                <c:pt idx="270">
                  <c:v>43072.1875</c:v>
                </c:pt>
                <c:pt idx="271">
                  <c:v>43072.188194444447</c:v>
                </c:pt>
                <c:pt idx="272">
                  <c:v>43072.188888888886</c:v>
                </c:pt>
                <c:pt idx="273">
                  <c:v>43072.189583333333</c:v>
                </c:pt>
                <c:pt idx="274">
                  <c:v>43072.19027777778</c:v>
                </c:pt>
                <c:pt idx="275">
                  <c:v>43072.190972222219</c:v>
                </c:pt>
                <c:pt idx="276">
                  <c:v>43072.191666666666</c:v>
                </c:pt>
                <c:pt idx="277">
                  <c:v>43072.192361111112</c:v>
                </c:pt>
                <c:pt idx="278">
                  <c:v>43072.193055555559</c:v>
                </c:pt>
                <c:pt idx="279">
                  <c:v>43072.193749999999</c:v>
                </c:pt>
                <c:pt idx="280">
                  <c:v>43072.194444444445</c:v>
                </c:pt>
                <c:pt idx="281">
                  <c:v>43072.195138888892</c:v>
                </c:pt>
                <c:pt idx="282">
                  <c:v>43072.195833333331</c:v>
                </c:pt>
                <c:pt idx="283">
                  <c:v>43072.196527777778</c:v>
                </c:pt>
                <c:pt idx="284">
                  <c:v>43072.197222222225</c:v>
                </c:pt>
                <c:pt idx="285">
                  <c:v>43072.197916666664</c:v>
                </c:pt>
                <c:pt idx="286">
                  <c:v>43072.198611111111</c:v>
                </c:pt>
                <c:pt idx="287">
                  <c:v>43072.199305555558</c:v>
                </c:pt>
                <c:pt idx="288">
                  <c:v>43072.2</c:v>
                </c:pt>
                <c:pt idx="289">
                  <c:v>43072.200694444444</c:v>
                </c:pt>
                <c:pt idx="290">
                  <c:v>43072.201388888891</c:v>
                </c:pt>
                <c:pt idx="291">
                  <c:v>43072.20208333333</c:v>
                </c:pt>
                <c:pt idx="292">
                  <c:v>43072.202777777777</c:v>
                </c:pt>
                <c:pt idx="293">
                  <c:v>43072.203472222223</c:v>
                </c:pt>
                <c:pt idx="294">
                  <c:v>43072.20416666667</c:v>
                </c:pt>
                <c:pt idx="295">
                  <c:v>43072.204861111109</c:v>
                </c:pt>
                <c:pt idx="296">
                  <c:v>43072.205555555556</c:v>
                </c:pt>
                <c:pt idx="297">
                  <c:v>43072.206250000003</c:v>
                </c:pt>
                <c:pt idx="298">
                  <c:v>43072.206944444442</c:v>
                </c:pt>
                <c:pt idx="299">
                  <c:v>43072.207638888889</c:v>
                </c:pt>
                <c:pt idx="300">
                  <c:v>43072.208333333336</c:v>
                </c:pt>
                <c:pt idx="301">
                  <c:v>43072.209027777775</c:v>
                </c:pt>
                <c:pt idx="302">
                  <c:v>43072.209722222222</c:v>
                </c:pt>
                <c:pt idx="303">
                  <c:v>43072.210416666669</c:v>
                </c:pt>
                <c:pt idx="304">
                  <c:v>43072.211111111108</c:v>
                </c:pt>
                <c:pt idx="305">
                  <c:v>43072.211805555555</c:v>
                </c:pt>
                <c:pt idx="306">
                  <c:v>43072.212500000001</c:v>
                </c:pt>
                <c:pt idx="307">
                  <c:v>43072.213194444441</c:v>
                </c:pt>
                <c:pt idx="308">
                  <c:v>43072.213888888888</c:v>
                </c:pt>
                <c:pt idx="309">
                  <c:v>43072.214583333334</c:v>
                </c:pt>
                <c:pt idx="310">
                  <c:v>43072.215277777781</c:v>
                </c:pt>
                <c:pt idx="311">
                  <c:v>43072.21597222222</c:v>
                </c:pt>
                <c:pt idx="312">
                  <c:v>43072.216666666667</c:v>
                </c:pt>
                <c:pt idx="313">
                  <c:v>43072.217361111114</c:v>
                </c:pt>
                <c:pt idx="314">
                  <c:v>43072.218055555553</c:v>
                </c:pt>
                <c:pt idx="315">
                  <c:v>43072.21875</c:v>
                </c:pt>
                <c:pt idx="316">
                  <c:v>43072.219444444447</c:v>
                </c:pt>
                <c:pt idx="317">
                  <c:v>43072.220138888886</c:v>
                </c:pt>
                <c:pt idx="318">
                  <c:v>43072.220833333333</c:v>
                </c:pt>
                <c:pt idx="319">
                  <c:v>43072.22152777778</c:v>
                </c:pt>
                <c:pt idx="320">
                  <c:v>43072.222222222219</c:v>
                </c:pt>
                <c:pt idx="321">
                  <c:v>43072.222916666666</c:v>
                </c:pt>
                <c:pt idx="322">
                  <c:v>43072.223611111112</c:v>
                </c:pt>
                <c:pt idx="323">
                  <c:v>43072.224305555559</c:v>
                </c:pt>
                <c:pt idx="324">
                  <c:v>43072.224999999999</c:v>
                </c:pt>
                <c:pt idx="325">
                  <c:v>43072.225694444445</c:v>
                </c:pt>
                <c:pt idx="326">
                  <c:v>43072.226388888892</c:v>
                </c:pt>
                <c:pt idx="327">
                  <c:v>43072.227083333331</c:v>
                </c:pt>
                <c:pt idx="328">
                  <c:v>43072.227777777778</c:v>
                </c:pt>
                <c:pt idx="329">
                  <c:v>43072.228472222225</c:v>
                </c:pt>
                <c:pt idx="330">
                  <c:v>43072.229166666664</c:v>
                </c:pt>
                <c:pt idx="331">
                  <c:v>43072.229861111111</c:v>
                </c:pt>
                <c:pt idx="332">
                  <c:v>43072.230555555558</c:v>
                </c:pt>
                <c:pt idx="333">
                  <c:v>43072.231249999997</c:v>
                </c:pt>
                <c:pt idx="334">
                  <c:v>43072.231944444444</c:v>
                </c:pt>
                <c:pt idx="335">
                  <c:v>43072.232638888891</c:v>
                </c:pt>
                <c:pt idx="336">
                  <c:v>43072.23333333333</c:v>
                </c:pt>
                <c:pt idx="337">
                  <c:v>43072.234027777777</c:v>
                </c:pt>
                <c:pt idx="338">
                  <c:v>43072.234722222223</c:v>
                </c:pt>
                <c:pt idx="339">
                  <c:v>43072.23541666667</c:v>
                </c:pt>
                <c:pt idx="340">
                  <c:v>43072.236111111109</c:v>
                </c:pt>
                <c:pt idx="341">
                  <c:v>43072.236805555556</c:v>
                </c:pt>
                <c:pt idx="342">
                  <c:v>43072.237500000003</c:v>
                </c:pt>
                <c:pt idx="343">
                  <c:v>43072.238194444442</c:v>
                </c:pt>
                <c:pt idx="344">
                  <c:v>43072.238888888889</c:v>
                </c:pt>
                <c:pt idx="345">
                  <c:v>43072.239583333336</c:v>
                </c:pt>
                <c:pt idx="346">
                  <c:v>43072.240277777775</c:v>
                </c:pt>
                <c:pt idx="347">
                  <c:v>43072.240972222222</c:v>
                </c:pt>
                <c:pt idx="348">
                  <c:v>43072.241666666669</c:v>
                </c:pt>
                <c:pt idx="349">
                  <c:v>43072.242361111108</c:v>
                </c:pt>
                <c:pt idx="350">
                  <c:v>43072.243055555555</c:v>
                </c:pt>
                <c:pt idx="351">
                  <c:v>43072.243750000001</c:v>
                </c:pt>
                <c:pt idx="352">
                  <c:v>43072.244444444441</c:v>
                </c:pt>
                <c:pt idx="353">
                  <c:v>43072.245138888888</c:v>
                </c:pt>
                <c:pt idx="354">
                  <c:v>43072.245833333334</c:v>
                </c:pt>
                <c:pt idx="355">
                  <c:v>43072.246527777781</c:v>
                </c:pt>
                <c:pt idx="356">
                  <c:v>43072.24722222222</c:v>
                </c:pt>
                <c:pt idx="357">
                  <c:v>43072.247916666667</c:v>
                </c:pt>
                <c:pt idx="358">
                  <c:v>43072.248611111114</c:v>
                </c:pt>
                <c:pt idx="359">
                  <c:v>43072.249305555553</c:v>
                </c:pt>
                <c:pt idx="360">
                  <c:v>43072.25</c:v>
                </c:pt>
                <c:pt idx="361">
                  <c:v>43072.250694444447</c:v>
                </c:pt>
                <c:pt idx="362">
                  <c:v>43072.251388888886</c:v>
                </c:pt>
                <c:pt idx="363">
                  <c:v>43072.252083333333</c:v>
                </c:pt>
                <c:pt idx="364">
                  <c:v>43072.25277777778</c:v>
                </c:pt>
                <c:pt idx="365">
                  <c:v>43072.253472222219</c:v>
                </c:pt>
                <c:pt idx="366">
                  <c:v>43072.254166666666</c:v>
                </c:pt>
                <c:pt idx="367">
                  <c:v>43072.254861111112</c:v>
                </c:pt>
                <c:pt idx="368">
                  <c:v>43072.255555555559</c:v>
                </c:pt>
                <c:pt idx="369">
                  <c:v>43072.256249999999</c:v>
                </c:pt>
                <c:pt idx="370">
                  <c:v>43072.256944444445</c:v>
                </c:pt>
                <c:pt idx="371">
                  <c:v>43072.257638888892</c:v>
                </c:pt>
                <c:pt idx="372">
                  <c:v>43072.258333333331</c:v>
                </c:pt>
                <c:pt idx="373">
                  <c:v>43072.259027777778</c:v>
                </c:pt>
                <c:pt idx="374">
                  <c:v>43072.259722222225</c:v>
                </c:pt>
                <c:pt idx="375">
                  <c:v>43072.260416666664</c:v>
                </c:pt>
                <c:pt idx="376">
                  <c:v>43072.261111111111</c:v>
                </c:pt>
                <c:pt idx="377">
                  <c:v>43072.261805555558</c:v>
                </c:pt>
                <c:pt idx="378">
                  <c:v>43072.262499999997</c:v>
                </c:pt>
                <c:pt idx="379">
                  <c:v>43072.263194444444</c:v>
                </c:pt>
                <c:pt idx="380">
                  <c:v>43072.263888888891</c:v>
                </c:pt>
                <c:pt idx="381">
                  <c:v>43072.26458333333</c:v>
                </c:pt>
                <c:pt idx="382">
                  <c:v>43072.265277777777</c:v>
                </c:pt>
                <c:pt idx="383">
                  <c:v>43072.265972222223</c:v>
                </c:pt>
                <c:pt idx="384">
                  <c:v>43072.26666666667</c:v>
                </c:pt>
                <c:pt idx="385">
                  <c:v>43072.267361111109</c:v>
                </c:pt>
                <c:pt idx="386">
                  <c:v>43072.268055555556</c:v>
                </c:pt>
                <c:pt idx="387">
                  <c:v>43072.268750000003</c:v>
                </c:pt>
                <c:pt idx="388">
                  <c:v>43072.269444444442</c:v>
                </c:pt>
                <c:pt idx="389">
                  <c:v>43072.270138888889</c:v>
                </c:pt>
                <c:pt idx="390">
                  <c:v>43072.270833333336</c:v>
                </c:pt>
                <c:pt idx="391">
                  <c:v>43072.271527777775</c:v>
                </c:pt>
                <c:pt idx="392">
                  <c:v>43072.272222222222</c:v>
                </c:pt>
                <c:pt idx="393">
                  <c:v>43072.272916666669</c:v>
                </c:pt>
                <c:pt idx="394">
                  <c:v>43072.273611111108</c:v>
                </c:pt>
                <c:pt idx="395">
                  <c:v>43072.274305555555</c:v>
                </c:pt>
                <c:pt idx="396">
                  <c:v>43072.275000000001</c:v>
                </c:pt>
                <c:pt idx="397">
                  <c:v>43072.275694444441</c:v>
                </c:pt>
                <c:pt idx="398">
                  <c:v>43072.276388888888</c:v>
                </c:pt>
                <c:pt idx="399">
                  <c:v>43072.277083333334</c:v>
                </c:pt>
                <c:pt idx="400">
                  <c:v>43072.277777777781</c:v>
                </c:pt>
                <c:pt idx="401">
                  <c:v>43072.27847222222</c:v>
                </c:pt>
                <c:pt idx="402">
                  <c:v>43072.279166666667</c:v>
                </c:pt>
                <c:pt idx="403">
                  <c:v>43072.279861111114</c:v>
                </c:pt>
                <c:pt idx="404">
                  <c:v>43072.280555555553</c:v>
                </c:pt>
                <c:pt idx="405">
                  <c:v>43072.28125</c:v>
                </c:pt>
                <c:pt idx="406">
                  <c:v>43072.281944444447</c:v>
                </c:pt>
                <c:pt idx="407">
                  <c:v>43072.282638888886</c:v>
                </c:pt>
                <c:pt idx="408">
                  <c:v>43072.283333333333</c:v>
                </c:pt>
                <c:pt idx="409">
                  <c:v>43072.28402777778</c:v>
                </c:pt>
                <c:pt idx="410">
                  <c:v>43072.284722222219</c:v>
                </c:pt>
                <c:pt idx="411">
                  <c:v>43072.285416666666</c:v>
                </c:pt>
                <c:pt idx="412">
                  <c:v>43072.286111111112</c:v>
                </c:pt>
                <c:pt idx="413">
                  <c:v>43072.286805555559</c:v>
                </c:pt>
                <c:pt idx="414">
                  <c:v>43072.287499999999</c:v>
                </c:pt>
                <c:pt idx="415">
                  <c:v>43072.288194444445</c:v>
                </c:pt>
                <c:pt idx="416">
                  <c:v>43072.288888888892</c:v>
                </c:pt>
                <c:pt idx="417">
                  <c:v>43072.289583333331</c:v>
                </c:pt>
                <c:pt idx="418">
                  <c:v>43072.290277777778</c:v>
                </c:pt>
                <c:pt idx="419">
                  <c:v>43072.290972222225</c:v>
                </c:pt>
                <c:pt idx="420">
                  <c:v>43072.291666666664</c:v>
                </c:pt>
                <c:pt idx="421">
                  <c:v>43072.292361111111</c:v>
                </c:pt>
                <c:pt idx="422">
                  <c:v>43072.293055555558</c:v>
                </c:pt>
                <c:pt idx="423">
                  <c:v>43072.293749999997</c:v>
                </c:pt>
                <c:pt idx="424">
                  <c:v>43072.294444444444</c:v>
                </c:pt>
                <c:pt idx="425">
                  <c:v>43072.295138888891</c:v>
                </c:pt>
                <c:pt idx="426">
                  <c:v>43072.29583333333</c:v>
                </c:pt>
                <c:pt idx="427">
                  <c:v>43072.296527777777</c:v>
                </c:pt>
                <c:pt idx="428">
                  <c:v>43072.297222222223</c:v>
                </c:pt>
                <c:pt idx="429">
                  <c:v>43072.29791666667</c:v>
                </c:pt>
                <c:pt idx="430">
                  <c:v>43072.298611111109</c:v>
                </c:pt>
                <c:pt idx="431">
                  <c:v>43072.299305555556</c:v>
                </c:pt>
                <c:pt idx="432">
                  <c:v>43072.3</c:v>
                </c:pt>
                <c:pt idx="433">
                  <c:v>43072.300694444442</c:v>
                </c:pt>
                <c:pt idx="434">
                  <c:v>43072.301388888889</c:v>
                </c:pt>
                <c:pt idx="435">
                  <c:v>43072.302083333336</c:v>
                </c:pt>
                <c:pt idx="436">
                  <c:v>43072.302777777775</c:v>
                </c:pt>
                <c:pt idx="437">
                  <c:v>43072.303472222222</c:v>
                </c:pt>
                <c:pt idx="438">
                  <c:v>43072.304166666669</c:v>
                </c:pt>
                <c:pt idx="439">
                  <c:v>43072.304861111108</c:v>
                </c:pt>
                <c:pt idx="440">
                  <c:v>43072.305555555555</c:v>
                </c:pt>
                <c:pt idx="441">
                  <c:v>43072.306250000001</c:v>
                </c:pt>
                <c:pt idx="442">
                  <c:v>43072.306944444441</c:v>
                </c:pt>
                <c:pt idx="443">
                  <c:v>43072.307638888888</c:v>
                </c:pt>
                <c:pt idx="444">
                  <c:v>43072.308333333334</c:v>
                </c:pt>
                <c:pt idx="445">
                  <c:v>43072.309027777781</c:v>
                </c:pt>
                <c:pt idx="446">
                  <c:v>43072.30972222222</c:v>
                </c:pt>
                <c:pt idx="447">
                  <c:v>43072.310416666667</c:v>
                </c:pt>
                <c:pt idx="448">
                  <c:v>43072.311111111114</c:v>
                </c:pt>
                <c:pt idx="449">
                  <c:v>43072.311805555553</c:v>
                </c:pt>
                <c:pt idx="450">
                  <c:v>43072.3125</c:v>
                </c:pt>
                <c:pt idx="451">
                  <c:v>43072.313194444447</c:v>
                </c:pt>
                <c:pt idx="452">
                  <c:v>43072.313888888886</c:v>
                </c:pt>
                <c:pt idx="453">
                  <c:v>43072.314583333333</c:v>
                </c:pt>
                <c:pt idx="454">
                  <c:v>43072.31527777778</c:v>
                </c:pt>
                <c:pt idx="455">
                  <c:v>43072.315972222219</c:v>
                </c:pt>
                <c:pt idx="456">
                  <c:v>43072.316666666666</c:v>
                </c:pt>
                <c:pt idx="457">
                  <c:v>43072.317361111112</c:v>
                </c:pt>
                <c:pt idx="458">
                  <c:v>43072.318055555559</c:v>
                </c:pt>
                <c:pt idx="459">
                  <c:v>43072.318749999999</c:v>
                </c:pt>
                <c:pt idx="460">
                  <c:v>43072.319444444445</c:v>
                </c:pt>
                <c:pt idx="461">
                  <c:v>43072.320138888892</c:v>
                </c:pt>
                <c:pt idx="462">
                  <c:v>43072.320833333331</c:v>
                </c:pt>
                <c:pt idx="463">
                  <c:v>43072.321527777778</c:v>
                </c:pt>
                <c:pt idx="464">
                  <c:v>43072.322222222225</c:v>
                </c:pt>
                <c:pt idx="465">
                  <c:v>43072.322916666664</c:v>
                </c:pt>
                <c:pt idx="466">
                  <c:v>43072.323611111111</c:v>
                </c:pt>
                <c:pt idx="467">
                  <c:v>43072.324305555558</c:v>
                </c:pt>
                <c:pt idx="468">
                  <c:v>43072.324999999997</c:v>
                </c:pt>
                <c:pt idx="469">
                  <c:v>43072.325694444444</c:v>
                </c:pt>
                <c:pt idx="470">
                  <c:v>43072.326388888891</c:v>
                </c:pt>
                <c:pt idx="471">
                  <c:v>43072.32708333333</c:v>
                </c:pt>
                <c:pt idx="472">
                  <c:v>43072.327777777777</c:v>
                </c:pt>
                <c:pt idx="473">
                  <c:v>43072.328472222223</c:v>
                </c:pt>
                <c:pt idx="474">
                  <c:v>43072.32916666667</c:v>
                </c:pt>
                <c:pt idx="475">
                  <c:v>43072.329861111109</c:v>
                </c:pt>
                <c:pt idx="476">
                  <c:v>43072.330555555556</c:v>
                </c:pt>
                <c:pt idx="477">
                  <c:v>43072.331250000003</c:v>
                </c:pt>
                <c:pt idx="478">
                  <c:v>43072.331944444442</c:v>
                </c:pt>
                <c:pt idx="479">
                  <c:v>43072.332638888889</c:v>
                </c:pt>
                <c:pt idx="480">
                  <c:v>43072.333333333336</c:v>
                </c:pt>
                <c:pt idx="481">
                  <c:v>43072.334027777775</c:v>
                </c:pt>
                <c:pt idx="482">
                  <c:v>43072.334722222222</c:v>
                </c:pt>
                <c:pt idx="483">
                  <c:v>43072.335416666669</c:v>
                </c:pt>
                <c:pt idx="484">
                  <c:v>43072.336111111108</c:v>
                </c:pt>
                <c:pt idx="485">
                  <c:v>43072.336805555555</c:v>
                </c:pt>
                <c:pt idx="486">
                  <c:v>43072.337500000001</c:v>
                </c:pt>
                <c:pt idx="487">
                  <c:v>43072.338194444441</c:v>
                </c:pt>
                <c:pt idx="488">
                  <c:v>43072.338888888888</c:v>
                </c:pt>
                <c:pt idx="489">
                  <c:v>43072.339583333334</c:v>
                </c:pt>
                <c:pt idx="490">
                  <c:v>43072.340277777781</c:v>
                </c:pt>
                <c:pt idx="491">
                  <c:v>43072.34097222222</c:v>
                </c:pt>
                <c:pt idx="492">
                  <c:v>43072.341666666667</c:v>
                </c:pt>
                <c:pt idx="493">
                  <c:v>43072.342361111114</c:v>
                </c:pt>
                <c:pt idx="494">
                  <c:v>43072.343055555553</c:v>
                </c:pt>
                <c:pt idx="495">
                  <c:v>43072.34375</c:v>
                </c:pt>
                <c:pt idx="496">
                  <c:v>43072.344444444447</c:v>
                </c:pt>
                <c:pt idx="497">
                  <c:v>43072.345138888886</c:v>
                </c:pt>
                <c:pt idx="498">
                  <c:v>43072.345833333333</c:v>
                </c:pt>
                <c:pt idx="499">
                  <c:v>43072.34652777778</c:v>
                </c:pt>
                <c:pt idx="500">
                  <c:v>43072.347222222219</c:v>
                </c:pt>
                <c:pt idx="501">
                  <c:v>43072.347916666666</c:v>
                </c:pt>
                <c:pt idx="502">
                  <c:v>43072.348611111112</c:v>
                </c:pt>
                <c:pt idx="503">
                  <c:v>43072.349305555559</c:v>
                </c:pt>
                <c:pt idx="504">
                  <c:v>43072.35</c:v>
                </c:pt>
                <c:pt idx="505">
                  <c:v>43072.350694444445</c:v>
                </c:pt>
                <c:pt idx="506">
                  <c:v>43072.351388888892</c:v>
                </c:pt>
                <c:pt idx="507">
                  <c:v>43072.352083333331</c:v>
                </c:pt>
                <c:pt idx="508">
                  <c:v>43072.352777777778</c:v>
                </c:pt>
                <c:pt idx="509">
                  <c:v>43072.353472222225</c:v>
                </c:pt>
                <c:pt idx="510">
                  <c:v>43072.354166666664</c:v>
                </c:pt>
                <c:pt idx="511">
                  <c:v>43072.354861111111</c:v>
                </c:pt>
                <c:pt idx="512">
                  <c:v>43072.355555555558</c:v>
                </c:pt>
                <c:pt idx="513">
                  <c:v>43072.356249999997</c:v>
                </c:pt>
                <c:pt idx="514">
                  <c:v>43072.356944444444</c:v>
                </c:pt>
                <c:pt idx="515">
                  <c:v>43072.357638888891</c:v>
                </c:pt>
                <c:pt idx="516">
                  <c:v>43072.35833333333</c:v>
                </c:pt>
                <c:pt idx="517">
                  <c:v>43072.359027777777</c:v>
                </c:pt>
                <c:pt idx="518">
                  <c:v>43072.359722222223</c:v>
                </c:pt>
                <c:pt idx="519">
                  <c:v>43072.36041666667</c:v>
                </c:pt>
                <c:pt idx="520">
                  <c:v>43072.361111111109</c:v>
                </c:pt>
                <c:pt idx="521">
                  <c:v>43072.361805555556</c:v>
                </c:pt>
                <c:pt idx="522">
                  <c:v>43072.362500000003</c:v>
                </c:pt>
                <c:pt idx="523">
                  <c:v>43072.363194444442</c:v>
                </c:pt>
                <c:pt idx="524">
                  <c:v>43072.363888888889</c:v>
                </c:pt>
                <c:pt idx="525">
                  <c:v>43072.364583333336</c:v>
                </c:pt>
                <c:pt idx="526">
                  <c:v>43072.365277777775</c:v>
                </c:pt>
                <c:pt idx="527">
                  <c:v>43072.365972222222</c:v>
                </c:pt>
                <c:pt idx="528">
                  <c:v>43072.366666666669</c:v>
                </c:pt>
                <c:pt idx="529">
                  <c:v>43072.367361111108</c:v>
                </c:pt>
                <c:pt idx="530">
                  <c:v>43072.368055555555</c:v>
                </c:pt>
                <c:pt idx="531">
                  <c:v>43072.368750000001</c:v>
                </c:pt>
                <c:pt idx="532">
                  <c:v>43072.369444444441</c:v>
                </c:pt>
                <c:pt idx="533">
                  <c:v>43072.370138888888</c:v>
                </c:pt>
                <c:pt idx="534">
                  <c:v>43072.370833333334</c:v>
                </c:pt>
                <c:pt idx="535">
                  <c:v>43072.371527777781</c:v>
                </c:pt>
                <c:pt idx="536">
                  <c:v>43072.37222222222</c:v>
                </c:pt>
                <c:pt idx="537">
                  <c:v>43072.372916666667</c:v>
                </c:pt>
                <c:pt idx="538">
                  <c:v>43072.373611111114</c:v>
                </c:pt>
                <c:pt idx="539">
                  <c:v>43072.374305555553</c:v>
                </c:pt>
                <c:pt idx="540">
                  <c:v>43072.375</c:v>
                </c:pt>
                <c:pt idx="541">
                  <c:v>43072.375694444447</c:v>
                </c:pt>
                <c:pt idx="542">
                  <c:v>43072.376388888886</c:v>
                </c:pt>
                <c:pt idx="543">
                  <c:v>43072.377083333333</c:v>
                </c:pt>
                <c:pt idx="544">
                  <c:v>43072.37777777778</c:v>
                </c:pt>
                <c:pt idx="545">
                  <c:v>43072.378472222219</c:v>
                </c:pt>
                <c:pt idx="546">
                  <c:v>43072.379166666666</c:v>
                </c:pt>
                <c:pt idx="547">
                  <c:v>43072.379861111112</c:v>
                </c:pt>
                <c:pt idx="548">
                  <c:v>43072.380555555559</c:v>
                </c:pt>
                <c:pt idx="549">
                  <c:v>43072.381249999999</c:v>
                </c:pt>
                <c:pt idx="550">
                  <c:v>43072.381944444445</c:v>
                </c:pt>
                <c:pt idx="551">
                  <c:v>43072.382638888892</c:v>
                </c:pt>
                <c:pt idx="552">
                  <c:v>43072.383333333331</c:v>
                </c:pt>
                <c:pt idx="553">
                  <c:v>43072.384027777778</c:v>
                </c:pt>
                <c:pt idx="554">
                  <c:v>43072.384722222225</c:v>
                </c:pt>
                <c:pt idx="555">
                  <c:v>43072.385416666664</c:v>
                </c:pt>
                <c:pt idx="556">
                  <c:v>43072.386111111111</c:v>
                </c:pt>
                <c:pt idx="557">
                  <c:v>43072.386805555558</c:v>
                </c:pt>
                <c:pt idx="558">
                  <c:v>43072.387499999997</c:v>
                </c:pt>
                <c:pt idx="559">
                  <c:v>43072.388194444444</c:v>
                </c:pt>
                <c:pt idx="560">
                  <c:v>43072.388888888891</c:v>
                </c:pt>
                <c:pt idx="561">
                  <c:v>43072.38958333333</c:v>
                </c:pt>
                <c:pt idx="562">
                  <c:v>43072.390277777777</c:v>
                </c:pt>
                <c:pt idx="563">
                  <c:v>43072.390972222223</c:v>
                </c:pt>
                <c:pt idx="564">
                  <c:v>43072.39166666667</c:v>
                </c:pt>
                <c:pt idx="565">
                  <c:v>43072.392361111109</c:v>
                </c:pt>
                <c:pt idx="566">
                  <c:v>43072.393055555556</c:v>
                </c:pt>
                <c:pt idx="567">
                  <c:v>43072.393750000003</c:v>
                </c:pt>
                <c:pt idx="568">
                  <c:v>43072.394444444442</c:v>
                </c:pt>
                <c:pt idx="569">
                  <c:v>43072.395138888889</c:v>
                </c:pt>
                <c:pt idx="570">
                  <c:v>43072.395833333336</c:v>
                </c:pt>
                <c:pt idx="571">
                  <c:v>43072.396527777775</c:v>
                </c:pt>
                <c:pt idx="572">
                  <c:v>43072.397222222222</c:v>
                </c:pt>
                <c:pt idx="573">
                  <c:v>43072.397916666669</c:v>
                </c:pt>
                <c:pt idx="574">
                  <c:v>43072.398611111108</c:v>
                </c:pt>
                <c:pt idx="575">
                  <c:v>43072.399305555555</c:v>
                </c:pt>
                <c:pt idx="576">
                  <c:v>43072.4</c:v>
                </c:pt>
                <c:pt idx="577">
                  <c:v>43072.400694444441</c:v>
                </c:pt>
                <c:pt idx="578">
                  <c:v>43072.401388888888</c:v>
                </c:pt>
                <c:pt idx="579">
                  <c:v>43072.402083333334</c:v>
                </c:pt>
                <c:pt idx="580">
                  <c:v>43072.402777777781</c:v>
                </c:pt>
                <c:pt idx="581">
                  <c:v>43072.40347222222</c:v>
                </c:pt>
                <c:pt idx="582">
                  <c:v>43072.404166666667</c:v>
                </c:pt>
                <c:pt idx="583">
                  <c:v>43072.404861111114</c:v>
                </c:pt>
                <c:pt idx="584">
                  <c:v>43072.405555555553</c:v>
                </c:pt>
                <c:pt idx="585">
                  <c:v>43072.40625</c:v>
                </c:pt>
                <c:pt idx="586">
                  <c:v>43072.406944444447</c:v>
                </c:pt>
                <c:pt idx="587">
                  <c:v>43072.407638888886</c:v>
                </c:pt>
                <c:pt idx="588">
                  <c:v>43072.408333333333</c:v>
                </c:pt>
                <c:pt idx="589">
                  <c:v>43072.40902777778</c:v>
                </c:pt>
                <c:pt idx="590">
                  <c:v>43072.409722222219</c:v>
                </c:pt>
                <c:pt idx="591">
                  <c:v>43072.410416666666</c:v>
                </c:pt>
                <c:pt idx="592">
                  <c:v>43072.411111111112</c:v>
                </c:pt>
                <c:pt idx="593">
                  <c:v>43072.411805555559</c:v>
                </c:pt>
                <c:pt idx="594">
                  <c:v>43072.412499999999</c:v>
                </c:pt>
                <c:pt idx="595">
                  <c:v>43072.413194444445</c:v>
                </c:pt>
                <c:pt idx="596">
                  <c:v>43072.413888888892</c:v>
                </c:pt>
                <c:pt idx="597">
                  <c:v>43072.414583333331</c:v>
                </c:pt>
                <c:pt idx="598">
                  <c:v>43072.415277777778</c:v>
                </c:pt>
                <c:pt idx="599">
                  <c:v>43072.415972222225</c:v>
                </c:pt>
                <c:pt idx="600">
                  <c:v>43072.416666666664</c:v>
                </c:pt>
                <c:pt idx="601">
                  <c:v>43072.417361111111</c:v>
                </c:pt>
                <c:pt idx="602">
                  <c:v>43072.418055555558</c:v>
                </c:pt>
                <c:pt idx="603">
                  <c:v>43072.418749999997</c:v>
                </c:pt>
                <c:pt idx="604">
                  <c:v>43072.419444444444</c:v>
                </c:pt>
                <c:pt idx="605">
                  <c:v>43072.420138888891</c:v>
                </c:pt>
                <c:pt idx="606">
                  <c:v>43072.42083333333</c:v>
                </c:pt>
                <c:pt idx="607">
                  <c:v>43072.421527777777</c:v>
                </c:pt>
                <c:pt idx="608">
                  <c:v>43072.422222222223</c:v>
                </c:pt>
                <c:pt idx="609">
                  <c:v>43072.42291666667</c:v>
                </c:pt>
                <c:pt idx="610">
                  <c:v>43072.423611111109</c:v>
                </c:pt>
                <c:pt idx="611">
                  <c:v>43072.424305555556</c:v>
                </c:pt>
                <c:pt idx="612">
                  <c:v>43072.425000000003</c:v>
                </c:pt>
                <c:pt idx="613">
                  <c:v>43072.425694444442</c:v>
                </c:pt>
                <c:pt idx="614">
                  <c:v>43072.426388888889</c:v>
                </c:pt>
                <c:pt idx="615">
                  <c:v>43072.427083333336</c:v>
                </c:pt>
                <c:pt idx="616">
                  <c:v>43072.427777777775</c:v>
                </c:pt>
                <c:pt idx="617">
                  <c:v>43072.428472222222</c:v>
                </c:pt>
                <c:pt idx="618">
                  <c:v>43072.429166666669</c:v>
                </c:pt>
                <c:pt idx="619">
                  <c:v>43072.429861111108</c:v>
                </c:pt>
                <c:pt idx="620">
                  <c:v>43072.430555555555</c:v>
                </c:pt>
                <c:pt idx="621">
                  <c:v>43072.431250000001</c:v>
                </c:pt>
                <c:pt idx="622">
                  <c:v>43072.431944444441</c:v>
                </c:pt>
                <c:pt idx="623">
                  <c:v>43072.432638888888</c:v>
                </c:pt>
                <c:pt idx="624">
                  <c:v>43072.433333333334</c:v>
                </c:pt>
                <c:pt idx="625">
                  <c:v>43072.434027777781</c:v>
                </c:pt>
                <c:pt idx="626">
                  <c:v>43072.43472222222</c:v>
                </c:pt>
                <c:pt idx="627">
                  <c:v>43072.435416666667</c:v>
                </c:pt>
                <c:pt idx="628">
                  <c:v>43072.436111111114</c:v>
                </c:pt>
                <c:pt idx="629">
                  <c:v>43072.436805555553</c:v>
                </c:pt>
                <c:pt idx="630">
                  <c:v>43072.4375</c:v>
                </c:pt>
                <c:pt idx="631">
                  <c:v>43072.438194444447</c:v>
                </c:pt>
                <c:pt idx="632">
                  <c:v>43072.438888888886</c:v>
                </c:pt>
                <c:pt idx="633">
                  <c:v>43072.439583333333</c:v>
                </c:pt>
                <c:pt idx="634">
                  <c:v>43072.44027777778</c:v>
                </c:pt>
                <c:pt idx="635">
                  <c:v>43072.440972222219</c:v>
                </c:pt>
                <c:pt idx="636">
                  <c:v>43072.441666666666</c:v>
                </c:pt>
                <c:pt idx="637">
                  <c:v>43072.442361111112</c:v>
                </c:pt>
                <c:pt idx="638">
                  <c:v>43072.443055555559</c:v>
                </c:pt>
                <c:pt idx="639">
                  <c:v>43072.443749999999</c:v>
                </c:pt>
                <c:pt idx="640">
                  <c:v>43072.444444444445</c:v>
                </c:pt>
                <c:pt idx="641">
                  <c:v>43072.445138888892</c:v>
                </c:pt>
                <c:pt idx="642">
                  <c:v>43072.445833333331</c:v>
                </c:pt>
                <c:pt idx="643">
                  <c:v>43072.446527777778</c:v>
                </c:pt>
                <c:pt idx="644">
                  <c:v>43072.447222222225</c:v>
                </c:pt>
                <c:pt idx="645">
                  <c:v>43072.447916666664</c:v>
                </c:pt>
                <c:pt idx="646">
                  <c:v>43072.448611111111</c:v>
                </c:pt>
                <c:pt idx="647">
                  <c:v>43072.449305555558</c:v>
                </c:pt>
                <c:pt idx="648">
                  <c:v>43072.45</c:v>
                </c:pt>
                <c:pt idx="649">
                  <c:v>43072.450694444444</c:v>
                </c:pt>
                <c:pt idx="650">
                  <c:v>43072.451388888891</c:v>
                </c:pt>
                <c:pt idx="651">
                  <c:v>43072.45208333333</c:v>
                </c:pt>
                <c:pt idx="652">
                  <c:v>43072.452777777777</c:v>
                </c:pt>
                <c:pt idx="653">
                  <c:v>43072.453472222223</c:v>
                </c:pt>
                <c:pt idx="654">
                  <c:v>43072.45416666667</c:v>
                </c:pt>
                <c:pt idx="655">
                  <c:v>43072.454861111109</c:v>
                </c:pt>
                <c:pt idx="656">
                  <c:v>43072.455555555556</c:v>
                </c:pt>
                <c:pt idx="657">
                  <c:v>43072.456250000003</c:v>
                </c:pt>
                <c:pt idx="658">
                  <c:v>43072.456944444442</c:v>
                </c:pt>
                <c:pt idx="659">
                  <c:v>43072.457638888889</c:v>
                </c:pt>
                <c:pt idx="660">
                  <c:v>43072.458333333336</c:v>
                </c:pt>
                <c:pt idx="661">
                  <c:v>43072.459027777775</c:v>
                </c:pt>
                <c:pt idx="662">
                  <c:v>43072.459722222222</c:v>
                </c:pt>
                <c:pt idx="663">
                  <c:v>43072.460416666669</c:v>
                </c:pt>
                <c:pt idx="664">
                  <c:v>43072.461111111108</c:v>
                </c:pt>
                <c:pt idx="665">
                  <c:v>43072.461805555555</c:v>
                </c:pt>
                <c:pt idx="666">
                  <c:v>43072.462500000001</c:v>
                </c:pt>
                <c:pt idx="667">
                  <c:v>43072.463194444441</c:v>
                </c:pt>
                <c:pt idx="668">
                  <c:v>43072.463888888888</c:v>
                </c:pt>
                <c:pt idx="669">
                  <c:v>43072.464583333334</c:v>
                </c:pt>
                <c:pt idx="670">
                  <c:v>43072.465277777781</c:v>
                </c:pt>
                <c:pt idx="671">
                  <c:v>43072.46597222222</c:v>
                </c:pt>
                <c:pt idx="672">
                  <c:v>43072.466666666667</c:v>
                </c:pt>
                <c:pt idx="673">
                  <c:v>43072.467361111114</c:v>
                </c:pt>
                <c:pt idx="674">
                  <c:v>43072.468055555553</c:v>
                </c:pt>
                <c:pt idx="675">
                  <c:v>43072.46875</c:v>
                </c:pt>
                <c:pt idx="676">
                  <c:v>43072.469444444447</c:v>
                </c:pt>
                <c:pt idx="677">
                  <c:v>43072.470138888886</c:v>
                </c:pt>
                <c:pt idx="678">
                  <c:v>43072.470833333333</c:v>
                </c:pt>
                <c:pt idx="679">
                  <c:v>43072.47152777778</c:v>
                </c:pt>
                <c:pt idx="680">
                  <c:v>43072.472222222219</c:v>
                </c:pt>
                <c:pt idx="681">
                  <c:v>43072.472916666666</c:v>
                </c:pt>
                <c:pt idx="682">
                  <c:v>43072.473611111112</c:v>
                </c:pt>
                <c:pt idx="683">
                  <c:v>43072.474305555559</c:v>
                </c:pt>
                <c:pt idx="684">
                  <c:v>43072.474999999999</c:v>
                </c:pt>
                <c:pt idx="685">
                  <c:v>43072.475694444445</c:v>
                </c:pt>
                <c:pt idx="686">
                  <c:v>43072.476388888892</c:v>
                </c:pt>
                <c:pt idx="687">
                  <c:v>43072.477083333331</c:v>
                </c:pt>
                <c:pt idx="688">
                  <c:v>43072.477777777778</c:v>
                </c:pt>
                <c:pt idx="689">
                  <c:v>43072.478472222225</c:v>
                </c:pt>
                <c:pt idx="690">
                  <c:v>43072.479166666664</c:v>
                </c:pt>
                <c:pt idx="691">
                  <c:v>43072.479861111111</c:v>
                </c:pt>
                <c:pt idx="692">
                  <c:v>43072.480555555558</c:v>
                </c:pt>
                <c:pt idx="693">
                  <c:v>43072.481249999997</c:v>
                </c:pt>
                <c:pt idx="694">
                  <c:v>43072.481944444444</c:v>
                </c:pt>
                <c:pt idx="695">
                  <c:v>43072.482638888891</c:v>
                </c:pt>
                <c:pt idx="696">
                  <c:v>43072.48333333333</c:v>
                </c:pt>
                <c:pt idx="697">
                  <c:v>43072.484027777777</c:v>
                </c:pt>
                <c:pt idx="698">
                  <c:v>43072.484722222223</c:v>
                </c:pt>
                <c:pt idx="699">
                  <c:v>43072.48541666667</c:v>
                </c:pt>
                <c:pt idx="700">
                  <c:v>43072.486111111109</c:v>
                </c:pt>
                <c:pt idx="701">
                  <c:v>43072.486805555556</c:v>
                </c:pt>
                <c:pt idx="702">
                  <c:v>43072.487500000003</c:v>
                </c:pt>
                <c:pt idx="703">
                  <c:v>43072.488194444442</c:v>
                </c:pt>
                <c:pt idx="704">
                  <c:v>43072.488888888889</c:v>
                </c:pt>
                <c:pt idx="705">
                  <c:v>43072.489583333336</c:v>
                </c:pt>
                <c:pt idx="706">
                  <c:v>43072.490277777775</c:v>
                </c:pt>
                <c:pt idx="707">
                  <c:v>43072.490972222222</c:v>
                </c:pt>
                <c:pt idx="708">
                  <c:v>43072.491666666669</c:v>
                </c:pt>
                <c:pt idx="709">
                  <c:v>43072.492361111108</c:v>
                </c:pt>
                <c:pt idx="710">
                  <c:v>43072.493055555555</c:v>
                </c:pt>
                <c:pt idx="711">
                  <c:v>43072.493750000001</c:v>
                </c:pt>
                <c:pt idx="712">
                  <c:v>43072.494444444441</c:v>
                </c:pt>
                <c:pt idx="713">
                  <c:v>43072.495138888888</c:v>
                </c:pt>
                <c:pt idx="714">
                  <c:v>43072.495833333334</c:v>
                </c:pt>
                <c:pt idx="715">
                  <c:v>43072.496527777781</c:v>
                </c:pt>
                <c:pt idx="716">
                  <c:v>43072.49722222222</c:v>
                </c:pt>
                <c:pt idx="717">
                  <c:v>43072.497916666667</c:v>
                </c:pt>
                <c:pt idx="718">
                  <c:v>43072.498611111114</c:v>
                </c:pt>
                <c:pt idx="719">
                  <c:v>43072.499305555553</c:v>
                </c:pt>
                <c:pt idx="720">
                  <c:v>43072.5</c:v>
                </c:pt>
                <c:pt idx="721">
                  <c:v>43072.500694444447</c:v>
                </c:pt>
                <c:pt idx="722">
                  <c:v>43072.501388888886</c:v>
                </c:pt>
                <c:pt idx="723">
                  <c:v>43072.502083333333</c:v>
                </c:pt>
                <c:pt idx="724">
                  <c:v>43072.50277777778</c:v>
                </c:pt>
                <c:pt idx="725">
                  <c:v>43072.503472222219</c:v>
                </c:pt>
                <c:pt idx="726">
                  <c:v>43072.504166666666</c:v>
                </c:pt>
                <c:pt idx="727">
                  <c:v>43072.504861111112</c:v>
                </c:pt>
                <c:pt idx="728">
                  <c:v>43072.505555555559</c:v>
                </c:pt>
                <c:pt idx="729">
                  <c:v>43072.506249999999</c:v>
                </c:pt>
                <c:pt idx="730">
                  <c:v>43072.506944444445</c:v>
                </c:pt>
                <c:pt idx="731">
                  <c:v>43072.507638888892</c:v>
                </c:pt>
                <c:pt idx="732">
                  <c:v>43072.508333333331</c:v>
                </c:pt>
                <c:pt idx="733">
                  <c:v>43072.509027777778</c:v>
                </c:pt>
                <c:pt idx="734">
                  <c:v>43072.509722222225</c:v>
                </c:pt>
                <c:pt idx="735">
                  <c:v>43072.510416666664</c:v>
                </c:pt>
                <c:pt idx="736">
                  <c:v>43072.511111111111</c:v>
                </c:pt>
                <c:pt idx="737">
                  <c:v>43072.511805555558</c:v>
                </c:pt>
                <c:pt idx="738">
                  <c:v>43072.512499999997</c:v>
                </c:pt>
                <c:pt idx="739">
                  <c:v>43072.513194444444</c:v>
                </c:pt>
                <c:pt idx="740">
                  <c:v>43072.513888888891</c:v>
                </c:pt>
                <c:pt idx="741">
                  <c:v>43072.51458333333</c:v>
                </c:pt>
                <c:pt idx="742">
                  <c:v>43072.515277777777</c:v>
                </c:pt>
                <c:pt idx="743">
                  <c:v>43072.515972222223</c:v>
                </c:pt>
                <c:pt idx="744">
                  <c:v>43072.51666666667</c:v>
                </c:pt>
                <c:pt idx="745">
                  <c:v>43072.517361111109</c:v>
                </c:pt>
                <c:pt idx="746">
                  <c:v>43072.518055555556</c:v>
                </c:pt>
                <c:pt idx="747">
                  <c:v>43072.518750000003</c:v>
                </c:pt>
                <c:pt idx="748">
                  <c:v>43072.519444444442</c:v>
                </c:pt>
                <c:pt idx="749">
                  <c:v>43072.520138888889</c:v>
                </c:pt>
                <c:pt idx="750">
                  <c:v>43072.520833333336</c:v>
                </c:pt>
                <c:pt idx="751">
                  <c:v>43072.521527777775</c:v>
                </c:pt>
                <c:pt idx="752">
                  <c:v>43072.522222222222</c:v>
                </c:pt>
                <c:pt idx="753">
                  <c:v>43072.522916666669</c:v>
                </c:pt>
                <c:pt idx="754">
                  <c:v>43072.523611111108</c:v>
                </c:pt>
                <c:pt idx="755">
                  <c:v>43072.524305555555</c:v>
                </c:pt>
                <c:pt idx="756">
                  <c:v>43072.525000000001</c:v>
                </c:pt>
                <c:pt idx="757">
                  <c:v>43072.525694444441</c:v>
                </c:pt>
                <c:pt idx="758">
                  <c:v>43072.526388888888</c:v>
                </c:pt>
                <c:pt idx="759">
                  <c:v>43072.527083333334</c:v>
                </c:pt>
                <c:pt idx="760">
                  <c:v>43072.527777777781</c:v>
                </c:pt>
                <c:pt idx="761">
                  <c:v>43072.52847222222</c:v>
                </c:pt>
                <c:pt idx="762">
                  <c:v>43072.529166666667</c:v>
                </c:pt>
                <c:pt idx="763">
                  <c:v>43072.529861111114</c:v>
                </c:pt>
                <c:pt idx="764">
                  <c:v>43072.530555555553</c:v>
                </c:pt>
                <c:pt idx="765">
                  <c:v>43072.53125</c:v>
                </c:pt>
                <c:pt idx="766">
                  <c:v>43072.531944444447</c:v>
                </c:pt>
                <c:pt idx="767">
                  <c:v>43072.532638888886</c:v>
                </c:pt>
                <c:pt idx="768">
                  <c:v>43072.533333333333</c:v>
                </c:pt>
                <c:pt idx="769">
                  <c:v>43072.53402777778</c:v>
                </c:pt>
                <c:pt idx="770">
                  <c:v>43072.534722222219</c:v>
                </c:pt>
                <c:pt idx="771">
                  <c:v>43072.535416666666</c:v>
                </c:pt>
                <c:pt idx="772">
                  <c:v>43072.536111111112</c:v>
                </c:pt>
                <c:pt idx="773">
                  <c:v>43072.536805555559</c:v>
                </c:pt>
                <c:pt idx="774">
                  <c:v>43072.537499999999</c:v>
                </c:pt>
                <c:pt idx="775">
                  <c:v>43072.538194444445</c:v>
                </c:pt>
                <c:pt idx="776">
                  <c:v>43072.538888888892</c:v>
                </c:pt>
                <c:pt idx="777">
                  <c:v>43072.539583333331</c:v>
                </c:pt>
                <c:pt idx="778">
                  <c:v>43072.540277777778</c:v>
                </c:pt>
                <c:pt idx="779">
                  <c:v>43072.540972222225</c:v>
                </c:pt>
                <c:pt idx="780">
                  <c:v>43072.541666666664</c:v>
                </c:pt>
                <c:pt idx="781">
                  <c:v>43072.542361111111</c:v>
                </c:pt>
                <c:pt idx="782">
                  <c:v>43072.543055555558</c:v>
                </c:pt>
                <c:pt idx="783">
                  <c:v>43072.543749999997</c:v>
                </c:pt>
                <c:pt idx="784">
                  <c:v>43072.544444444444</c:v>
                </c:pt>
                <c:pt idx="785">
                  <c:v>43072.545138888891</c:v>
                </c:pt>
                <c:pt idx="786">
                  <c:v>43072.54583333333</c:v>
                </c:pt>
                <c:pt idx="787">
                  <c:v>43072.546527777777</c:v>
                </c:pt>
                <c:pt idx="788">
                  <c:v>43072.547222222223</c:v>
                </c:pt>
                <c:pt idx="789">
                  <c:v>43072.54791666667</c:v>
                </c:pt>
                <c:pt idx="790">
                  <c:v>43072.548611111109</c:v>
                </c:pt>
                <c:pt idx="791">
                  <c:v>43072.549305555556</c:v>
                </c:pt>
                <c:pt idx="792">
                  <c:v>43072.55</c:v>
                </c:pt>
                <c:pt idx="793">
                  <c:v>43072.550694444442</c:v>
                </c:pt>
                <c:pt idx="794">
                  <c:v>43072.551388888889</c:v>
                </c:pt>
                <c:pt idx="795">
                  <c:v>43072.552083333336</c:v>
                </c:pt>
                <c:pt idx="796">
                  <c:v>43072.552777777775</c:v>
                </c:pt>
                <c:pt idx="797">
                  <c:v>43072.553472222222</c:v>
                </c:pt>
                <c:pt idx="798">
                  <c:v>43072.554166666669</c:v>
                </c:pt>
                <c:pt idx="799">
                  <c:v>43072.554861111108</c:v>
                </c:pt>
                <c:pt idx="800">
                  <c:v>43072.555555555555</c:v>
                </c:pt>
                <c:pt idx="801">
                  <c:v>43072.556250000001</c:v>
                </c:pt>
                <c:pt idx="802">
                  <c:v>43072.556944444441</c:v>
                </c:pt>
                <c:pt idx="803">
                  <c:v>43072.557638888888</c:v>
                </c:pt>
                <c:pt idx="804">
                  <c:v>43072.558333333334</c:v>
                </c:pt>
                <c:pt idx="805">
                  <c:v>43072.559027777781</c:v>
                </c:pt>
                <c:pt idx="806">
                  <c:v>43072.55972222222</c:v>
                </c:pt>
                <c:pt idx="807">
                  <c:v>43072.560416666667</c:v>
                </c:pt>
                <c:pt idx="808">
                  <c:v>43072.561111111114</c:v>
                </c:pt>
                <c:pt idx="809">
                  <c:v>43072.561805555553</c:v>
                </c:pt>
                <c:pt idx="810">
                  <c:v>43072.5625</c:v>
                </c:pt>
                <c:pt idx="811">
                  <c:v>43072.563194444447</c:v>
                </c:pt>
                <c:pt idx="812">
                  <c:v>43072.563888888886</c:v>
                </c:pt>
                <c:pt idx="813">
                  <c:v>43072.564583333333</c:v>
                </c:pt>
                <c:pt idx="814">
                  <c:v>43072.56527777778</c:v>
                </c:pt>
                <c:pt idx="815">
                  <c:v>43072.565972222219</c:v>
                </c:pt>
                <c:pt idx="816">
                  <c:v>43072.566666666666</c:v>
                </c:pt>
                <c:pt idx="817">
                  <c:v>43072.567361111112</c:v>
                </c:pt>
                <c:pt idx="818">
                  <c:v>43072.568055555559</c:v>
                </c:pt>
                <c:pt idx="819">
                  <c:v>43072.568749999999</c:v>
                </c:pt>
                <c:pt idx="820">
                  <c:v>43072.569444444445</c:v>
                </c:pt>
                <c:pt idx="821">
                  <c:v>43072.570138888892</c:v>
                </c:pt>
                <c:pt idx="822">
                  <c:v>43072.570833333331</c:v>
                </c:pt>
                <c:pt idx="823">
                  <c:v>43072.571527777778</c:v>
                </c:pt>
                <c:pt idx="824">
                  <c:v>43072.572222222225</c:v>
                </c:pt>
                <c:pt idx="825">
                  <c:v>43072.572916666664</c:v>
                </c:pt>
                <c:pt idx="826">
                  <c:v>43072.573611111111</c:v>
                </c:pt>
                <c:pt idx="827">
                  <c:v>43072.574305555558</c:v>
                </c:pt>
                <c:pt idx="828">
                  <c:v>43072.574999999997</c:v>
                </c:pt>
                <c:pt idx="829">
                  <c:v>43072.575694444444</c:v>
                </c:pt>
                <c:pt idx="830">
                  <c:v>43072.576388888891</c:v>
                </c:pt>
                <c:pt idx="831">
                  <c:v>43072.57708333333</c:v>
                </c:pt>
                <c:pt idx="832">
                  <c:v>43072.577777777777</c:v>
                </c:pt>
                <c:pt idx="833">
                  <c:v>43072.578472222223</c:v>
                </c:pt>
                <c:pt idx="834">
                  <c:v>43072.57916666667</c:v>
                </c:pt>
                <c:pt idx="835">
                  <c:v>43072.579861111109</c:v>
                </c:pt>
                <c:pt idx="836">
                  <c:v>43072.580555555556</c:v>
                </c:pt>
                <c:pt idx="837">
                  <c:v>43072.581250000003</c:v>
                </c:pt>
                <c:pt idx="838">
                  <c:v>43072.581944444442</c:v>
                </c:pt>
                <c:pt idx="839">
                  <c:v>43072.582638888889</c:v>
                </c:pt>
                <c:pt idx="840">
                  <c:v>43072.583333333336</c:v>
                </c:pt>
                <c:pt idx="841">
                  <c:v>43072.584027777775</c:v>
                </c:pt>
                <c:pt idx="842">
                  <c:v>43072.584722222222</c:v>
                </c:pt>
                <c:pt idx="843">
                  <c:v>43072.585416666669</c:v>
                </c:pt>
                <c:pt idx="844">
                  <c:v>43072.586111111108</c:v>
                </c:pt>
                <c:pt idx="845">
                  <c:v>43072.586805555555</c:v>
                </c:pt>
                <c:pt idx="846">
                  <c:v>43072.587500000001</c:v>
                </c:pt>
                <c:pt idx="847">
                  <c:v>43072.588194444441</c:v>
                </c:pt>
                <c:pt idx="848">
                  <c:v>43072.588888888888</c:v>
                </c:pt>
                <c:pt idx="849">
                  <c:v>43072.589583333334</c:v>
                </c:pt>
                <c:pt idx="850">
                  <c:v>43072.590277777781</c:v>
                </c:pt>
                <c:pt idx="851">
                  <c:v>43072.59097222222</c:v>
                </c:pt>
                <c:pt idx="852">
                  <c:v>43072.591666666667</c:v>
                </c:pt>
                <c:pt idx="853">
                  <c:v>43072.592361111114</c:v>
                </c:pt>
                <c:pt idx="854">
                  <c:v>43072.593055555553</c:v>
                </c:pt>
                <c:pt idx="855">
                  <c:v>43072.59375</c:v>
                </c:pt>
                <c:pt idx="856">
                  <c:v>43072.594444444447</c:v>
                </c:pt>
                <c:pt idx="857">
                  <c:v>43072.595138888886</c:v>
                </c:pt>
                <c:pt idx="858">
                  <c:v>43072.595833333333</c:v>
                </c:pt>
                <c:pt idx="859">
                  <c:v>43072.59652777778</c:v>
                </c:pt>
                <c:pt idx="860">
                  <c:v>43072.597222222219</c:v>
                </c:pt>
                <c:pt idx="861">
                  <c:v>43072.597916666666</c:v>
                </c:pt>
                <c:pt idx="862">
                  <c:v>43072.598611111112</c:v>
                </c:pt>
                <c:pt idx="863">
                  <c:v>43072.599305555559</c:v>
                </c:pt>
                <c:pt idx="864">
                  <c:v>43072.6</c:v>
                </c:pt>
                <c:pt idx="865">
                  <c:v>43072.600694444445</c:v>
                </c:pt>
                <c:pt idx="866">
                  <c:v>43072.601388888892</c:v>
                </c:pt>
                <c:pt idx="867">
                  <c:v>43072.602083333331</c:v>
                </c:pt>
                <c:pt idx="868">
                  <c:v>43072.602777777778</c:v>
                </c:pt>
                <c:pt idx="869">
                  <c:v>43072.603472222225</c:v>
                </c:pt>
                <c:pt idx="870">
                  <c:v>43072.604166666664</c:v>
                </c:pt>
                <c:pt idx="871">
                  <c:v>43072.604861111111</c:v>
                </c:pt>
                <c:pt idx="872">
                  <c:v>43072.605555555558</c:v>
                </c:pt>
                <c:pt idx="873">
                  <c:v>43072.606249999997</c:v>
                </c:pt>
                <c:pt idx="874">
                  <c:v>43072.606944444444</c:v>
                </c:pt>
                <c:pt idx="875">
                  <c:v>43072.607638888891</c:v>
                </c:pt>
                <c:pt idx="876">
                  <c:v>43072.60833333333</c:v>
                </c:pt>
                <c:pt idx="877">
                  <c:v>43072.609027777777</c:v>
                </c:pt>
                <c:pt idx="878">
                  <c:v>43072.609722222223</c:v>
                </c:pt>
                <c:pt idx="879">
                  <c:v>43072.61041666667</c:v>
                </c:pt>
                <c:pt idx="880">
                  <c:v>43072.611111111109</c:v>
                </c:pt>
                <c:pt idx="881">
                  <c:v>43072.611805555556</c:v>
                </c:pt>
                <c:pt idx="882">
                  <c:v>43072.612500000003</c:v>
                </c:pt>
                <c:pt idx="883">
                  <c:v>43072.613194444442</c:v>
                </c:pt>
                <c:pt idx="884">
                  <c:v>43072.613888888889</c:v>
                </c:pt>
                <c:pt idx="885">
                  <c:v>43072.614583333336</c:v>
                </c:pt>
                <c:pt idx="886">
                  <c:v>43072.615277777775</c:v>
                </c:pt>
                <c:pt idx="887">
                  <c:v>43072.615972222222</c:v>
                </c:pt>
                <c:pt idx="888">
                  <c:v>43072.616666666669</c:v>
                </c:pt>
                <c:pt idx="889">
                  <c:v>43072.617361111108</c:v>
                </c:pt>
                <c:pt idx="890">
                  <c:v>43072.618055555555</c:v>
                </c:pt>
                <c:pt idx="891">
                  <c:v>43072.618750000001</c:v>
                </c:pt>
                <c:pt idx="892">
                  <c:v>43072.619444444441</c:v>
                </c:pt>
                <c:pt idx="893">
                  <c:v>43072.620138888888</c:v>
                </c:pt>
                <c:pt idx="894">
                  <c:v>43072.620833333334</c:v>
                </c:pt>
                <c:pt idx="895">
                  <c:v>43072.621527777781</c:v>
                </c:pt>
                <c:pt idx="896">
                  <c:v>43072.62222222222</c:v>
                </c:pt>
                <c:pt idx="897">
                  <c:v>43072.622916666667</c:v>
                </c:pt>
                <c:pt idx="898">
                  <c:v>43072.623611111114</c:v>
                </c:pt>
                <c:pt idx="899">
                  <c:v>43072.624305555553</c:v>
                </c:pt>
                <c:pt idx="900">
                  <c:v>43072.625</c:v>
                </c:pt>
                <c:pt idx="901">
                  <c:v>43072.625694444447</c:v>
                </c:pt>
                <c:pt idx="902">
                  <c:v>43072.626388888886</c:v>
                </c:pt>
                <c:pt idx="903">
                  <c:v>43072.627083333333</c:v>
                </c:pt>
                <c:pt idx="904">
                  <c:v>43072.62777777778</c:v>
                </c:pt>
                <c:pt idx="905">
                  <c:v>43072.628472222219</c:v>
                </c:pt>
                <c:pt idx="906">
                  <c:v>43072.629166666666</c:v>
                </c:pt>
                <c:pt idx="907">
                  <c:v>43072.629861111112</c:v>
                </c:pt>
                <c:pt idx="908">
                  <c:v>43072.630555555559</c:v>
                </c:pt>
                <c:pt idx="909">
                  <c:v>43072.631249999999</c:v>
                </c:pt>
                <c:pt idx="910">
                  <c:v>43072.631944444445</c:v>
                </c:pt>
                <c:pt idx="911">
                  <c:v>43072.632638888892</c:v>
                </c:pt>
                <c:pt idx="912">
                  <c:v>43072.633333333331</c:v>
                </c:pt>
                <c:pt idx="913">
                  <c:v>43072.634027777778</c:v>
                </c:pt>
                <c:pt idx="914">
                  <c:v>43072.634722222225</c:v>
                </c:pt>
                <c:pt idx="915">
                  <c:v>43072.635416666664</c:v>
                </c:pt>
                <c:pt idx="916">
                  <c:v>43072.636111111111</c:v>
                </c:pt>
                <c:pt idx="917">
                  <c:v>43072.636805555558</c:v>
                </c:pt>
                <c:pt idx="918">
                  <c:v>43072.637499999997</c:v>
                </c:pt>
                <c:pt idx="919">
                  <c:v>43072.638194444444</c:v>
                </c:pt>
                <c:pt idx="920">
                  <c:v>43072.638888888891</c:v>
                </c:pt>
                <c:pt idx="921">
                  <c:v>43072.63958333333</c:v>
                </c:pt>
                <c:pt idx="922">
                  <c:v>43072.640277777777</c:v>
                </c:pt>
                <c:pt idx="923">
                  <c:v>43072.640972222223</c:v>
                </c:pt>
                <c:pt idx="924">
                  <c:v>43072.64166666667</c:v>
                </c:pt>
                <c:pt idx="925">
                  <c:v>43072.642361111109</c:v>
                </c:pt>
                <c:pt idx="926">
                  <c:v>43072.643055555556</c:v>
                </c:pt>
                <c:pt idx="927">
                  <c:v>43072.643750000003</c:v>
                </c:pt>
                <c:pt idx="928">
                  <c:v>43072.644444444442</c:v>
                </c:pt>
                <c:pt idx="929">
                  <c:v>43072.645138888889</c:v>
                </c:pt>
                <c:pt idx="930">
                  <c:v>43072.645833333336</c:v>
                </c:pt>
                <c:pt idx="931">
                  <c:v>43072.646527777775</c:v>
                </c:pt>
                <c:pt idx="932">
                  <c:v>43072.647222222222</c:v>
                </c:pt>
                <c:pt idx="933">
                  <c:v>43072.647916666669</c:v>
                </c:pt>
                <c:pt idx="934">
                  <c:v>43072.648611111108</c:v>
                </c:pt>
                <c:pt idx="935">
                  <c:v>43072.649305555555</c:v>
                </c:pt>
                <c:pt idx="936">
                  <c:v>43072.65</c:v>
                </c:pt>
                <c:pt idx="937">
                  <c:v>43072.650694444441</c:v>
                </c:pt>
                <c:pt idx="938">
                  <c:v>43072.651388888888</c:v>
                </c:pt>
                <c:pt idx="939">
                  <c:v>43072.652083333334</c:v>
                </c:pt>
                <c:pt idx="940">
                  <c:v>43072.652777777781</c:v>
                </c:pt>
                <c:pt idx="941">
                  <c:v>43072.65347222222</c:v>
                </c:pt>
                <c:pt idx="942">
                  <c:v>43072.654166666667</c:v>
                </c:pt>
                <c:pt idx="943">
                  <c:v>43072.654861111114</c:v>
                </c:pt>
                <c:pt idx="944">
                  <c:v>43072.655555555553</c:v>
                </c:pt>
                <c:pt idx="945">
                  <c:v>43072.65625</c:v>
                </c:pt>
                <c:pt idx="946">
                  <c:v>43072.656944444447</c:v>
                </c:pt>
                <c:pt idx="947">
                  <c:v>43072.657638888886</c:v>
                </c:pt>
                <c:pt idx="948">
                  <c:v>43072.658333333333</c:v>
                </c:pt>
                <c:pt idx="949">
                  <c:v>43072.65902777778</c:v>
                </c:pt>
                <c:pt idx="950">
                  <c:v>43072.659722222219</c:v>
                </c:pt>
                <c:pt idx="951">
                  <c:v>43072.660416666666</c:v>
                </c:pt>
                <c:pt idx="952">
                  <c:v>43072.661111111112</c:v>
                </c:pt>
                <c:pt idx="953">
                  <c:v>43072.661805555559</c:v>
                </c:pt>
                <c:pt idx="954">
                  <c:v>43072.662499999999</c:v>
                </c:pt>
                <c:pt idx="955">
                  <c:v>43072.663194444445</c:v>
                </c:pt>
                <c:pt idx="956">
                  <c:v>43072.663888888892</c:v>
                </c:pt>
                <c:pt idx="957">
                  <c:v>43072.664583333331</c:v>
                </c:pt>
                <c:pt idx="958">
                  <c:v>43072.665277777778</c:v>
                </c:pt>
                <c:pt idx="959">
                  <c:v>43072.665972222225</c:v>
                </c:pt>
                <c:pt idx="960">
                  <c:v>43072.666666666664</c:v>
                </c:pt>
                <c:pt idx="961">
                  <c:v>43072.667361111111</c:v>
                </c:pt>
                <c:pt idx="962">
                  <c:v>43072.668055555558</c:v>
                </c:pt>
                <c:pt idx="963">
                  <c:v>43072.668749999997</c:v>
                </c:pt>
                <c:pt idx="964">
                  <c:v>43072.669444444444</c:v>
                </c:pt>
                <c:pt idx="965">
                  <c:v>43072.670138888891</c:v>
                </c:pt>
                <c:pt idx="966">
                  <c:v>43072.67083333333</c:v>
                </c:pt>
                <c:pt idx="967">
                  <c:v>43072.671527777777</c:v>
                </c:pt>
                <c:pt idx="968">
                  <c:v>43072.672222222223</c:v>
                </c:pt>
                <c:pt idx="969">
                  <c:v>43072.67291666667</c:v>
                </c:pt>
                <c:pt idx="970">
                  <c:v>43072.673611111109</c:v>
                </c:pt>
                <c:pt idx="971">
                  <c:v>43072.674305555556</c:v>
                </c:pt>
                <c:pt idx="972">
                  <c:v>43072.675000000003</c:v>
                </c:pt>
                <c:pt idx="973">
                  <c:v>43072.675694444442</c:v>
                </c:pt>
                <c:pt idx="974">
                  <c:v>43072.676388888889</c:v>
                </c:pt>
                <c:pt idx="975">
                  <c:v>43072.677083333336</c:v>
                </c:pt>
                <c:pt idx="976">
                  <c:v>43072.677777777775</c:v>
                </c:pt>
                <c:pt idx="977">
                  <c:v>43072.678472222222</c:v>
                </c:pt>
                <c:pt idx="978">
                  <c:v>43072.679166666669</c:v>
                </c:pt>
                <c:pt idx="979">
                  <c:v>43072.679861111108</c:v>
                </c:pt>
                <c:pt idx="980">
                  <c:v>43072.680555555555</c:v>
                </c:pt>
                <c:pt idx="981">
                  <c:v>43072.681250000001</c:v>
                </c:pt>
                <c:pt idx="982">
                  <c:v>43072.681944444441</c:v>
                </c:pt>
                <c:pt idx="983">
                  <c:v>43072.682638888888</c:v>
                </c:pt>
                <c:pt idx="984">
                  <c:v>43072.683333333334</c:v>
                </c:pt>
                <c:pt idx="985">
                  <c:v>43072.684027777781</c:v>
                </c:pt>
                <c:pt idx="986">
                  <c:v>43072.68472222222</c:v>
                </c:pt>
                <c:pt idx="987">
                  <c:v>43072.685416666667</c:v>
                </c:pt>
                <c:pt idx="988">
                  <c:v>43072.686111111114</c:v>
                </c:pt>
                <c:pt idx="989">
                  <c:v>43072.686805555553</c:v>
                </c:pt>
                <c:pt idx="990">
                  <c:v>43072.6875</c:v>
                </c:pt>
                <c:pt idx="991">
                  <c:v>43072.688194444447</c:v>
                </c:pt>
                <c:pt idx="992">
                  <c:v>43072.688888888886</c:v>
                </c:pt>
                <c:pt idx="993">
                  <c:v>43072.689583333333</c:v>
                </c:pt>
                <c:pt idx="994">
                  <c:v>43072.69027777778</c:v>
                </c:pt>
                <c:pt idx="995">
                  <c:v>43072.690972222219</c:v>
                </c:pt>
                <c:pt idx="996">
                  <c:v>43072.691666666666</c:v>
                </c:pt>
                <c:pt idx="997">
                  <c:v>43072.692361111112</c:v>
                </c:pt>
                <c:pt idx="998">
                  <c:v>43072.693055555559</c:v>
                </c:pt>
                <c:pt idx="999">
                  <c:v>43072.693749999999</c:v>
                </c:pt>
                <c:pt idx="1000">
                  <c:v>43072.694444444445</c:v>
                </c:pt>
                <c:pt idx="1001">
                  <c:v>43072.695138888892</c:v>
                </c:pt>
                <c:pt idx="1002">
                  <c:v>43072.695833333331</c:v>
                </c:pt>
                <c:pt idx="1003">
                  <c:v>43072.696527777778</c:v>
                </c:pt>
                <c:pt idx="1004">
                  <c:v>43072.697222222225</c:v>
                </c:pt>
                <c:pt idx="1005">
                  <c:v>43072.697916666664</c:v>
                </c:pt>
                <c:pt idx="1006">
                  <c:v>43072.698611111111</c:v>
                </c:pt>
                <c:pt idx="1007">
                  <c:v>43072.699305555558</c:v>
                </c:pt>
                <c:pt idx="1008">
                  <c:v>43072.7</c:v>
                </c:pt>
                <c:pt idx="1009">
                  <c:v>43072.700694444444</c:v>
                </c:pt>
                <c:pt idx="1010">
                  <c:v>43072.701388888891</c:v>
                </c:pt>
                <c:pt idx="1011">
                  <c:v>43072.70208333333</c:v>
                </c:pt>
                <c:pt idx="1012">
                  <c:v>43072.702777777777</c:v>
                </c:pt>
                <c:pt idx="1013">
                  <c:v>43072.703472222223</c:v>
                </c:pt>
                <c:pt idx="1014">
                  <c:v>43072.70416666667</c:v>
                </c:pt>
                <c:pt idx="1015">
                  <c:v>43072.704861111109</c:v>
                </c:pt>
                <c:pt idx="1016">
                  <c:v>43072.705555555556</c:v>
                </c:pt>
                <c:pt idx="1017">
                  <c:v>43072.706250000003</c:v>
                </c:pt>
                <c:pt idx="1018">
                  <c:v>43072.706944444442</c:v>
                </c:pt>
                <c:pt idx="1019">
                  <c:v>43072.707638888889</c:v>
                </c:pt>
                <c:pt idx="1020">
                  <c:v>43072.708333333336</c:v>
                </c:pt>
                <c:pt idx="1021">
                  <c:v>43072.709027777775</c:v>
                </c:pt>
                <c:pt idx="1022">
                  <c:v>43072.709722222222</c:v>
                </c:pt>
                <c:pt idx="1023">
                  <c:v>43072.710416666669</c:v>
                </c:pt>
                <c:pt idx="1024">
                  <c:v>43072.711111111108</c:v>
                </c:pt>
                <c:pt idx="1025">
                  <c:v>43072.711805555555</c:v>
                </c:pt>
                <c:pt idx="1026">
                  <c:v>43072.712500000001</c:v>
                </c:pt>
                <c:pt idx="1027">
                  <c:v>43072.713194444441</c:v>
                </c:pt>
                <c:pt idx="1028">
                  <c:v>43072.713888888888</c:v>
                </c:pt>
                <c:pt idx="1029">
                  <c:v>43072.714583333334</c:v>
                </c:pt>
                <c:pt idx="1030">
                  <c:v>43072.715277777781</c:v>
                </c:pt>
                <c:pt idx="1031">
                  <c:v>43072.71597222222</c:v>
                </c:pt>
                <c:pt idx="1032">
                  <c:v>43072.716666666667</c:v>
                </c:pt>
                <c:pt idx="1033">
                  <c:v>43072.717361111114</c:v>
                </c:pt>
                <c:pt idx="1034">
                  <c:v>43072.718055555553</c:v>
                </c:pt>
                <c:pt idx="1035">
                  <c:v>43072.71875</c:v>
                </c:pt>
                <c:pt idx="1036">
                  <c:v>43072.719444444447</c:v>
                </c:pt>
                <c:pt idx="1037">
                  <c:v>43072.720138888886</c:v>
                </c:pt>
                <c:pt idx="1038">
                  <c:v>43072.720833333333</c:v>
                </c:pt>
                <c:pt idx="1039">
                  <c:v>43072.72152777778</c:v>
                </c:pt>
                <c:pt idx="1040">
                  <c:v>43072.722222222219</c:v>
                </c:pt>
                <c:pt idx="1041">
                  <c:v>43072.722916666666</c:v>
                </c:pt>
                <c:pt idx="1042">
                  <c:v>43072.723611111112</c:v>
                </c:pt>
                <c:pt idx="1043">
                  <c:v>43072.724305555559</c:v>
                </c:pt>
                <c:pt idx="1044">
                  <c:v>43072.724999999999</c:v>
                </c:pt>
                <c:pt idx="1045">
                  <c:v>43072.725694444445</c:v>
                </c:pt>
                <c:pt idx="1046">
                  <c:v>43072.726388888892</c:v>
                </c:pt>
                <c:pt idx="1047">
                  <c:v>43072.727083333331</c:v>
                </c:pt>
                <c:pt idx="1048">
                  <c:v>43072.727777777778</c:v>
                </c:pt>
                <c:pt idx="1049">
                  <c:v>43072.728472222225</c:v>
                </c:pt>
                <c:pt idx="1050">
                  <c:v>43072.729166666664</c:v>
                </c:pt>
                <c:pt idx="1051">
                  <c:v>43072.729861111111</c:v>
                </c:pt>
                <c:pt idx="1052">
                  <c:v>43072.730555555558</c:v>
                </c:pt>
                <c:pt idx="1053">
                  <c:v>43072.731249999997</c:v>
                </c:pt>
                <c:pt idx="1054">
                  <c:v>43072.731944444444</c:v>
                </c:pt>
                <c:pt idx="1055">
                  <c:v>43072.732638888891</c:v>
                </c:pt>
                <c:pt idx="1056">
                  <c:v>43072.73333333333</c:v>
                </c:pt>
                <c:pt idx="1057">
                  <c:v>43072.734027777777</c:v>
                </c:pt>
                <c:pt idx="1058">
                  <c:v>43072.734722222223</c:v>
                </c:pt>
                <c:pt idx="1059">
                  <c:v>43072.73541666667</c:v>
                </c:pt>
                <c:pt idx="1060">
                  <c:v>43072.736111111109</c:v>
                </c:pt>
                <c:pt idx="1061">
                  <c:v>43072.736805555556</c:v>
                </c:pt>
                <c:pt idx="1062">
                  <c:v>43072.737500000003</c:v>
                </c:pt>
                <c:pt idx="1063">
                  <c:v>43072.738194444442</c:v>
                </c:pt>
                <c:pt idx="1064">
                  <c:v>43072.738888888889</c:v>
                </c:pt>
                <c:pt idx="1065">
                  <c:v>43072.739583333336</c:v>
                </c:pt>
                <c:pt idx="1066">
                  <c:v>43072.740277777775</c:v>
                </c:pt>
                <c:pt idx="1067">
                  <c:v>43072.740972222222</c:v>
                </c:pt>
                <c:pt idx="1068">
                  <c:v>43072.741666666669</c:v>
                </c:pt>
                <c:pt idx="1069">
                  <c:v>43072.742361111108</c:v>
                </c:pt>
                <c:pt idx="1070">
                  <c:v>43072.743055555555</c:v>
                </c:pt>
                <c:pt idx="1071">
                  <c:v>43072.743750000001</c:v>
                </c:pt>
                <c:pt idx="1072">
                  <c:v>43072.744444444441</c:v>
                </c:pt>
                <c:pt idx="1073">
                  <c:v>43072.745138888888</c:v>
                </c:pt>
                <c:pt idx="1074">
                  <c:v>43072.745833333334</c:v>
                </c:pt>
                <c:pt idx="1075">
                  <c:v>43072.746527777781</c:v>
                </c:pt>
                <c:pt idx="1076">
                  <c:v>43072.74722222222</c:v>
                </c:pt>
                <c:pt idx="1077">
                  <c:v>43072.747916666667</c:v>
                </c:pt>
                <c:pt idx="1078">
                  <c:v>43072.748611111114</c:v>
                </c:pt>
                <c:pt idx="1079">
                  <c:v>43072.749305555553</c:v>
                </c:pt>
                <c:pt idx="1080">
                  <c:v>43072.75</c:v>
                </c:pt>
                <c:pt idx="1081">
                  <c:v>43072.750694444447</c:v>
                </c:pt>
                <c:pt idx="1082">
                  <c:v>43072.751388888886</c:v>
                </c:pt>
                <c:pt idx="1083">
                  <c:v>43072.752083333333</c:v>
                </c:pt>
                <c:pt idx="1084">
                  <c:v>43072.75277777778</c:v>
                </c:pt>
                <c:pt idx="1085">
                  <c:v>43072.753472222219</c:v>
                </c:pt>
                <c:pt idx="1086">
                  <c:v>43072.754166666666</c:v>
                </c:pt>
                <c:pt idx="1087">
                  <c:v>43072.754861111112</c:v>
                </c:pt>
                <c:pt idx="1088">
                  <c:v>43072.755555555559</c:v>
                </c:pt>
                <c:pt idx="1089">
                  <c:v>43072.756249999999</c:v>
                </c:pt>
                <c:pt idx="1090">
                  <c:v>43072.756944444445</c:v>
                </c:pt>
                <c:pt idx="1091">
                  <c:v>43072.757638888892</c:v>
                </c:pt>
                <c:pt idx="1092">
                  <c:v>43072.758333333331</c:v>
                </c:pt>
                <c:pt idx="1093">
                  <c:v>43072.759027777778</c:v>
                </c:pt>
                <c:pt idx="1094">
                  <c:v>43072.759722222225</c:v>
                </c:pt>
                <c:pt idx="1095">
                  <c:v>43072.760416666664</c:v>
                </c:pt>
                <c:pt idx="1096">
                  <c:v>43072.761111111111</c:v>
                </c:pt>
                <c:pt idx="1097">
                  <c:v>43072.761805555558</c:v>
                </c:pt>
                <c:pt idx="1098">
                  <c:v>43072.762499999997</c:v>
                </c:pt>
                <c:pt idx="1099">
                  <c:v>43072.763194444444</c:v>
                </c:pt>
                <c:pt idx="1100">
                  <c:v>43072.763888888891</c:v>
                </c:pt>
                <c:pt idx="1101">
                  <c:v>43072.76458333333</c:v>
                </c:pt>
                <c:pt idx="1102">
                  <c:v>43072.765277777777</c:v>
                </c:pt>
                <c:pt idx="1103">
                  <c:v>43072.765972222223</c:v>
                </c:pt>
                <c:pt idx="1104">
                  <c:v>43072.76666666667</c:v>
                </c:pt>
                <c:pt idx="1105">
                  <c:v>43072.767361111109</c:v>
                </c:pt>
                <c:pt idx="1106">
                  <c:v>43072.768055555556</c:v>
                </c:pt>
                <c:pt idx="1107">
                  <c:v>43072.768750000003</c:v>
                </c:pt>
                <c:pt idx="1108">
                  <c:v>43072.769444444442</c:v>
                </c:pt>
                <c:pt idx="1109">
                  <c:v>43072.770138888889</c:v>
                </c:pt>
                <c:pt idx="1110">
                  <c:v>43072.770833333336</c:v>
                </c:pt>
                <c:pt idx="1111">
                  <c:v>43072.771527777775</c:v>
                </c:pt>
                <c:pt idx="1112">
                  <c:v>43072.772222222222</c:v>
                </c:pt>
                <c:pt idx="1113">
                  <c:v>43072.772916666669</c:v>
                </c:pt>
                <c:pt idx="1114">
                  <c:v>43072.773611111108</c:v>
                </c:pt>
                <c:pt idx="1115">
                  <c:v>43072.774305555555</c:v>
                </c:pt>
                <c:pt idx="1116">
                  <c:v>43072.775000000001</c:v>
                </c:pt>
                <c:pt idx="1117">
                  <c:v>43072.775694444441</c:v>
                </c:pt>
                <c:pt idx="1118">
                  <c:v>43072.776388888888</c:v>
                </c:pt>
                <c:pt idx="1119">
                  <c:v>43072.777083333334</c:v>
                </c:pt>
                <c:pt idx="1120">
                  <c:v>43072.777777777781</c:v>
                </c:pt>
                <c:pt idx="1121">
                  <c:v>43072.77847222222</c:v>
                </c:pt>
                <c:pt idx="1122">
                  <c:v>43072.779166666667</c:v>
                </c:pt>
                <c:pt idx="1123">
                  <c:v>43072.779861111114</c:v>
                </c:pt>
                <c:pt idx="1124">
                  <c:v>43072.780555555553</c:v>
                </c:pt>
                <c:pt idx="1125">
                  <c:v>43072.78125</c:v>
                </c:pt>
                <c:pt idx="1126">
                  <c:v>43072.781944444447</c:v>
                </c:pt>
                <c:pt idx="1127">
                  <c:v>43072.782638888886</c:v>
                </c:pt>
                <c:pt idx="1128">
                  <c:v>43072.783333333333</c:v>
                </c:pt>
                <c:pt idx="1129">
                  <c:v>43072.78402777778</c:v>
                </c:pt>
                <c:pt idx="1130">
                  <c:v>43072.784722222219</c:v>
                </c:pt>
                <c:pt idx="1131">
                  <c:v>43072.785416666666</c:v>
                </c:pt>
                <c:pt idx="1132">
                  <c:v>43072.786111111112</c:v>
                </c:pt>
                <c:pt idx="1133">
                  <c:v>43072.786805555559</c:v>
                </c:pt>
                <c:pt idx="1134">
                  <c:v>43072.787499999999</c:v>
                </c:pt>
                <c:pt idx="1135">
                  <c:v>43072.788194444445</c:v>
                </c:pt>
                <c:pt idx="1136">
                  <c:v>43072.788888888892</c:v>
                </c:pt>
                <c:pt idx="1137">
                  <c:v>43072.789583333331</c:v>
                </c:pt>
                <c:pt idx="1138">
                  <c:v>43072.790277777778</c:v>
                </c:pt>
                <c:pt idx="1139">
                  <c:v>43072.790972222225</c:v>
                </c:pt>
                <c:pt idx="1140">
                  <c:v>43072.791666666664</c:v>
                </c:pt>
                <c:pt idx="1141">
                  <c:v>43072.792361111111</c:v>
                </c:pt>
                <c:pt idx="1142">
                  <c:v>43072.793055555558</c:v>
                </c:pt>
                <c:pt idx="1143">
                  <c:v>43072.793749999997</c:v>
                </c:pt>
                <c:pt idx="1144">
                  <c:v>43072.794444444444</c:v>
                </c:pt>
                <c:pt idx="1145">
                  <c:v>43072.795138888891</c:v>
                </c:pt>
                <c:pt idx="1146">
                  <c:v>43072.79583333333</c:v>
                </c:pt>
                <c:pt idx="1147">
                  <c:v>43072.796527777777</c:v>
                </c:pt>
                <c:pt idx="1148">
                  <c:v>43072.797222222223</c:v>
                </c:pt>
                <c:pt idx="1149">
                  <c:v>43072.79791666667</c:v>
                </c:pt>
                <c:pt idx="1150">
                  <c:v>43072.798611111109</c:v>
                </c:pt>
                <c:pt idx="1151">
                  <c:v>43072.799305555556</c:v>
                </c:pt>
                <c:pt idx="1152">
                  <c:v>43072.800000000003</c:v>
                </c:pt>
                <c:pt idx="1153">
                  <c:v>43072.800694444442</c:v>
                </c:pt>
                <c:pt idx="1154">
                  <c:v>43072.801388888889</c:v>
                </c:pt>
                <c:pt idx="1155">
                  <c:v>43072.802083333336</c:v>
                </c:pt>
                <c:pt idx="1156">
                  <c:v>43072.802777777775</c:v>
                </c:pt>
                <c:pt idx="1157">
                  <c:v>43072.803472222222</c:v>
                </c:pt>
                <c:pt idx="1158">
                  <c:v>43072.804166666669</c:v>
                </c:pt>
                <c:pt idx="1159">
                  <c:v>43072.804861111108</c:v>
                </c:pt>
                <c:pt idx="1160">
                  <c:v>43072.805555555555</c:v>
                </c:pt>
                <c:pt idx="1161">
                  <c:v>43072.806250000001</c:v>
                </c:pt>
                <c:pt idx="1162">
                  <c:v>43072.806944444441</c:v>
                </c:pt>
                <c:pt idx="1163">
                  <c:v>43072.807638888888</c:v>
                </c:pt>
                <c:pt idx="1164">
                  <c:v>43072.808333333334</c:v>
                </c:pt>
                <c:pt idx="1165">
                  <c:v>43072.809027777781</c:v>
                </c:pt>
                <c:pt idx="1166">
                  <c:v>43072.80972222222</c:v>
                </c:pt>
                <c:pt idx="1167">
                  <c:v>43072.810416666667</c:v>
                </c:pt>
                <c:pt idx="1168">
                  <c:v>43072.811111111114</c:v>
                </c:pt>
                <c:pt idx="1169">
                  <c:v>43072.811805555553</c:v>
                </c:pt>
                <c:pt idx="1170">
                  <c:v>43072.8125</c:v>
                </c:pt>
                <c:pt idx="1171">
                  <c:v>43072.813194444447</c:v>
                </c:pt>
                <c:pt idx="1172">
                  <c:v>43072.813888888886</c:v>
                </c:pt>
                <c:pt idx="1173">
                  <c:v>43072.814583333333</c:v>
                </c:pt>
                <c:pt idx="1174">
                  <c:v>43072.81527777778</c:v>
                </c:pt>
                <c:pt idx="1175">
                  <c:v>43072.815972222219</c:v>
                </c:pt>
                <c:pt idx="1176">
                  <c:v>43072.816666666666</c:v>
                </c:pt>
                <c:pt idx="1177">
                  <c:v>43072.817361111112</c:v>
                </c:pt>
                <c:pt idx="1178">
                  <c:v>43072.818055555559</c:v>
                </c:pt>
                <c:pt idx="1179">
                  <c:v>43072.818749999999</c:v>
                </c:pt>
                <c:pt idx="1180">
                  <c:v>43072.819444444445</c:v>
                </c:pt>
                <c:pt idx="1181">
                  <c:v>43072.820138888892</c:v>
                </c:pt>
                <c:pt idx="1182">
                  <c:v>43072.820833333331</c:v>
                </c:pt>
                <c:pt idx="1183">
                  <c:v>43072.821527777778</c:v>
                </c:pt>
                <c:pt idx="1184">
                  <c:v>43072.822222222225</c:v>
                </c:pt>
                <c:pt idx="1185">
                  <c:v>43072.822916666664</c:v>
                </c:pt>
                <c:pt idx="1186">
                  <c:v>43072.823611111111</c:v>
                </c:pt>
                <c:pt idx="1187">
                  <c:v>43072.824305555558</c:v>
                </c:pt>
                <c:pt idx="1188">
                  <c:v>43072.824999999997</c:v>
                </c:pt>
                <c:pt idx="1189">
                  <c:v>43072.825694444444</c:v>
                </c:pt>
                <c:pt idx="1190">
                  <c:v>43072.826388888891</c:v>
                </c:pt>
                <c:pt idx="1191">
                  <c:v>43072.82708333333</c:v>
                </c:pt>
                <c:pt idx="1192">
                  <c:v>43072.827777777777</c:v>
                </c:pt>
                <c:pt idx="1193">
                  <c:v>43072.828472222223</c:v>
                </c:pt>
                <c:pt idx="1194">
                  <c:v>43072.82916666667</c:v>
                </c:pt>
                <c:pt idx="1195">
                  <c:v>43072.829861111109</c:v>
                </c:pt>
                <c:pt idx="1196">
                  <c:v>43072.830555555556</c:v>
                </c:pt>
                <c:pt idx="1197">
                  <c:v>43072.831250000003</c:v>
                </c:pt>
                <c:pt idx="1198">
                  <c:v>43072.831944444442</c:v>
                </c:pt>
                <c:pt idx="1199">
                  <c:v>43072.832638888889</c:v>
                </c:pt>
                <c:pt idx="1200">
                  <c:v>43072.833333333336</c:v>
                </c:pt>
                <c:pt idx="1201">
                  <c:v>43072.834027777775</c:v>
                </c:pt>
                <c:pt idx="1202">
                  <c:v>43072.834722222222</c:v>
                </c:pt>
                <c:pt idx="1203">
                  <c:v>43072.835416666669</c:v>
                </c:pt>
                <c:pt idx="1204">
                  <c:v>43072.836111111108</c:v>
                </c:pt>
                <c:pt idx="1205">
                  <c:v>43072.836805555555</c:v>
                </c:pt>
                <c:pt idx="1206">
                  <c:v>43072.837500000001</c:v>
                </c:pt>
                <c:pt idx="1207">
                  <c:v>43072.838194444441</c:v>
                </c:pt>
                <c:pt idx="1208">
                  <c:v>43072.838888888888</c:v>
                </c:pt>
                <c:pt idx="1209">
                  <c:v>43072.839583333334</c:v>
                </c:pt>
                <c:pt idx="1210">
                  <c:v>43072.840277777781</c:v>
                </c:pt>
                <c:pt idx="1211">
                  <c:v>43072.84097222222</c:v>
                </c:pt>
                <c:pt idx="1212">
                  <c:v>43072.841666666667</c:v>
                </c:pt>
                <c:pt idx="1213">
                  <c:v>43072.842361111114</c:v>
                </c:pt>
                <c:pt idx="1214">
                  <c:v>43072.843055555553</c:v>
                </c:pt>
                <c:pt idx="1215">
                  <c:v>43072.84375</c:v>
                </c:pt>
                <c:pt idx="1216">
                  <c:v>43072.844444444447</c:v>
                </c:pt>
                <c:pt idx="1217">
                  <c:v>43072.845138888886</c:v>
                </c:pt>
                <c:pt idx="1218">
                  <c:v>43072.845833333333</c:v>
                </c:pt>
                <c:pt idx="1219">
                  <c:v>43072.84652777778</c:v>
                </c:pt>
                <c:pt idx="1220">
                  <c:v>43072.847222222219</c:v>
                </c:pt>
                <c:pt idx="1221">
                  <c:v>43072.847916666666</c:v>
                </c:pt>
                <c:pt idx="1222">
                  <c:v>43072.848611111112</c:v>
                </c:pt>
                <c:pt idx="1223">
                  <c:v>43072.849305555559</c:v>
                </c:pt>
                <c:pt idx="1224">
                  <c:v>43072.85</c:v>
                </c:pt>
                <c:pt idx="1225">
                  <c:v>43072.850694444445</c:v>
                </c:pt>
                <c:pt idx="1226">
                  <c:v>43072.851388888892</c:v>
                </c:pt>
                <c:pt idx="1227">
                  <c:v>43072.852083333331</c:v>
                </c:pt>
                <c:pt idx="1228">
                  <c:v>43072.852777777778</c:v>
                </c:pt>
                <c:pt idx="1229">
                  <c:v>43072.853472222225</c:v>
                </c:pt>
                <c:pt idx="1230">
                  <c:v>43072.854166666664</c:v>
                </c:pt>
                <c:pt idx="1231">
                  <c:v>43072.854861111111</c:v>
                </c:pt>
                <c:pt idx="1232">
                  <c:v>43072.855555555558</c:v>
                </c:pt>
                <c:pt idx="1233">
                  <c:v>43072.856249999997</c:v>
                </c:pt>
                <c:pt idx="1234">
                  <c:v>43072.856944444444</c:v>
                </c:pt>
                <c:pt idx="1235">
                  <c:v>43072.857638888891</c:v>
                </c:pt>
                <c:pt idx="1236">
                  <c:v>43072.85833333333</c:v>
                </c:pt>
                <c:pt idx="1237">
                  <c:v>43072.859027777777</c:v>
                </c:pt>
                <c:pt idx="1238">
                  <c:v>43072.859722222223</c:v>
                </c:pt>
                <c:pt idx="1239">
                  <c:v>43072.86041666667</c:v>
                </c:pt>
                <c:pt idx="1240">
                  <c:v>43072.861111111109</c:v>
                </c:pt>
                <c:pt idx="1241">
                  <c:v>43072.861805555556</c:v>
                </c:pt>
                <c:pt idx="1242">
                  <c:v>43072.862500000003</c:v>
                </c:pt>
                <c:pt idx="1243">
                  <c:v>43072.863194444442</c:v>
                </c:pt>
                <c:pt idx="1244">
                  <c:v>43072.863888888889</c:v>
                </c:pt>
                <c:pt idx="1245">
                  <c:v>43072.864583333336</c:v>
                </c:pt>
                <c:pt idx="1246">
                  <c:v>43072.865277777775</c:v>
                </c:pt>
                <c:pt idx="1247">
                  <c:v>43072.865972222222</c:v>
                </c:pt>
                <c:pt idx="1248">
                  <c:v>43072.866666666669</c:v>
                </c:pt>
                <c:pt idx="1249">
                  <c:v>43072.867361111108</c:v>
                </c:pt>
                <c:pt idx="1250">
                  <c:v>43072.868055555555</c:v>
                </c:pt>
                <c:pt idx="1251">
                  <c:v>43072.868750000001</c:v>
                </c:pt>
                <c:pt idx="1252">
                  <c:v>43072.869444444441</c:v>
                </c:pt>
                <c:pt idx="1253">
                  <c:v>43072.870138888888</c:v>
                </c:pt>
                <c:pt idx="1254">
                  <c:v>43072.870833333334</c:v>
                </c:pt>
                <c:pt idx="1255">
                  <c:v>43072.871527777781</c:v>
                </c:pt>
                <c:pt idx="1256">
                  <c:v>43072.87222222222</c:v>
                </c:pt>
                <c:pt idx="1257">
                  <c:v>43072.872916666667</c:v>
                </c:pt>
                <c:pt idx="1258">
                  <c:v>43072.873611111114</c:v>
                </c:pt>
                <c:pt idx="1259">
                  <c:v>43072.874305555553</c:v>
                </c:pt>
                <c:pt idx="1260">
                  <c:v>43072.875</c:v>
                </c:pt>
                <c:pt idx="1261">
                  <c:v>43072.875694444447</c:v>
                </c:pt>
                <c:pt idx="1262">
                  <c:v>43072.876388888886</c:v>
                </c:pt>
                <c:pt idx="1263">
                  <c:v>43072.877083333333</c:v>
                </c:pt>
                <c:pt idx="1264">
                  <c:v>43072.87777777778</c:v>
                </c:pt>
                <c:pt idx="1265">
                  <c:v>43072.878472222219</c:v>
                </c:pt>
                <c:pt idx="1266">
                  <c:v>43072.879166666666</c:v>
                </c:pt>
                <c:pt idx="1267">
                  <c:v>43072.879861111112</c:v>
                </c:pt>
                <c:pt idx="1268">
                  <c:v>43072.880555555559</c:v>
                </c:pt>
                <c:pt idx="1269">
                  <c:v>43072.881249999999</c:v>
                </c:pt>
                <c:pt idx="1270">
                  <c:v>43072.881944444445</c:v>
                </c:pt>
                <c:pt idx="1271">
                  <c:v>43072.882638888892</c:v>
                </c:pt>
                <c:pt idx="1272">
                  <c:v>43072.883333333331</c:v>
                </c:pt>
                <c:pt idx="1273">
                  <c:v>43072.884027777778</c:v>
                </c:pt>
                <c:pt idx="1274">
                  <c:v>43072.884722222225</c:v>
                </c:pt>
                <c:pt idx="1275">
                  <c:v>43072.885416666664</c:v>
                </c:pt>
                <c:pt idx="1276">
                  <c:v>43072.886111111111</c:v>
                </c:pt>
                <c:pt idx="1277">
                  <c:v>43072.886805555558</c:v>
                </c:pt>
                <c:pt idx="1278">
                  <c:v>43072.887499999997</c:v>
                </c:pt>
                <c:pt idx="1279">
                  <c:v>43072.888194444444</c:v>
                </c:pt>
                <c:pt idx="1280">
                  <c:v>43072.888888888891</c:v>
                </c:pt>
                <c:pt idx="1281">
                  <c:v>43072.88958333333</c:v>
                </c:pt>
                <c:pt idx="1282">
                  <c:v>43072.890277777777</c:v>
                </c:pt>
                <c:pt idx="1283">
                  <c:v>43072.890972222223</c:v>
                </c:pt>
                <c:pt idx="1284">
                  <c:v>43072.89166666667</c:v>
                </c:pt>
                <c:pt idx="1285">
                  <c:v>43072.892361111109</c:v>
                </c:pt>
                <c:pt idx="1286">
                  <c:v>43072.893055555556</c:v>
                </c:pt>
                <c:pt idx="1287">
                  <c:v>43072.893750000003</c:v>
                </c:pt>
                <c:pt idx="1288">
                  <c:v>43072.894444444442</c:v>
                </c:pt>
                <c:pt idx="1289">
                  <c:v>43072.895138888889</c:v>
                </c:pt>
                <c:pt idx="1290">
                  <c:v>43072.895833333336</c:v>
                </c:pt>
                <c:pt idx="1291">
                  <c:v>43072.896527777775</c:v>
                </c:pt>
                <c:pt idx="1292">
                  <c:v>43072.897222222222</c:v>
                </c:pt>
                <c:pt idx="1293">
                  <c:v>43072.897916666669</c:v>
                </c:pt>
                <c:pt idx="1294">
                  <c:v>43072.898611111108</c:v>
                </c:pt>
                <c:pt idx="1295">
                  <c:v>43072.899305555555</c:v>
                </c:pt>
                <c:pt idx="1296">
                  <c:v>43072.9</c:v>
                </c:pt>
                <c:pt idx="1297">
                  <c:v>43072.900694444441</c:v>
                </c:pt>
                <c:pt idx="1298">
                  <c:v>43072.901388888888</c:v>
                </c:pt>
                <c:pt idx="1299">
                  <c:v>43072.902083333334</c:v>
                </c:pt>
                <c:pt idx="1300">
                  <c:v>43072.902777777781</c:v>
                </c:pt>
                <c:pt idx="1301">
                  <c:v>43072.90347222222</c:v>
                </c:pt>
                <c:pt idx="1302">
                  <c:v>43072.904166666667</c:v>
                </c:pt>
                <c:pt idx="1303">
                  <c:v>43072.904861111114</c:v>
                </c:pt>
                <c:pt idx="1304">
                  <c:v>43072.905555555553</c:v>
                </c:pt>
                <c:pt idx="1305">
                  <c:v>43072.90625</c:v>
                </c:pt>
                <c:pt idx="1306">
                  <c:v>43072.906944444447</c:v>
                </c:pt>
                <c:pt idx="1307">
                  <c:v>43072.907638888886</c:v>
                </c:pt>
                <c:pt idx="1308">
                  <c:v>43072.908333333333</c:v>
                </c:pt>
                <c:pt idx="1309">
                  <c:v>43072.90902777778</c:v>
                </c:pt>
                <c:pt idx="1310">
                  <c:v>43072.909722222219</c:v>
                </c:pt>
                <c:pt idx="1311">
                  <c:v>43072.910416666666</c:v>
                </c:pt>
                <c:pt idx="1312">
                  <c:v>43072.911111111112</c:v>
                </c:pt>
                <c:pt idx="1313">
                  <c:v>43072.911805555559</c:v>
                </c:pt>
                <c:pt idx="1314">
                  <c:v>43072.912499999999</c:v>
                </c:pt>
                <c:pt idx="1315">
                  <c:v>43072.913194444445</c:v>
                </c:pt>
                <c:pt idx="1316">
                  <c:v>43072.913888888892</c:v>
                </c:pt>
                <c:pt idx="1317">
                  <c:v>43072.914583333331</c:v>
                </c:pt>
                <c:pt idx="1318">
                  <c:v>43072.915277777778</c:v>
                </c:pt>
                <c:pt idx="1319">
                  <c:v>43072.915972222225</c:v>
                </c:pt>
                <c:pt idx="1320">
                  <c:v>43072.916666666664</c:v>
                </c:pt>
                <c:pt idx="1321">
                  <c:v>43072.917361111111</c:v>
                </c:pt>
                <c:pt idx="1322">
                  <c:v>43072.918055555558</c:v>
                </c:pt>
                <c:pt idx="1323">
                  <c:v>43072.918749999997</c:v>
                </c:pt>
                <c:pt idx="1324">
                  <c:v>43072.919444444444</c:v>
                </c:pt>
                <c:pt idx="1325">
                  <c:v>43072.920138888891</c:v>
                </c:pt>
                <c:pt idx="1326">
                  <c:v>43072.92083333333</c:v>
                </c:pt>
                <c:pt idx="1327">
                  <c:v>43072.921527777777</c:v>
                </c:pt>
                <c:pt idx="1328">
                  <c:v>43072.922222222223</c:v>
                </c:pt>
                <c:pt idx="1329">
                  <c:v>43072.92291666667</c:v>
                </c:pt>
                <c:pt idx="1330">
                  <c:v>43072.923611111109</c:v>
                </c:pt>
                <c:pt idx="1331">
                  <c:v>43072.924305555556</c:v>
                </c:pt>
                <c:pt idx="1332">
                  <c:v>43072.925000000003</c:v>
                </c:pt>
                <c:pt idx="1333">
                  <c:v>43072.925694444442</c:v>
                </c:pt>
                <c:pt idx="1334">
                  <c:v>43072.926388888889</c:v>
                </c:pt>
                <c:pt idx="1335">
                  <c:v>43072.927083333336</c:v>
                </c:pt>
                <c:pt idx="1336">
                  <c:v>43072.927777777775</c:v>
                </c:pt>
                <c:pt idx="1337">
                  <c:v>43072.928472222222</c:v>
                </c:pt>
                <c:pt idx="1338">
                  <c:v>43072.929166666669</c:v>
                </c:pt>
                <c:pt idx="1339">
                  <c:v>43072.929861111108</c:v>
                </c:pt>
                <c:pt idx="1340">
                  <c:v>43072.930555555555</c:v>
                </c:pt>
                <c:pt idx="1341">
                  <c:v>43072.931250000001</c:v>
                </c:pt>
                <c:pt idx="1342">
                  <c:v>43072.931944444441</c:v>
                </c:pt>
                <c:pt idx="1343">
                  <c:v>43072.932638888888</c:v>
                </c:pt>
                <c:pt idx="1344">
                  <c:v>43072.933333333334</c:v>
                </c:pt>
                <c:pt idx="1345">
                  <c:v>43072.934027777781</c:v>
                </c:pt>
                <c:pt idx="1346">
                  <c:v>43072.93472222222</c:v>
                </c:pt>
                <c:pt idx="1347">
                  <c:v>43072.935416666667</c:v>
                </c:pt>
                <c:pt idx="1348">
                  <c:v>43072.936111111114</c:v>
                </c:pt>
                <c:pt idx="1349">
                  <c:v>43072.936805555553</c:v>
                </c:pt>
                <c:pt idx="1350">
                  <c:v>43072.9375</c:v>
                </c:pt>
                <c:pt idx="1351">
                  <c:v>43072.938194444447</c:v>
                </c:pt>
                <c:pt idx="1352">
                  <c:v>43072.938888888886</c:v>
                </c:pt>
                <c:pt idx="1353">
                  <c:v>43072.939583333333</c:v>
                </c:pt>
                <c:pt idx="1354">
                  <c:v>43072.94027777778</c:v>
                </c:pt>
                <c:pt idx="1355">
                  <c:v>43072.940972222219</c:v>
                </c:pt>
                <c:pt idx="1356">
                  <c:v>43072.941666666666</c:v>
                </c:pt>
                <c:pt idx="1357">
                  <c:v>43072.942361111112</c:v>
                </c:pt>
                <c:pt idx="1358">
                  <c:v>43072.943055555559</c:v>
                </c:pt>
                <c:pt idx="1359">
                  <c:v>43072.943749999999</c:v>
                </c:pt>
                <c:pt idx="1360">
                  <c:v>43072.944444444445</c:v>
                </c:pt>
                <c:pt idx="1361">
                  <c:v>43072.945138888892</c:v>
                </c:pt>
                <c:pt idx="1362">
                  <c:v>43072.945833333331</c:v>
                </c:pt>
                <c:pt idx="1363">
                  <c:v>43072.946527777778</c:v>
                </c:pt>
                <c:pt idx="1364">
                  <c:v>43072.947222222225</c:v>
                </c:pt>
                <c:pt idx="1365">
                  <c:v>43072.947916666664</c:v>
                </c:pt>
                <c:pt idx="1366">
                  <c:v>43072.948611111111</c:v>
                </c:pt>
                <c:pt idx="1367">
                  <c:v>43072.949305555558</c:v>
                </c:pt>
                <c:pt idx="1368">
                  <c:v>43072.95</c:v>
                </c:pt>
                <c:pt idx="1369">
                  <c:v>43072.950694444444</c:v>
                </c:pt>
                <c:pt idx="1370">
                  <c:v>43072.951388888891</c:v>
                </c:pt>
                <c:pt idx="1371">
                  <c:v>43072.95208333333</c:v>
                </c:pt>
                <c:pt idx="1372">
                  <c:v>43072.952777777777</c:v>
                </c:pt>
                <c:pt idx="1373">
                  <c:v>43072.953472222223</c:v>
                </c:pt>
                <c:pt idx="1374">
                  <c:v>43072.95416666667</c:v>
                </c:pt>
                <c:pt idx="1375">
                  <c:v>43072.954861111109</c:v>
                </c:pt>
                <c:pt idx="1376">
                  <c:v>43072.955555555556</c:v>
                </c:pt>
                <c:pt idx="1377">
                  <c:v>43072.956250000003</c:v>
                </c:pt>
                <c:pt idx="1378">
                  <c:v>43072.956944444442</c:v>
                </c:pt>
                <c:pt idx="1379">
                  <c:v>43072.957638888889</c:v>
                </c:pt>
                <c:pt idx="1380">
                  <c:v>43072.958333333336</c:v>
                </c:pt>
                <c:pt idx="1381">
                  <c:v>43072.959027777775</c:v>
                </c:pt>
                <c:pt idx="1382">
                  <c:v>43072.959722222222</c:v>
                </c:pt>
                <c:pt idx="1383">
                  <c:v>43072.960416666669</c:v>
                </c:pt>
                <c:pt idx="1384">
                  <c:v>43072.961111111108</c:v>
                </c:pt>
                <c:pt idx="1385">
                  <c:v>43072.961805555555</c:v>
                </c:pt>
                <c:pt idx="1386">
                  <c:v>43072.962500000001</c:v>
                </c:pt>
                <c:pt idx="1387">
                  <c:v>43072.963194444441</c:v>
                </c:pt>
                <c:pt idx="1388">
                  <c:v>43072.963888888888</c:v>
                </c:pt>
                <c:pt idx="1389">
                  <c:v>43072.964583333334</c:v>
                </c:pt>
                <c:pt idx="1390">
                  <c:v>43072.965277777781</c:v>
                </c:pt>
                <c:pt idx="1391">
                  <c:v>43072.96597222222</c:v>
                </c:pt>
                <c:pt idx="1392">
                  <c:v>43072.966666666667</c:v>
                </c:pt>
                <c:pt idx="1393">
                  <c:v>43072.967361111114</c:v>
                </c:pt>
                <c:pt idx="1394">
                  <c:v>43072.968055555553</c:v>
                </c:pt>
                <c:pt idx="1395">
                  <c:v>43072.96875</c:v>
                </c:pt>
                <c:pt idx="1396">
                  <c:v>43072.969444444447</c:v>
                </c:pt>
                <c:pt idx="1397">
                  <c:v>43072.970138888886</c:v>
                </c:pt>
                <c:pt idx="1398">
                  <c:v>43072.970833333333</c:v>
                </c:pt>
                <c:pt idx="1399">
                  <c:v>43072.97152777778</c:v>
                </c:pt>
                <c:pt idx="1400">
                  <c:v>43072.972222222219</c:v>
                </c:pt>
                <c:pt idx="1401">
                  <c:v>43072.972916666666</c:v>
                </c:pt>
                <c:pt idx="1402">
                  <c:v>43072.973611111112</c:v>
                </c:pt>
                <c:pt idx="1403">
                  <c:v>43072.974305555559</c:v>
                </c:pt>
                <c:pt idx="1404">
                  <c:v>43072.974999999999</c:v>
                </c:pt>
                <c:pt idx="1405">
                  <c:v>43072.975694444445</c:v>
                </c:pt>
                <c:pt idx="1406">
                  <c:v>43072.976388888892</c:v>
                </c:pt>
                <c:pt idx="1407">
                  <c:v>43072.977083333331</c:v>
                </c:pt>
                <c:pt idx="1408">
                  <c:v>43072.977777777778</c:v>
                </c:pt>
                <c:pt idx="1409">
                  <c:v>43072.978472222225</c:v>
                </c:pt>
                <c:pt idx="1410">
                  <c:v>43072.979166666664</c:v>
                </c:pt>
                <c:pt idx="1411">
                  <c:v>43072.979861111111</c:v>
                </c:pt>
                <c:pt idx="1412">
                  <c:v>43072.980555555558</c:v>
                </c:pt>
                <c:pt idx="1413">
                  <c:v>43072.981249999997</c:v>
                </c:pt>
                <c:pt idx="1414">
                  <c:v>43072.981944444444</c:v>
                </c:pt>
                <c:pt idx="1415">
                  <c:v>43072.982638888891</c:v>
                </c:pt>
                <c:pt idx="1416">
                  <c:v>43072.98333333333</c:v>
                </c:pt>
                <c:pt idx="1417">
                  <c:v>43072.984027777777</c:v>
                </c:pt>
                <c:pt idx="1418">
                  <c:v>43072.984722222223</c:v>
                </c:pt>
                <c:pt idx="1419">
                  <c:v>43072.98541666667</c:v>
                </c:pt>
                <c:pt idx="1420">
                  <c:v>43072.986111111109</c:v>
                </c:pt>
                <c:pt idx="1421">
                  <c:v>43072.986805555556</c:v>
                </c:pt>
                <c:pt idx="1422">
                  <c:v>43072.987500000003</c:v>
                </c:pt>
                <c:pt idx="1423">
                  <c:v>43072.988194444442</c:v>
                </c:pt>
                <c:pt idx="1424">
                  <c:v>43072.988888888889</c:v>
                </c:pt>
                <c:pt idx="1425">
                  <c:v>43072.989583333336</c:v>
                </c:pt>
                <c:pt idx="1426">
                  <c:v>43072.990277777775</c:v>
                </c:pt>
                <c:pt idx="1427">
                  <c:v>43072.990972222222</c:v>
                </c:pt>
                <c:pt idx="1428">
                  <c:v>43072.991666666669</c:v>
                </c:pt>
                <c:pt idx="1429">
                  <c:v>43072.992361111108</c:v>
                </c:pt>
                <c:pt idx="1430">
                  <c:v>43072.993055555555</c:v>
                </c:pt>
                <c:pt idx="1431">
                  <c:v>43072.993750000001</c:v>
                </c:pt>
                <c:pt idx="1432">
                  <c:v>43072.994444444441</c:v>
                </c:pt>
                <c:pt idx="1433">
                  <c:v>43072.995138888888</c:v>
                </c:pt>
                <c:pt idx="1434">
                  <c:v>43072.995833333334</c:v>
                </c:pt>
                <c:pt idx="1435">
                  <c:v>43072.996527777781</c:v>
                </c:pt>
                <c:pt idx="1436">
                  <c:v>43072.99722222222</c:v>
                </c:pt>
                <c:pt idx="1437">
                  <c:v>43072.997916666667</c:v>
                </c:pt>
                <c:pt idx="1438">
                  <c:v>43072.998611111114</c:v>
                </c:pt>
                <c:pt idx="1439">
                  <c:v>43072.999305555553</c:v>
                </c:pt>
              </c:numCache>
            </c:numRef>
          </c:cat>
          <c:val>
            <c:numRef>
              <c:f>Sheet1!$C$6:$C$1445</c:f>
              <c:numCache>
                <c:formatCode>General</c:formatCode>
                <c:ptCount val="1440"/>
                <c:pt idx="0">
                  <c:v>77</c:v>
                </c:pt>
                <c:pt idx="1">
                  <c:v>77.066666666666663</c:v>
                </c:pt>
                <c:pt idx="2">
                  <c:v>78</c:v>
                </c:pt>
                <c:pt idx="3">
                  <c:v>78</c:v>
                </c:pt>
                <c:pt idx="4">
                  <c:v>78</c:v>
                </c:pt>
                <c:pt idx="5">
                  <c:v>78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78</c:v>
                </c:pt>
                <c:pt idx="10">
                  <c:v>78</c:v>
                </c:pt>
                <c:pt idx="11">
                  <c:v>78</c:v>
                </c:pt>
                <c:pt idx="12">
                  <c:v>78</c:v>
                </c:pt>
                <c:pt idx="13">
                  <c:v>78</c:v>
                </c:pt>
                <c:pt idx="14">
                  <c:v>78</c:v>
                </c:pt>
                <c:pt idx="15">
                  <c:v>78</c:v>
                </c:pt>
                <c:pt idx="16">
                  <c:v>78</c:v>
                </c:pt>
                <c:pt idx="17">
                  <c:v>78</c:v>
                </c:pt>
                <c:pt idx="18">
                  <c:v>78</c:v>
                </c:pt>
                <c:pt idx="19">
                  <c:v>78</c:v>
                </c:pt>
                <c:pt idx="20">
                  <c:v>78</c:v>
                </c:pt>
                <c:pt idx="21">
                  <c:v>78</c:v>
                </c:pt>
                <c:pt idx="22">
                  <c:v>78</c:v>
                </c:pt>
                <c:pt idx="23">
                  <c:v>78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78</c:v>
                </c:pt>
                <c:pt idx="28">
                  <c:v>78</c:v>
                </c:pt>
                <c:pt idx="29">
                  <c:v>78</c:v>
                </c:pt>
                <c:pt idx="30">
                  <c:v>78</c:v>
                </c:pt>
                <c:pt idx="31">
                  <c:v>78</c:v>
                </c:pt>
                <c:pt idx="32">
                  <c:v>78</c:v>
                </c:pt>
                <c:pt idx="33">
                  <c:v>78</c:v>
                </c:pt>
                <c:pt idx="34">
                  <c:v>78</c:v>
                </c:pt>
                <c:pt idx="35">
                  <c:v>78</c:v>
                </c:pt>
                <c:pt idx="36">
                  <c:v>78</c:v>
                </c:pt>
                <c:pt idx="37">
                  <c:v>78</c:v>
                </c:pt>
                <c:pt idx="38">
                  <c:v>78</c:v>
                </c:pt>
                <c:pt idx="39">
                  <c:v>78</c:v>
                </c:pt>
                <c:pt idx="40">
                  <c:v>78</c:v>
                </c:pt>
                <c:pt idx="41">
                  <c:v>78</c:v>
                </c:pt>
                <c:pt idx="42">
                  <c:v>78</c:v>
                </c:pt>
                <c:pt idx="43">
                  <c:v>78</c:v>
                </c:pt>
                <c:pt idx="44">
                  <c:v>78</c:v>
                </c:pt>
                <c:pt idx="45">
                  <c:v>78</c:v>
                </c:pt>
                <c:pt idx="46">
                  <c:v>78</c:v>
                </c:pt>
                <c:pt idx="47">
                  <c:v>78</c:v>
                </c:pt>
                <c:pt idx="48">
                  <c:v>78</c:v>
                </c:pt>
                <c:pt idx="49">
                  <c:v>78</c:v>
                </c:pt>
                <c:pt idx="50">
                  <c:v>78</c:v>
                </c:pt>
                <c:pt idx="51">
                  <c:v>78</c:v>
                </c:pt>
                <c:pt idx="52">
                  <c:v>78</c:v>
                </c:pt>
                <c:pt idx="53">
                  <c:v>78</c:v>
                </c:pt>
                <c:pt idx="54">
                  <c:v>78</c:v>
                </c:pt>
                <c:pt idx="55">
                  <c:v>78</c:v>
                </c:pt>
                <c:pt idx="56">
                  <c:v>78</c:v>
                </c:pt>
                <c:pt idx="57">
                  <c:v>78</c:v>
                </c:pt>
                <c:pt idx="58">
                  <c:v>78</c:v>
                </c:pt>
                <c:pt idx="59">
                  <c:v>78</c:v>
                </c:pt>
                <c:pt idx="60">
                  <c:v>78</c:v>
                </c:pt>
                <c:pt idx="61">
                  <c:v>78</c:v>
                </c:pt>
                <c:pt idx="62">
                  <c:v>78</c:v>
                </c:pt>
                <c:pt idx="63">
                  <c:v>78</c:v>
                </c:pt>
                <c:pt idx="64">
                  <c:v>78</c:v>
                </c:pt>
                <c:pt idx="65">
                  <c:v>78</c:v>
                </c:pt>
                <c:pt idx="66">
                  <c:v>78</c:v>
                </c:pt>
                <c:pt idx="67">
                  <c:v>78</c:v>
                </c:pt>
                <c:pt idx="68">
                  <c:v>78</c:v>
                </c:pt>
                <c:pt idx="69">
                  <c:v>78</c:v>
                </c:pt>
                <c:pt idx="70">
                  <c:v>78</c:v>
                </c:pt>
                <c:pt idx="71">
                  <c:v>78</c:v>
                </c:pt>
                <c:pt idx="72">
                  <c:v>78</c:v>
                </c:pt>
                <c:pt idx="73">
                  <c:v>78</c:v>
                </c:pt>
                <c:pt idx="74">
                  <c:v>78</c:v>
                </c:pt>
                <c:pt idx="75">
                  <c:v>78</c:v>
                </c:pt>
                <c:pt idx="76">
                  <c:v>78</c:v>
                </c:pt>
                <c:pt idx="77">
                  <c:v>78</c:v>
                </c:pt>
                <c:pt idx="78">
                  <c:v>78</c:v>
                </c:pt>
                <c:pt idx="79">
                  <c:v>78</c:v>
                </c:pt>
                <c:pt idx="80">
                  <c:v>78</c:v>
                </c:pt>
                <c:pt idx="81">
                  <c:v>78</c:v>
                </c:pt>
                <c:pt idx="82">
                  <c:v>78</c:v>
                </c:pt>
                <c:pt idx="83">
                  <c:v>78</c:v>
                </c:pt>
                <c:pt idx="84">
                  <c:v>78</c:v>
                </c:pt>
                <c:pt idx="85">
                  <c:v>78</c:v>
                </c:pt>
                <c:pt idx="86">
                  <c:v>78</c:v>
                </c:pt>
                <c:pt idx="87">
                  <c:v>78</c:v>
                </c:pt>
                <c:pt idx="88">
                  <c:v>78</c:v>
                </c:pt>
                <c:pt idx="89">
                  <c:v>78</c:v>
                </c:pt>
                <c:pt idx="90">
                  <c:v>78</c:v>
                </c:pt>
                <c:pt idx="91">
                  <c:v>78</c:v>
                </c:pt>
                <c:pt idx="92">
                  <c:v>78</c:v>
                </c:pt>
                <c:pt idx="93">
                  <c:v>78</c:v>
                </c:pt>
                <c:pt idx="94">
                  <c:v>78</c:v>
                </c:pt>
                <c:pt idx="95">
                  <c:v>78</c:v>
                </c:pt>
                <c:pt idx="96">
                  <c:v>78</c:v>
                </c:pt>
                <c:pt idx="97">
                  <c:v>78</c:v>
                </c:pt>
                <c:pt idx="98">
                  <c:v>78</c:v>
                </c:pt>
                <c:pt idx="99">
                  <c:v>78</c:v>
                </c:pt>
                <c:pt idx="100">
                  <c:v>78</c:v>
                </c:pt>
                <c:pt idx="101">
                  <c:v>78</c:v>
                </c:pt>
                <c:pt idx="102">
                  <c:v>78</c:v>
                </c:pt>
                <c:pt idx="103">
                  <c:v>78</c:v>
                </c:pt>
                <c:pt idx="104">
                  <c:v>78</c:v>
                </c:pt>
                <c:pt idx="105">
                  <c:v>78</c:v>
                </c:pt>
                <c:pt idx="106">
                  <c:v>78</c:v>
                </c:pt>
                <c:pt idx="107">
                  <c:v>78</c:v>
                </c:pt>
                <c:pt idx="108">
                  <c:v>78</c:v>
                </c:pt>
                <c:pt idx="109">
                  <c:v>78</c:v>
                </c:pt>
                <c:pt idx="110">
                  <c:v>78</c:v>
                </c:pt>
                <c:pt idx="111">
                  <c:v>78</c:v>
                </c:pt>
                <c:pt idx="112">
                  <c:v>78</c:v>
                </c:pt>
                <c:pt idx="113">
                  <c:v>78</c:v>
                </c:pt>
                <c:pt idx="114">
                  <c:v>78</c:v>
                </c:pt>
                <c:pt idx="115">
                  <c:v>78</c:v>
                </c:pt>
                <c:pt idx="116">
                  <c:v>78</c:v>
                </c:pt>
                <c:pt idx="117">
                  <c:v>78</c:v>
                </c:pt>
                <c:pt idx="118">
                  <c:v>78</c:v>
                </c:pt>
                <c:pt idx="119">
                  <c:v>78</c:v>
                </c:pt>
                <c:pt idx="120">
                  <c:v>78</c:v>
                </c:pt>
                <c:pt idx="121">
                  <c:v>78</c:v>
                </c:pt>
                <c:pt idx="122">
                  <c:v>78</c:v>
                </c:pt>
                <c:pt idx="123">
                  <c:v>78</c:v>
                </c:pt>
                <c:pt idx="124">
                  <c:v>78</c:v>
                </c:pt>
                <c:pt idx="125">
                  <c:v>78</c:v>
                </c:pt>
                <c:pt idx="126">
                  <c:v>78</c:v>
                </c:pt>
                <c:pt idx="127">
                  <c:v>78</c:v>
                </c:pt>
                <c:pt idx="128">
                  <c:v>78</c:v>
                </c:pt>
                <c:pt idx="129">
                  <c:v>78</c:v>
                </c:pt>
                <c:pt idx="130">
                  <c:v>78</c:v>
                </c:pt>
                <c:pt idx="131">
                  <c:v>78</c:v>
                </c:pt>
                <c:pt idx="132">
                  <c:v>78</c:v>
                </c:pt>
                <c:pt idx="133">
                  <c:v>78</c:v>
                </c:pt>
                <c:pt idx="134">
                  <c:v>78</c:v>
                </c:pt>
                <c:pt idx="135">
                  <c:v>78</c:v>
                </c:pt>
                <c:pt idx="136">
                  <c:v>78</c:v>
                </c:pt>
                <c:pt idx="137">
                  <c:v>78</c:v>
                </c:pt>
                <c:pt idx="138">
                  <c:v>78</c:v>
                </c:pt>
                <c:pt idx="139">
                  <c:v>78</c:v>
                </c:pt>
                <c:pt idx="140">
                  <c:v>78</c:v>
                </c:pt>
                <c:pt idx="141">
                  <c:v>78</c:v>
                </c:pt>
                <c:pt idx="142">
                  <c:v>78</c:v>
                </c:pt>
                <c:pt idx="143">
                  <c:v>78</c:v>
                </c:pt>
                <c:pt idx="144">
                  <c:v>78</c:v>
                </c:pt>
                <c:pt idx="145">
                  <c:v>78</c:v>
                </c:pt>
                <c:pt idx="146">
                  <c:v>78</c:v>
                </c:pt>
                <c:pt idx="147">
                  <c:v>78</c:v>
                </c:pt>
                <c:pt idx="148">
                  <c:v>78</c:v>
                </c:pt>
                <c:pt idx="149">
                  <c:v>78</c:v>
                </c:pt>
                <c:pt idx="150">
                  <c:v>78</c:v>
                </c:pt>
                <c:pt idx="151">
                  <c:v>78</c:v>
                </c:pt>
                <c:pt idx="152">
                  <c:v>78</c:v>
                </c:pt>
                <c:pt idx="153">
                  <c:v>78</c:v>
                </c:pt>
                <c:pt idx="154">
                  <c:v>78</c:v>
                </c:pt>
                <c:pt idx="155">
                  <c:v>78</c:v>
                </c:pt>
                <c:pt idx="156">
                  <c:v>78</c:v>
                </c:pt>
                <c:pt idx="157">
                  <c:v>78</c:v>
                </c:pt>
                <c:pt idx="158">
                  <c:v>78</c:v>
                </c:pt>
                <c:pt idx="159">
                  <c:v>78</c:v>
                </c:pt>
                <c:pt idx="160">
                  <c:v>78</c:v>
                </c:pt>
                <c:pt idx="161">
                  <c:v>78</c:v>
                </c:pt>
                <c:pt idx="162">
                  <c:v>78</c:v>
                </c:pt>
                <c:pt idx="163">
                  <c:v>78</c:v>
                </c:pt>
                <c:pt idx="164">
                  <c:v>78</c:v>
                </c:pt>
                <c:pt idx="165">
                  <c:v>78</c:v>
                </c:pt>
                <c:pt idx="166">
                  <c:v>78</c:v>
                </c:pt>
                <c:pt idx="167">
                  <c:v>78</c:v>
                </c:pt>
                <c:pt idx="168">
                  <c:v>78</c:v>
                </c:pt>
                <c:pt idx="169">
                  <c:v>78</c:v>
                </c:pt>
                <c:pt idx="170">
                  <c:v>78</c:v>
                </c:pt>
                <c:pt idx="171">
                  <c:v>78</c:v>
                </c:pt>
                <c:pt idx="172">
                  <c:v>78</c:v>
                </c:pt>
                <c:pt idx="173">
                  <c:v>78</c:v>
                </c:pt>
                <c:pt idx="174">
                  <c:v>78</c:v>
                </c:pt>
                <c:pt idx="175">
                  <c:v>78</c:v>
                </c:pt>
                <c:pt idx="176">
                  <c:v>78</c:v>
                </c:pt>
                <c:pt idx="177">
                  <c:v>78</c:v>
                </c:pt>
                <c:pt idx="178">
                  <c:v>78</c:v>
                </c:pt>
                <c:pt idx="179">
                  <c:v>78</c:v>
                </c:pt>
                <c:pt idx="180">
                  <c:v>78</c:v>
                </c:pt>
                <c:pt idx="181">
                  <c:v>78</c:v>
                </c:pt>
                <c:pt idx="182">
                  <c:v>78</c:v>
                </c:pt>
                <c:pt idx="183">
                  <c:v>78</c:v>
                </c:pt>
                <c:pt idx="184">
                  <c:v>78</c:v>
                </c:pt>
                <c:pt idx="185">
                  <c:v>78</c:v>
                </c:pt>
                <c:pt idx="186">
                  <c:v>78</c:v>
                </c:pt>
                <c:pt idx="187">
                  <c:v>78</c:v>
                </c:pt>
                <c:pt idx="188">
                  <c:v>78</c:v>
                </c:pt>
                <c:pt idx="189">
                  <c:v>78</c:v>
                </c:pt>
                <c:pt idx="190">
                  <c:v>78</c:v>
                </c:pt>
                <c:pt idx="191">
                  <c:v>78</c:v>
                </c:pt>
                <c:pt idx="192">
                  <c:v>78</c:v>
                </c:pt>
                <c:pt idx="193">
                  <c:v>78</c:v>
                </c:pt>
                <c:pt idx="194">
                  <c:v>78</c:v>
                </c:pt>
                <c:pt idx="195">
                  <c:v>78</c:v>
                </c:pt>
                <c:pt idx="196">
                  <c:v>78</c:v>
                </c:pt>
                <c:pt idx="197">
                  <c:v>78</c:v>
                </c:pt>
                <c:pt idx="198">
                  <c:v>78</c:v>
                </c:pt>
                <c:pt idx="199">
                  <c:v>78</c:v>
                </c:pt>
                <c:pt idx="200">
                  <c:v>78</c:v>
                </c:pt>
                <c:pt idx="201">
                  <c:v>78</c:v>
                </c:pt>
                <c:pt idx="202">
                  <c:v>78</c:v>
                </c:pt>
                <c:pt idx="203">
                  <c:v>78</c:v>
                </c:pt>
                <c:pt idx="204">
                  <c:v>78</c:v>
                </c:pt>
                <c:pt idx="205">
                  <c:v>78</c:v>
                </c:pt>
                <c:pt idx="206">
                  <c:v>78</c:v>
                </c:pt>
                <c:pt idx="207">
                  <c:v>78</c:v>
                </c:pt>
                <c:pt idx="208">
                  <c:v>78</c:v>
                </c:pt>
                <c:pt idx="209">
                  <c:v>78</c:v>
                </c:pt>
                <c:pt idx="210">
                  <c:v>78</c:v>
                </c:pt>
                <c:pt idx="211">
                  <c:v>78</c:v>
                </c:pt>
                <c:pt idx="212">
                  <c:v>78</c:v>
                </c:pt>
                <c:pt idx="213">
                  <c:v>78</c:v>
                </c:pt>
                <c:pt idx="214">
                  <c:v>78</c:v>
                </c:pt>
                <c:pt idx="215">
                  <c:v>78</c:v>
                </c:pt>
                <c:pt idx="216">
                  <c:v>78</c:v>
                </c:pt>
                <c:pt idx="217">
                  <c:v>78</c:v>
                </c:pt>
                <c:pt idx="218">
                  <c:v>78</c:v>
                </c:pt>
                <c:pt idx="219">
                  <c:v>78</c:v>
                </c:pt>
                <c:pt idx="220">
                  <c:v>78</c:v>
                </c:pt>
                <c:pt idx="221">
                  <c:v>78</c:v>
                </c:pt>
                <c:pt idx="222">
                  <c:v>78</c:v>
                </c:pt>
                <c:pt idx="223">
                  <c:v>78</c:v>
                </c:pt>
                <c:pt idx="224">
                  <c:v>78</c:v>
                </c:pt>
                <c:pt idx="225">
                  <c:v>78</c:v>
                </c:pt>
                <c:pt idx="226">
                  <c:v>78</c:v>
                </c:pt>
                <c:pt idx="227">
                  <c:v>78</c:v>
                </c:pt>
                <c:pt idx="228">
                  <c:v>78</c:v>
                </c:pt>
                <c:pt idx="229">
                  <c:v>78</c:v>
                </c:pt>
                <c:pt idx="230">
                  <c:v>78</c:v>
                </c:pt>
                <c:pt idx="231">
                  <c:v>78</c:v>
                </c:pt>
                <c:pt idx="232">
                  <c:v>78</c:v>
                </c:pt>
                <c:pt idx="233">
                  <c:v>78</c:v>
                </c:pt>
                <c:pt idx="234">
                  <c:v>78</c:v>
                </c:pt>
                <c:pt idx="235">
                  <c:v>78</c:v>
                </c:pt>
                <c:pt idx="236">
                  <c:v>78</c:v>
                </c:pt>
                <c:pt idx="237">
                  <c:v>78</c:v>
                </c:pt>
                <c:pt idx="238">
                  <c:v>78</c:v>
                </c:pt>
                <c:pt idx="239">
                  <c:v>78</c:v>
                </c:pt>
                <c:pt idx="240">
                  <c:v>78</c:v>
                </c:pt>
                <c:pt idx="241">
                  <c:v>78</c:v>
                </c:pt>
                <c:pt idx="242">
                  <c:v>78</c:v>
                </c:pt>
                <c:pt idx="243">
                  <c:v>78</c:v>
                </c:pt>
                <c:pt idx="244">
                  <c:v>78</c:v>
                </c:pt>
                <c:pt idx="245">
                  <c:v>78</c:v>
                </c:pt>
                <c:pt idx="246">
                  <c:v>78</c:v>
                </c:pt>
                <c:pt idx="247">
                  <c:v>78</c:v>
                </c:pt>
                <c:pt idx="248">
                  <c:v>78</c:v>
                </c:pt>
                <c:pt idx="249">
                  <c:v>78</c:v>
                </c:pt>
                <c:pt idx="250">
                  <c:v>78</c:v>
                </c:pt>
                <c:pt idx="251">
                  <c:v>78</c:v>
                </c:pt>
                <c:pt idx="252">
                  <c:v>78</c:v>
                </c:pt>
                <c:pt idx="253">
                  <c:v>78</c:v>
                </c:pt>
                <c:pt idx="254">
                  <c:v>78</c:v>
                </c:pt>
                <c:pt idx="255">
                  <c:v>78</c:v>
                </c:pt>
                <c:pt idx="256">
                  <c:v>78</c:v>
                </c:pt>
                <c:pt idx="257">
                  <c:v>78</c:v>
                </c:pt>
                <c:pt idx="258">
                  <c:v>78</c:v>
                </c:pt>
                <c:pt idx="259">
                  <c:v>78</c:v>
                </c:pt>
                <c:pt idx="260">
                  <c:v>78</c:v>
                </c:pt>
                <c:pt idx="261">
                  <c:v>78</c:v>
                </c:pt>
                <c:pt idx="262">
                  <c:v>78</c:v>
                </c:pt>
                <c:pt idx="263">
                  <c:v>78</c:v>
                </c:pt>
                <c:pt idx="264">
                  <c:v>78</c:v>
                </c:pt>
                <c:pt idx="265">
                  <c:v>78</c:v>
                </c:pt>
                <c:pt idx="266">
                  <c:v>78</c:v>
                </c:pt>
                <c:pt idx="267">
                  <c:v>78</c:v>
                </c:pt>
                <c:pt idx="268">
                  <c:v>78</c:v>
                </c:pt>
                <c:pt idx="269">
                  <c:v>78</c:v>
                </c:pt>
                <c:pt idx="270">
                  <c:v>78</c:v>
                </c:pt>
                <c:pt idx="271">
                  <c:v>78</c:v>
                </c:pt>
                <c:pt idx="272">
                  <c:v>78</c:v>
                </c:pt>
                <c:pt idx="273">
                  <c:v>78</c:v>
                </c:pt>
                <c:pt idx="274">
                  <c:v>78</c:v>
                </c:pt>
                <c:pt idx="275">
                  <c:v>78</c:v>
                </c:pt>
                <c:pt idx="276">
                  <c:v>78</c:v>
                </c:pt>
                <c:pt idx="277">
                  <c:v>78</c:v>
                </c:pt>
                <c:pt idx="278">
                  <c:v>78</c:v>
                </c:pt>
                <c:pt idx="279">
                  <c:v>78</c:v>
                </c:pt>
                <c:pt idx="280">
                  <c:v>78</c:v>
                </c:pt>
                <c:pt idx="281">
                  <c:v>78</c:v>
                </c:pt>
                <c:pt idx="282">
                  <c:v>78</c:v>
                </c:pt>
                <c:pt idx="283">
                  <c:v>78</c:v>
                </c:pt>
                <c:pt idx="284">
                  <c:v>78</c:v>
                </c:pt>
                <c:pt idx="285">
                  <c:v>78</c:v>
                </c:pt>
                <c:pt idx="286">
                  <c:v>78</c:v>
                </c:pt>
                <c:pt idx="287">
                  <c:v>78</c:v>
                </c:pt>
                <c:pt idx="288">
                  <c:v>78</c:v>
                </c:pt>
                <c:pt idx="289">
                  <c:v>78</c:v>
                </c:pt>
                <c:pt idx="290">
                  <c:v>78</c:v>
                </c:pt>
                <c:pt idx="291">
                  <c:v>78</c:v>
                </c:pt>
                <c:pt idx="292">
                  <c:v>78</c:v>
                </c:pt>
                <c:pt idx="293">
                  <c:v>78</c:v>
                </c:pt>
                <c:pt idx="294">
                  <c:v>78</c:v>
                </c:pt>
                <c:pt idx="295">
                  <c:v>78</c:v>
                </c:pt>
                <c:pt idx="296">
                  <c:v>78</c:v>
                </c:pt>
                <c:pt idx="297">
                  <c:v>78</c:v>
                </c:pt>
                <c:pt idx="298">
                  <c:v>78</c:v>
                </c:pt>
                <c:pt idx="299">
                  <c:v>78</c:v>
                </c:pt>
                <c:pt idx="300">
                  <c:v>78</c:v>
                </c:pt>
                <c:pt idx="301">
                  <c:v>78</c:v>
                </c:pt>
                <c:pt idx="302">
                  <c:v>78</c:v>
                </c:pt>
                <c:pt idx="303">
                  <c:v>78</c:v>
                </c:pt>
                <c:pt idx="304">
                  <c:v>78</c:v>
                </c:pt>
                <c:pt idx="305">
                  <c:v>78</c:v>
                </c:pt>
                <c:pt idx="306">
                  <c:v>78</c:v>
                </c:pt>
                <c:pt idx="307">
                  <c:v>78</c:v>
                </c:pt>
                <c:pt idx="308">
                  <c:v>78</c:v>
                </c:pt>
                <c:pt idx="309">
                  <c:v>78</c:v>
                </c:pt>
                <c:pt idx="310">
                  <c:v>78</c:v>
                </c:pt>
                <c:pt idx="311">
                  <c:v>78</c:v>
                </c:pt>
                <c:pt idx="312">
                  <c:v>78</c:v>
                </c:pt>
                <c:pt idx="313">
                  <c:v>78</c:v>
                </c:pt>
                <c:pt idx="314">
                  <c:v>78</c:v>
                </c:pt>
                <c:pt idx="315">
                  <c:v>78</c:v>
                </c:pt>
                <c:pt idx="316">
                  <c:v>78</c:v>
                </c:pt>
                <c:pt idx="317">
                  <c:v>78</c:v>
                </c:pt>
                <c:pt idx="318">
                  <c:v>78</c:v>
                </c:pt>
                <c:pt idx="319">
                  <c:v>78</c:v>
                </c:pt>
                <c:pt idx="320">
                  <c:v>78</c:v>
                </c:pt>
                <c:pt idx="321">
                  <c:v>78</c:v>
                </c:pt>
                <c:pt idx="322">
                  <c:v>78</c:v>
                </c:pt>
                <c:pt idx="323">
                  <c:v>78</c:v>
                </c:pt>
                <c:pt idx="324">
                  <c:v>78</c:v>
                </c:pt>
                <c:pt idx="325">
                  <c:v>78</c:v>
                </c:pt>
                <c:pt idx="326">
                  <c:v>78</c:v>
                </c:pt>
                <c:pt idx="327">
                  <c:v>78</c:v>
                </c:pt>
                <c:pt idx="328">
                  <c:v>78</c:v>
                </c:pt>
                <c:pt idx="329">
                  <c:v>78</c:v>
                </c:pt>
                <c:pt idx="330">
                  <c:v>78</c:v>
                </c:pt>
                <c:pt idx="331">
                  <c:v>78</c:v>
                </c:pt>
                <c:pt idx="332">
                  <c:v>78</c:v>
                </c:pt>
                <c:pt idx="333">
                  <c:v>78</c:v>
                </c:pt>
                <c:pt idx="334">
                  <c:v>78</c:v>
                </c:pt>
                <c:pt idx="335">
                  <c:v>78</c:v>
                </c:pt>
                <c:pt idx="336">
                  <c:v>78</c:v>
                </c:pt>
                <c:pt idx="337">
                  <c:v>78</c:v>
                </c:pt>
                <c:pt idx="338">
                  <c:v>78</c:v>
                </c:pt>
                <c:pt idx="339">
                  <c:v>78</c:v>
                </c:pt>
                <c:pt idx="340">
                  <c:v>78</c:v>
                </c:pt>
                <c:pt idx="341">
                  <c:v>78</c:v>
                </c:pt>
                <c:pt idx="342">
                  <c:v>78</c:v>
                </c:pt>
                <c:pt idx="343">
                  <c:v>78</c:v>
                </c:pt>
                <c:pt idx="344">
                  <c:v>78</c:v>
                </c:pt>
                <c:pt idx="345">
                  <c:v>78</c:v>
                </c:pt>
                <c:pt idx="346">
                  <c:v>78</c:v>
                </c:pt>
                <c:pt idx="347">
                  <c:v>78</c:v>
                </c:pt>
                <c:pt idx="348">
                  <c:v>78</c:v>
                </c:pt>
                <c:pt idx="349">
                  <c:v>78</c:v>
                </c:pt>
                <c:pt idx="350">
                  <c:v>78</c:v>
                </c:pt>
                <c:pt idx="351">
                  <c:v>78</c:v>
                </c:pt>
                <c:pt idx="352">
                  <c:v>78</c:v>
                </c:pt>
                <c:pt idx="353">
                  <c:v>78</c:v>
                </c:pt>
                <c:pt idx="354">
                  <c:v>78</c:v>
                </c:pt>
                <c:pt idx="355">
                  <c:v>78</c:v>
                </c:pt>
                <c:pt idx="356">
                  <c:v>78</c:v>
                </c:pt>
                <c:pt idx="357">
                  <c:v>78</c:v>
                </c:pt>
                <c:pt idx="358">
                  <c:v>78</c:v>
                </c:pt>
                <c:pt idx="359">
                  <c:v>78</c:v>
                </c:pt>
                <c:pt idx="360">
                  <c:v>78</c:v>
                </c:pt>
                <c:pt idx="361">
                  <c:v>78</c:v>
                </c:pt>
                <c:pt idx="362">
                  <c:v>78</c:v>
                </c:pt>
                <c:pt idx="363">
                  <c:v>78</c:v>
                </c:pt>
                <c:pt idx="364">
                  <c:v>78</c:v>
                </c:pt>
                <c:pt idx="365">
                  <c:v>78</c:v>
                </c:pt>
                <c:pt idx="366">
                  <c:v>78</c:v>
                </c:pt>
                <c:pt idx="367">
                  <c:v>78</c:v>
                </c:pt>
                <c:pt idx="368">
                  <c:v>78</c:v>
                </c:pt>
                <c:pt idx="369">
                  <c:v>78</c:v>
                </c:pt>
                <c:pt idx="370">
                  <c:v>78</c:v>
                </c:pt>
                <c:pt idx="371">
                  <c:v>78</c:v>
                </c:pt>
                <c:pt idx="372">
                  <c:v>78</c:v>
                </c:pt>
                <c:pt idx="373">
                  <c:v>78</c:v>
                </c:pt>
                <c:pt idx="374">
                  <c:v>78</c:v>
                </c:pt>
                <c:pt idx="375">
                  <c:v>78</c:v>
                </c:pt>
                <c:pt idx="376">
                  <c:v>78</c:v>
                </c:pt>
                <c:pt idx="377">
                  <c:v>78</c:v>
                </c:pt>
                <c:pt idx="378">
                  <c:v>78</c:v>
                </c:pt>
                <c:pt idx="379">
                  <c:v>78</c:v>
                </c:pt>
                <c:pt idx="380">
                  <c:v>78</c:v>
                </c:pt>
                <c:pt idx="381">
                  <c:v>78</c:v>
                </c:pt>
                <c:pt idx="382">
                  <c:v>78</c:v>
                </c:pt>
                <c:pt idx="383">
                  <c:v>78</c:v>
                </c:pt>
                <c:pt idx="384">
                  <c:v>78</c:v>
                </c:pt>
                <c:pt idx="385">
                  <c:v>78</c:v>
                </c:pt>
                <c:pt idx="386">
                  <c:v>78</c:v>
                </c:pt>
                <c:pt idx="387">
                  <c:v>78</c:v>
                </c:pt>
                <c:pt idx="388">
                  <c:v>78</c:v>
                </c:pt>
                <c:pt idx="389">
                  <c:v>78</c:v>
                </c:pt>
                <c:pt idx="390">
                  <c:v>78</c:v>
                </c:pt>
                <c:pt idx="391">
                  <c:v>78</c:v>
                </c:pt>
                <c:pt idx="392">
                  <c:v>78</c:v>
                </c:pt>
                <c:pt idx="393">
                  <c:v>78</c:v>
                </c:pt>
                <c:pt idx="394">
                  <c:v>78</c:v>
                </c:pt>
                <c:pt idx="395">
                  <c:v>78</c:v>
                </c:pt>
                <c:pt idx="396">
                  <c:v>78</c:v>
                </c:pt>
                <c:pt idx="397">
                  <c:v>78</c:v>
                </c:pt>
                <c:pt idx="398">
                  <c:v>78</c:v>
                </c:pt>
                <c:pt idx="399">
                  <c:v>78</c:v>
                </c:pt>
                <c:pt idx="400">
                  <c:v>78</c:v>
                </c:pt>
                <c:pt idx="401">
                  <c:v>78</c:v>
                </c:pt>
                <c:pt idx="402">
                  <c:v>78</c:v>
                </c:pt>
                <c:pt idx="403">
                  <c:v>78</c:v>
                </c:pt>
                <c:pt idx="404">
                  <c:v>78</c:v>
                </c:pt>
                <c:pt idx="405">
                  <c:v>78</c:v>
                </c:pt>
                <c:pt idx="406">
                  <c:v>78</c:v>
                </c:pt>
                <c:pt idx="407">
                  <c:v>78</c:v>
                </c:pt>
                <c:pt idx="408">
                  <c:v>78</c:v>
                </c:pt>
                <c:pt idx="409">
                  <c:v>78</c:v>
                </c:pt>
                <c:pt idx="410">
                  <c:v>78</c:v>
                </c:pt>
                <c:pt idx="411">
                  <c:v>78</c:v>
                </c:pt>
                <c:pt idx="412">
                  <c:v>78</c:v>
                </c:pt>
                <c:pt idx="413">
                  <c:v>78</c:v>
                </c:pt>
                <c:pt idx="414">
                  <c:v>78</c:v>
                </c:pt>
                <c:pt idx="415">
                  <c:v>78</c:v>
                </c:pt>
                <c:pt idx="416">
                  <c:v>78</c:v>
                </c:pt>
                <c:pt idx="417">
                  <c:v>78</c:v>
                </c:pt>
                <c:pt idx="418">
                  <c:v>78</c:v>
                </c:pt>
                <c:pt idx="419">
                  <c:v>78</c:v>
                </c:pt>
                <c:pt idx="420">
                  <c:v>78</c:v>
                </c:pt>
                <c:pt idx="421">
                  <c:v>78</c:v>
                </c:pt>
                <c:pt idx="422">
                  <c:v>78</c:v>
                </c:pt>
                <c:pt idx="423">
                  <c:v>78</c:v>
                </c:pt>
                <c:pt idx="424">
                  <c:v>78</c:v>
                </c:pt>
                <c:pt idx="425">
                  <c:v>78</c:v>
                </c:pt>
                <c:pt idx="426">
                  <c:v>78</c:v>
                </c:pt>
                <c:pt idx="427">
                  <c:v>78</c:v>
                </c:pt>
                <c:pt idx="428">
                  <c:v>78</c:v>
                </c:pt>
                <c:pt idx="429">
                  <c:v>78</c:v>
                </c:pt>
                <c:pt idx="430">
                  <c:v>78</c:v>
                </c:pt>
                <c:pt idx="431">
                  <c:v>78</c:v>
                </c:pt>
                <c:pt idx="432">
                  <c:v>78</c:v>
                </c:pt>
                <c:pt idx="433">
                  <c:v>78</c:v>
                </c:pt>
                <c:pt idx="434">
                  <c:v>78</c:v>
                </c:pt>
                <c:pt idx="435">
                  <c:v>78</c:v>
                </c:pt>
                <c:pt idx="436">
                  <c:v>78</c:v>
                </c:pt>
                <c:pt idx="437">
                  <c:v>78</c:v>
                </c:pt>
                <c:pt idx="438">
                  <c:v>78</c:v>
                </c:pt>
                <c:pt idx="439">
                  <c:v>78</c:v>
                </c:pt>
                <c:pt idx="440">
                  <c:v>78</c:v>
                </c:pt>
                <c:pt idx="441">
                  <c:v>78</c:v>
                </c:pt>
                <c:pt idx="442">
                  <c:v>78</c:v>
                </c:pt>
                <c:pt idx="443">
                  <c:v>78</c:v>
                </c:pt>
                <c:pt idx="444">
                  <c:v>78</c:v>
                </c:pt>
                <c:pt idx="445">
                  <c:v>78</c:v>
                </c:pt>
                <c:pt idx="446">
                  <c:v>78</c:v>
                </c:pt>
                <c:pt idx="447">
                  <c:v>78</c:v>
                </c:pt>
                <c:pt idx="448">
                  <c:v>78</c:v>
                </c:pt>
                <c:pt idx="449">
                  <c:v>78</c:v>
                </c:pt>
                <c:pt idx="450">
                  <c:v>78</c:v>
                </c:pt>
                <c:pt idx="451">
                  <c:v>78</c:v>
                </c:pt>
                <c:pt idx="452">
                  <c:v>78</c:v>
                </c:pt>
                <c:pt idx="453">
                  <c:v>78</c:v>
                </c:pt>
                <c:pt idx="454">
                  <c:v>78</c:v>
                </c:pt>
                <c:pt idx="455">
                  <c:v>78</c:v>
                </c:pt>
                <c:pt idx="456">
                  <c:v>78</c:v>
                </c:pt>
                <c:pt idx="457">
                  <c:v>78</c:v>
                </c:pt>
                <c:pt idx="458">
                  <c:v>78</c:v>
                </c:pt>
                <c:pt idx="459">
                  <c:v>78</c:v>
                </c:pt>
                <c:pt idx="460">
                  <c:v>78</c:v>
                </c:pt>
                <c:pt idx="461">
                  <c:v>78</c:v>
                </c:pt>
                <c:pt idx="462">
                  <c:v>78</c:v>
                </c:pt>
                <c:pt idx="463">
                  <c:v>78</c:v>
                </c:pt>
                <c:pt idx="464">
                  <c:v>78</c:v>
                </c:pt>
                <c:pt idx="465">
                  <c:v>76.7</c:v>
                </c:pt>
                <c:pt idx="466">
                  <c:v>64.13333333333334</c:v>
                </c:pt>
                <c:pt idx="467">
                  <c:v>54.06666666666667</c:v>
                </c:pt>
                <c:pt idx="468">
                  <c:v>46.033333333333331</c:v>
                </c:pt>
                <c:pt idx="469">
                  <c:v>37.766666666666666</c:v>
                </c:pt>
                <c:pt idx="470">
                  <c:v>28.5</c:v>
                </c:pt>
                <c:pt idx="471">
                  <c:v>22.033333333333335</c:v>
                </c:pt>
                <c:pt idx="472">
                  <c:v>16.966666666666665</c:v>
                </c:pt>
                <c:pt idx="473">
                  <c:v>12</c:v>
                </c:pt>
                <c:pt idx="474">
                  <c:v>8.1666666666666661</c:v>
                </c:pt>
                <c:pt idx="475">
                  <c:v>4.5</c:v>
                </c:pt>
                <c:pt idx="476">
                  <c:v>1.7666666666666666</c:v>
                </c:pt>
                <c:pt idx="477">
                  <c:v>0.23333333333333334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0.3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0.16666666666666666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0.53333333333333333</c:v>
                </c:pt>
                <c:pt idx="1382">
                  <c:v>4.1333333333333337</c:v>
                </c:pt>
                <c:pt idx="1383">
                  <c:v>10.666666666666666</c:v>
                </c:pt>
                <c:pt idx="1384">
                  <c:v>20.8</c:v>
                </c:pt>
                <c:pt idx="1385">
                  <c:v>32.233333333333334</c:v>
                </c:pt>
                <c:pt idx="1386">
                  <c:v>49.966666666666669</c:v>
                </c:pt>
                <c:pt idx="1387">
                  <c:v>54.3</c:v>
                </c:pt>
                <c:pt idx="1388">
                  <c:v>60.866666666666667</c:v>
                </c:pt>
                <c:pt idx="1389">
                  <c:v>64.8</c:v>
                </c:pt>
                <c:pt idx="1390">
                  <c:v>70.333333333333329</c:v>
                </c:pt>
                <c:pt idx="1391">
                  <c:v>76</c:v>
                </c:pt>
                <c:pt idx="1392">
                  <c:v>77</c:v>
                </c:pt>
                <c:pt idx="1393">
                  <c:v>77</c:v>
                </c:pt>
                <c:pt idx="1394">
                  <c:v>77</c:v>
                </c:pt>
                <c:pt idx="1395">
                  <c:v>77</c:v>
                </c:pt>
                <c:pt idx="1396">
                  <c:v>77</c:v>
                </c:pt>
                <c:pt idx="1397">
                  <c:v>77</c:v>
                </c:pt>
                <c:pt idx="1398">
                  <c:v>77</c:v>
                </c:pt>
                <c:pt idx="1399">
                  <c:v>77</c:v>
                </c:pt>
                <c:pt idx="1400">
                  <c:v>77</c:v>
                </c:pt>
                <c:pt idx="1401">
                  <c:v>77</c:v>
                </c:pt>
                <c:pt idx="1402">
                  <c:v>77</c:v>
                </c:pt>
                <c:pt idx="1403">
                  <c:v>77</c:v>
                </c:pt>
                <c:pt idx="1404">
                  <c:v>77</c:v>
                </c:pt>
                <c:pt idx="1405">
                  <c:v>77</c:v>
                </c:pt>
                <c:pt idx="1406">
                  <c:v>77</c:v>
                </c:pt>
                <c:pt idx="1407">
                  <c:v>77</c:v>
                </c:pt>
                <c:pt idx="1408">
                  <c:v>77</c:v>
                </c:pt>
                <c:pt idx="1409">
                  <c:v>77</c:v>
                </c:pt>
                <c:pt idx="1410">
                  <c:v>77</c:v>
                </c:pt>
                <c:pt idx="1411">
                  <c:v>77</c:v>
                </c:pt>
                <c:pt idx="1412">
                  <c:v>77</c:v>
                </c:pt>
                <c:pt idx="1413">
                  <c:v>77</c:v>
                </c:pt>
                <c:pt idx="1414">
                  <c:v>77</c:v>
                </c:pt>
                <c:pt idx="1415">
                  <c:v>77</c:v>
                </c:pt>
                <c:pt idx="1416">
                  <c:v>77</c:v>
                </c:pt>
                <c:pt idx="1417">
                  <c:v>77</c:v>
                </c:pt>
                <c:pt idx="1418">
                  <c:v>77</c:v>
                </c:pt>
                <c:pt idx="1419">
                  <c:v>77</c:v>
                </c:pt>
                <c:pt idx="1420">
                  <c:v>77</c:v>
                </c:pt>
                <c:pt idx="1421">
                  <c:v>77</c:v>
                </c:pt>
                <c:pt idx="1422">
                  <c:v>77</c:v>
                </c:pt>
                <c:pt idx="1423">
                  <c:v>77</c:v>
                </c:pt>
                <c:pt idx="1424">
                  <c:v>77</c:v>
                </c:pt>
                <c:pt idx="1425">
                  <c:v>77</c:v>
                </c:pt>
                <c:pt idx="1426">
                  <c:v>77</c:v>
                </c:pt>
                <c:pt idx="1427">
                  <c:v>77</c:v>
                </c:pt>
                <c:pt idx="1428">
                  <c:v>77</c:v>
                </c:pt>
                <c:pt idx="1429">
                  <c:v>77</c:v>
                </c:pt>
                <c:pt idx="1430">
                  <c:v>77</c:v>
                </c:pt>
                <c:pt idx="1431">
                  <c:v>77</c:v>
                </c:pt>
                <c:pt idx="1432">
                  <c:v>77</c:v>
                </c:pt>
                <c:pt idx="1433">
                  <c:v>77</c:v>
                </c:pt>
                <c:pt idx="1434">
                  <c:v>77</c:v>
                </c:pt>
                <c:pt idx="1435">
                  <c:v>77</c:v>
                </c:pt>
                <c:pt idx="1436">
                  <c:v>77</c:v>
                </c:pt>
                <c:pt idx="1437">
                  <c:v>77</c:v>
                </c:pt>
                <c:pt idx="1438">
                  <c:v>77</c:v>
                </c:pt>
                <c:pt idx="1439">
                  <c:v>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Inverters Online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Sheet1!$A$6:$A$1445</c:f>
              <c:numCache>
                <c:formatCode>dd\-mmm\-yy\ hh:mm:ss</c:formatCode>
                <c:ptCount val="1440"/>
                <c:pt idx="0">
                  <c:v>43072</c:v>
                </c:pt>
                <c:pt idx="1">
                  <c:v>43072.000694444447</c:v>
                </c:pt>
                <c:pt idx="2">
                  <c:v>43072.001388888886</c:v>
                </c:pt>
                <c:pt idx="3">
                  <c:v>43072.002083333333</c:v>
                </c:pt>
                <c:pt idx="4">
                  <c:v>43072.00277777778</c:v>
                </c:pt>
                <c:pt idx="5">
                  <c:v>43072.003472222219</c:v>
                </c:pt>
                <c:pt idx="6">
                  <c:v>43072.004166666666</c:v>
                </c:pt>
                <c:pt idx="7">
                  <c:v>43072.004861111112</c:v>
                </c:pt>
                <c:pt idx="8">
                  <c:v>43072.005555555559</c:v>
                </c:pt>
                <c:pt idx="9">
                  <c:v>43072.006249999999</c:v>
                </c:pt>
                <c:pt idx="10">
                  <c:v>43072.006944444445</c:v>
                </c:pt>
                <c:pt idx="11">
                  <c:v>43072.007638888892</c:v>
                </c:pt>
                <c:pt idx="12">
                  <c:v>43072.008333333331</c:v>
                </c:pt>
                <c:pt idx="13">
                  <c:v>43072.009027777778</c:v>
                </c:pt>
                <c:pt idx="14">
                  <c:v>43072.009722222225</c:v>
                </c:pt>
                <c:pt idx="15">
                  <c:v>43072.010416666664</c:v>
                </c:pt>
                <c:pt idx="16">
                  <c:v>43072.011111111111</c:v>
                </c:pt>
                <c:pt idx="17">
                  <c:v>43072.011805555558</c:v>
                </c:pt>
                <c:pt idx="18">
                  <c:v>43072.012499999997</c:v>
                </c:pt>
                <c:pt idx="19">
                  <c:v>43072.013194444444</c:v>
                </c:pt>
                <c:pt idx="20">
                  <c:v>43072.013888888891</c:v>
                </c:pt>
                <c:pt idx="21">
                  <c:v>43072.01458333333</c:v>
                </c:pt>
                <c:pt idx="22">
                  <c:v>43072.015277777777</c:v>
                </c:pt>
                <c:pt idx="23">
                  <c:v>43072.015972222223</c:v>
                </c:pt>
                <c:pt idx="24">
                  <c:v>43072.01666666667</c:v>
                </c:pt>
                <c:pt idx="25">
                  <c:v>43072.017361111109</c:v>
                </c:pt>
                <c:pt idx="26">
                  <c:v>43072.018055555556</c:v>
                </c:pt>
                <c:pt idx="27">
                  <c:v>43072.018750000003</c:v>
                </c:pt>
                <c:pt idx="28">
                  <c:v>43072.019444444442</c:v>
                </c:pt>
                <c:pt idx="29">
                  <c:v>43072.020138888889</c:v>
                </c:pt>
                <c:pt idx="30">
                  <c:v>43072.020833333336</c:v>
                </c:pt>
                <c:pt idx="31">
                  <c:v>43072.021527777775</c:v>
                </c:pt>
                <c:pt idx="32">
                  <c:v>43072.022222222222</c:v>
                </c:pt>
                <c:pt idx="33">
                  <c:v>43072.022916666669</c:v>
                </c:pt>
                <c:pt idx="34">
                  <c:v>43072.023611111108</c:v>
                </c:pt>
                <c:pt idx="35">
                  <c:v>43072.024305555555</c:v>
                </c:pt>
                <c:pt idx="36">
                  <c:v>43072.025000000001</c:v>
                </c:pt>
                <c:pt idx="37">
                  <c:v>43072.025694444441</c:v>
                </c:pt>
                <c:pt idx="38">
                  <c:v>43072.026388888888</c:v>
                </c:pt>
                <c:pt idx="39">
                  <c:v>43072.027083333334</c:v>
                </c:pt>
                <c:pt idx="40">
                  <c:v>43072.027777777781</c:v>
                </c:pt>
                <c:pt idx="41">
                  <c:v>43072.02847222222</c:v>
                </c:pt>
                <c:pt idx="42">
                  <c:v>43072.029166666667</c:v>
                </c:pt>
                <c:pt idx="43">
                  <c:v>43072.029861111114</c:v>
                </c:pt>
                <c:pt idx="44">
                  <c:v>43072.030555555553</c:v>
                </c:pt>
                <c:pt idx="45">
                  <c:v>43072.03125</c:v>
                </c:pt>
                <c:pt idx="46">
                  <c:v>43072.031944444447</c:v>
                </c:pt>
                <c:pt idx="47">
                  <c:v>43072.032638888886</c:v>
                </c:pt>
                <c:pt idx="48">
                  <c:v>43072.033333333333</c:v>
                </c:pt>
                <c:pt idx="49">
                  <c:v>43072.03402777778</c:v>
                </c:pt>
                <c:pt idx="50">
                  <c:v>43072.034722222219</c:v>
                </c:pt>
                <c:pt idx="51">
                  <c:v>43072.035416666666</c:v>
                </c:pt>
                <c:pt idx="52">
                  <c:v>43072.036111111112</c:v>
                </c:pt>
                <c:pt idx="53">
                  <c:v>43072.036805555559</c:v>
                </c:pt>
                <c:pt idx="54">
                  <c:v>43072.037499999999</c:v>
                </c:pt>
                <c:pt idx="55">
                  <c:v>43072.038194444445</c:v>
                </c:pt>
                <c:pt idx="56">
                  <c:v>43072.038888888892</c:v>
                </c:pt>
                <c:pt idx="57">
                  <c:v>43072.039583333331</c:v>
                </c:pt>
                <c:pt idx="58">
                  <c:v>43072.040277777778</c:v>
                </c:pt>
                <c:pt idx="59">
                  <c:v>43072.040972222225</c:v>
                </c:pt>
                <c:pt idx="60">
                  <c:v>43072.041666666664</c:v>
                </c:pt>
                <c:pt idx="61">
                  <c:v>43072.042361111111</c:v>
                </c:pt>
                <c:pt idx="62">
                  <c:v>43072.043055555558</c:v>
                </c:pt>
                <c:pt idx="63">
                  <c:v>43072.043749999997</c:v>
                </c:pt>
                <c:pt idx="64">
                  <c:v>43072.044444444444</c:v>
                </c:pt>
                <c:pt idx="65">
                  <c:v>43072.045138888891</c:v>
                </c:pt>
                <c:pt idx="66">
                  <c:v>43072.04583333333</c:v>
                </c:pt>
                <c:pt idx="67">
                  <c:v>43072.046527777777</c:v>
                </c:pt>
                <c:pt idx="68">
                  <c:v>43072.047222222223</c:v>
                </c:pt>
                <c:pt idx="69">
                  <c:v>43072.04791666667</c:v>
                </c:pt>
                <c:pt idx="70">
                  <c:v>43072.048611111109</c:v>
                </c:pt>
                <c:pt idx="71">
                  <c:v>43072.049305555556</c:v>
                </c:pt>
                <c:pt idx="72">
                  <c:v>43072.05</c:v>
                </c:pt>
                <c:pt idx="73">
                  <c:v>43072.050694444442</c:v>
                </c:pt>
                <c:pt idx="74">
                  <c:v>43072.051388888889</c:v>
                </c:pt>
                <c:pt idx="75">
                  <c:v>43072.052083333336</c:v>
                </c:pt>
                <c:pt idx="76">
                  <c:v>43072.052777777775</c:v>
                </c:pt>
                <c:pt idx="77">
                  <c:v>43072.053472222222</c:v>
                </c:pt>
                <c:pt idx="78">
                  <c:v>43072.054166666669</c:v>
                </c:pt>
                <c:pt idx="79">
                  <c:v>43072.054861111108</c:v>
                </c:pt>
                <c:pt idx="80">
                  <c:v>43072.055555555555</c:v>
                </c:pt>
                <c:pt idx="81">
                  <c:v>43072.056250000001</c:v>
                </c:pt>
                <c:pt idx="82">
                  <c:v>43072.056944444441</c:v>
                </c:pt>
                <c:pt idx="83">
                  <c:v>43072.057638888888</c:v>
                </c:pt>
                <c:pt idx="84">
                  <c:v>43072.058333333334</c:v>
                </c:pt>
                <c:pt idx="85">
                  <c:v>43072.059027777781</c:v>
                </c:pt>
                <c:pt idx="86">
                  <c:v>43072.05972222222</c:v>
                </c:pt>
                <c:pt idx="87">
                  <c:v>43072.060416666667</c:v>
                </c:pt>
                <c:pt idx="88">
                  <c:v>43072.061111111114</c:v>
                </c:pt>
                <c:pt idx="89">
                  <c:v>43072.061805555553</c:v>
                </c:pt>
                <c:pt idx="90">
                  <c:v>43072.0625</c:v>
                </c:pt>
                <c:pt idx="91">
                  <c:v>43072.063194444447</c:v>
                </c:pt>
                <c:pt idx="92">
                  <c:v>43072.063888888886</c:v>
                </c:pt>
                <c:pt idx="93">
                  <c:v>43072.064583333333</c:v>
                </c:pt>
                <c:pt idx="94">
                  <c:v>43072.06527777778</c:v>
                </c:pt>
                <c:pt idx="95">
                  <c:v>43072.065972222219</c:v>
                </c:pt>
                <c:pt idx="96">
                  <c:v>43072.066666666666</c:v>
                </c:pt>
                <c:pt idx="97">
                  <c:v>43072.067361111112</c:v>
                </c:pt>
                <c:pt idx="98">
                  <c:v>43072.068055555559</c:v>
                </c:pt>
                <c:pt idx="99">
                  <c:v>43072.068749999999</c:v>
                </c:pt>
                <c:pt idx="100">
                  <c:v>43072.069444444445</c:v>
                </c:pt>
                <c:pt idx="101">
                  <c:v>43072.070138888892</c:v>
                </c:pt>
                <c:pt idx="102">
                  <c:v>43072.070833333331</c:v>
                </c:pt>
                <c:pt idx="103">
                  <c:v>43072.071527777778</c:v>
                </c:pt>
                <c:pt idx="104">
                  <c:v>43072.072222222225</c:v>
                </c:pt>
                <c:pt idx="105">
                  <c:v>43072.072916666664</c:v>
                </c:pt>
                <c:pt idx="106">
                  <c:v>43072.073611111111</c:v>
                </c:pt>
                <c:pt idx="107">
                  <c:v>43072.074305555558</c:v>
                </c:pt>
                <c:pt idx="108">
                  <c:v>43072.074999999997</c:v>
                </c:pt>
                <c:pt idx="109">
                  <c:v>43072.075694444444</c:v>
                </c:pt>
                <c:pt idx="110">
                  <c:v>43072.076388888891</c:v>
                </c:pt>
                <c:pt idx="111">
                  <c:v>43072.07708333333</c:v>
                </c:pt>
                <c:pt idx="112">
                  <c:v>43072.077777777777</c:v>
                </c:pt>
                <c:pt idx="113">
                  <c:v>43072.078472222223</c:v>
                </c:pt>
                <c:pt idx="114">
                  <c:v>43072.07916666667</c:v>
                </c:pt>
                <c:pt idx="115">
                  <c:v>43072.079861111109</c:v>
                </c:pt>
                <c:pt idx="116">
                  <c:v>43072.080555555556</c:v>
                </c:pt>
                <c:pt idx="117">
                  <c:v>43072.081250000003</c:v>
                </c:pt>
                <c:pt idx="118">
                  <c:v>43072.081944444442</c:v>
                </c:pt>
                <c:pt idx="119">
                  <c:v>43072.082638888889</c:v>
                </c:pt>
                <c:pt idx="120">
                  <c:v>43072.083333333336</c:v>
                </c:pt>
                <c:pt idx="121">
                  <c:v>43072.084027777775</c:v>
                </c:pt>
                <c:pt idx="122">
                  <c:v>43072.084722222222</c:v>
                </c:pt>
                <c:pt idx="123">
                  <c:v>43072.085416666669</c:v>
                </c:pt>
                <c:pt idx="124">
                  <c:v>43072.086111111108</c:v>
                </c:pt>
                <c:pt idx="125">
                  <c:v>43072.086805555555</c:v>
                </c:pt>
                <c:pt idx="126">
                  <c:v>43072.087500000001</c:v>
                </c:pt>
                <c:pt idx="127">
                  <c:v>43072.088194444441</c:v>
                </c:pt>
                <c:pt idx="128">
                  <c:v>43072.088888888888</c:v>
                </c:pt>
                <c:pt idx="129">
                  <c:v>43072.089583333334</c:v>
                </c:pt>
                <c:pt idx="130">
                  <c:v>43072.090277777781</c:v>
                </c:pt>
                <c:pt idx="131">
                  <c:v>43072.09097222222</c:v>
                </c:pt>
                <c:pt idx="132">
                  <c:v>43072.091666666667</c:v>
                </c:pt>
                <c:pt idx="133">
                  <c:v>43072.092361111114</c:v>
                </c:pt>
                <c:pt idx="134">
                  <c:v>43072.093055555553</c:v>
                </c:pt>
                <c:pt idx="135">
                  <c:v>43072.09375</c:v>
                </c:pt>
                <c:pt idx="136">
                  <c:v>43072.094444444447</c:v>
                </c:pt>
                <c:pt idx="137">
                  <c:v>43072.095138888886</c:v>
                </c:pt>
                <c:pt idx="138">
                  <c:v>43072.095833333333</c:v>
                </c:pt>
                <c:pt idx="139">
                  <c:v>43072.09652777778</c:v>
                </c:pt>
                <c:pt idx="140">
                  <c:v>43072.097222222219</c:v>
                </c:pt>
                <c:pt idx="141">
                  <c:v>43072.097916666666</c:v>
                </c:pt>
                <c:pt idx="142">
                  <c:v>43072.098611111112</c:v>
                </c:pt>
                <c:pt idx="143">
                  <c:v>43072.099305555559</c:v>
                </c:pt>
                <c:pt idx="144">
                  <c:v>43072.1</c:v>
                </c:pt>
                <c:pt idx="145">
                  <c:v>43072.100694444445</c:v>
                </c:pt>
                <c:pt idx="146">
                  <c:v>43072.101388888892</c:v>
                </c:pt>
                <c:pt idx="147">
                  <c:v>43072.102083333331</c:v>
                </c:pt>
                <c:pt idx="148">
                  <c:v>43072.102777777778</c:v>
                </c:pt>
                <c:pt idx="149">
                  <c:v>43072.103472222225</c:v>
                </c:pt>
                <c:pt idx="150">
                  <c:v>43072.104166666664</c:v>
                </c:pt>
                <c:pt idx="151">
                  <c:v>43072.104861111111</c:v>
                </c:pt>
                <c:pt idx="152">
                  <c:v>43072.105555555558</c:v>
                </c:pt>
                <c:pt idx="153">
                  <c:v>43072.106249999997</c:v>
                </c:pt>
                <c:pt idx="154">
                  <c:v>43072.106944444444</c:v>
                </c:pt>
                <c:pt idx="155">
                  <c:v>43072.107638888891</c:v>
                </c:pt>
                <c:pt idx="156">
                  <c:v>43072.10833333333</c:v>
                </c:pt>
                <c:pt idx="157">
                  <c:v>43072.109027777777</c:v>
                </c:pt>
                <c:pt idx="158">
                  <c:v>43072.109722222223</c:v>
                </c:pt>
                <c:pt idx="159">
                  <c:v>43072.11041666667</c:v>
                </c:pt>
                <c:pt idx="160">
                  <c:v>43072.111111111109</c:v>
                </c:pt>
                <c:pt idx="161">
                  <c:v>43072.111805555556</c:v>
                </c:pt>
                <c:pt idx="162">
                  <c:v>43072.112500000003</c:v>
                </c:pt>
                <c:pt idx="163">
                  <c:v>43072.113194444442</c:v>
                </c:pt>
                <c:pt idx="164">
                  <c:v>43072.113888888889</c:v>
                </c:pt>
                <c:pt idx="165">
                  <c:v>43072.114583333336</c:v>
                </c:pt>
                <c:pt idx="166">
                  <c:v>43072.115277777775</c:v>
                </c:pt>
                <c:pt idx="167">
                  <c:v>43072.115972222222</c:v>
                </c:pt>
                <c:pt idx="168">
                  <c:v>43072.116666666669</c:v>
                </c:pt>
                <c:pt idx="169">
                  <c:v>43072.117361111108</c:v>
                </c:pt>
                <c:pt idx="170">
                  <c:v>43072.118055555555</c:v>
                </c:pt>
                <c:pt idx="171">
                  <c:v>43072.118750000001</c:v>
                </c:pt>
                <c:pt idx="172">
                  <c:v>43072.119444444441</c:v>
                </c:pt>
                <c:pt idx="173">
                  <c:v>43072.120138888888</c:v>
                </c:pt>
                <c:pt idx="174">
                  <c:v>43072.120833333334</c:v>
                </c:pt>
                <c:pt idx="175">
                  <c:v>43072.121527777781</c:v>
                </c:pt>
                <c:pt idx="176">
                  <c:v>43072.12222222222</c:v>
                </c:pt>
                <c:pt idx="177">
                  <c:v>43072.122916666667</c:v>
                </c:pt>
                <c:pt idx="178">
                  <c:v>43072.123611111114</c:v>
                </c:pt>
                <c:pt idx="179">
                  <c:v>43072.124305555553</c:v>
                </c:pt>
                <c:pt idx="180">
                  <c:v>43072.125</c:v>
                </c:pt>
                <c:pt idx="181">
                  <c:v>43072.125694444447</c:v>
                </c:pt>
                <c:pt idx="182">
                  <c:v>43072.126388888886</c:v>
                </c:pt>
                <c:pt idx="183">
                  <c:v>43072.127083333333</c:v>
                </c:pt>
                <c:pt idx="184">
                  <c:v>43072.12777777778</c:v>
                </c:pt>
                <c:pt idx="185">
                  <c:v>43072.128472222219</c:v>
                </c:pt>
                <c:pt idx="186">
                  <c:v>43072.129166666666</c:v>
                </c:pt>
                <c:pt idx="187">
                  <c:v>43072.129861111112</c:v>
                </c:pt>
                <c:pt idx="188">
                  <c:v>43072.130555555559</c:v>
                </c:pt>
                <c:pt idx="189">
                  <c:v>43072.131249999999</c:v>
                </c:pt>
                <c:pt idx="190">
                  <c:v>43072.131944444445</c:v>
                </c:pt>
                <c:pt idx="191">
                  <c:v>43072.132638888892</c:v>
                </c:pt>
                <c:pt idx="192">
                  <c:v>43072.133333333331</c:v>
                </c:pt>
                <c:pt idx="193">
                  <c:v>43072.134027777778</c:v>
                </c:pt>
                <c:pt idx="194">
                  <c:v>43072.134722222225</c:v>
                </c:pt>
                <c:pt idx="195">
                  <c:v>43072.135416666664</c:v>
                </c:pt>
                <c:pt idx="196">
                  <c:v>43072.136111111111</c:v>
                </c:pt>
                <c:pt idx="197">
                  <c:v>43072.136805555558</c:v>
                </c:pt>
                <c:pt idx="198">
                  <c:v>43072.137499999997</c:v>
                </c:pt>
                <c:pt idx="199">
                  <c:v>43072.138194444444</c:v>
                </c:pt>
                <c:pt idx="200">
                  <c:v>43072.138888888891</c:v>
                </c:pt>
                <c:pt idx="201">
                  <c:v>43072.13958333333</c:v>
                </c:pt>
                <c:pt idx="202">
                  <c:v>43072.140277777777</c:v>
                </c:pt>
                <c:pt idx="203">
                  <c:v>43072.140972222223</c:v>
                </c:pt>
                <c:pt idx="204">
                  <c:v>43072.14166666667</c:v>
                </c:pt>
                <c:pt idx="205">
                  <c:v>43072.142361111109</c:v>
                </c:pt>
                <c:pt idx="206">
                  <c:v>43072.143055555556</c:v>
                </c:pt>
                <c:pt idx="207">
                  <c:v>43072.143750000003</c:v>
                </c:pt>
                <c:pt idx="208">
                  <c:v>43072.144444444442</c:v>
                </c:pt>
                <c:pt idx="209">
                  <c:v>43072.145138888889</c:v>
                </c:pt>
                <c:pt idx="210">
                  <c:v>43072.145833333336</c:v>
                </c:pt>
                <c:pt idx="211">
                  <c:v>43072.146527777775</c:v>
                </c:pt>
                <c:pt idx="212">
                  <c:v>43072.147222222222</c:v>
                </c:pt>
                <c:pt idx="213">
                  <c:v>43072.147916666669</c:v>
                </c:pt>
                <c:pt idx="214">
                  <c:v>43072.148611111108</c:v>
                </c:pt>
                <c:pt idx="215">
                  <c:v>43072.149305555555</c:v>
                </c:pt>
                <c:pt idx="216">
                  <c:v>43072.15</c:v>
                </c:pt>
                <c:pt idx="217">
                  <c:v>43072.150694444441</c:v>
                </c:pt>
                <c:pt idx="218">
                  <c:v>43072.151388888888</c:v>
                </c:pt>
                <c:pt idx="219">
                  <c:v>43072.152083333334</c:v>
                </c:pt>
                <c:pt idx="220">
                  <c:v>43072.152777777781</c:v>
                </c:pt>
                <c:pt idx="221">
                  <c:v>43072.15347222222</c:v>
                </c:pt>
                <c:pt idx="222">
                  <c:v>43072.154166666667</c:v>
                </c:pt>
                <c:pt idx="223">
                  <c:v>43072.154861111114</c:v>
                </c:pt>
                <c:pt idx="224">
                  <c:v>43072.155555555553</c:v>
                </c:pt>
                <c:pt idx="225">
                  <c:v>43072.15625</c:v>
                </c:pt>
                <c:pt idx="226">
                  <c:v>43072.156944444447</c:v>
                </c:pt>
                <c:pt idx="227">
                  <c:v>43072.157638888886</c:v>
                </c:pt>
                <c:pt idx="228">
                  <c:v>43072.158333333333</c:v>
                </c:pt>
                <c:pt idx="229">
                  <c:v>43072.15902777778</c:v>
                </c:pt>
                <c:pt idx="230">
                  <c:v>43072.159722222219</c:v>
                </c:pt>
                <c:pt idx="231">
                  <c:v>43072.160416666666</c:v>
                </c:pt>
                <c:pt idx="232">
                  <c:v>43072.161111111112</c:v>
                </c:pt>
                <c:pt idx="233">
                  <c:v>43072.161805555559</c:v>
                </c:pt>
                <c:pt idx="234">
                  <c:v>43072.162499999999</c:v>
                </c:pt>
                <c:pt idx="235">
                  <c:v>43072.163194444445</c:v>
                </c:pt>
                <c:pt idx="236">
                  <c:v>43072.163888888892</c:v>
                </c:pt>
                <c:pt idx="237">
                  <c:v>43072.164583333331</c:v>
                </c:pt>
                <c:pt idx="238">
                  <c:v>43072.165277777778</c:v>
                </c:pt>
                <c:pt idx="239">
                  <c:v>43072.165972222225</c:v>
                </c:pt>
                <c:pt idx="240">
                  <c:v>43072.166666666664</c:v>
                </c:pt>
                <c:pt idx="241">
                  <c:v>43072.167361111111</c:v>
                </c:pt>
                <c:pt idx="242">
                  <c:v>43072.168055555558</c:v>
                </c:pt>
                <c:pt idx="243">
                  <c:v>43072.168749999997</c:v>
                </c:pt>
                <c:pt idx="244">
                  <c:v>43072.169444444444</c:v>
                </c:pt>
                <c:pt idx="245">
                  <c:v>43072.170138888891</c:v>
                </c:pt>
                <c:pt idx="246">
                  <c:v>43072.17083333333</c:v>
                </c:pt>
                <c:pt idx="247">
                  <c:v>43072.171527777777</c:v>
                </c:pt>
                <c:pt idx="248">
                  <c:v>43072.172222222223</c:v>
                </c:pt>
                <c:pt idx="249">
                  <c:v>43072.17291666667</c:v>
                </c:pt>
                <c:pt idx="250">
                  <c:v>43072.173611111109</c:v>
                </c:pt>
                <c:pt idx="251">
                  <c:v>43072.174305555556</c:v>
                </c:pt>
                <c:pt idx="252">
                  <c:v>43072.175000000003</c:v>
                </c:pt>
                <c:pt idx="253">
                  <c:v>43072.175694444442</c:v>
                </c:pt>
                <c:pt idx="254">
                  <c:v>43072.176388888889</c:v>
                </c:pt>
                <c:pt idx="255">
                  <c:v>43072.177083333336</c:v>
                </c:pt>
                <c:pt idx="256">
                  <c:v>43072.177777777775</c:v>
                </c:pt>
                <c:pt idx="257">
                  <c:v>43072.178472222222</c:v>
                </c:pt>
                <c:pt idx="258">
                  <c:v>43072.179166666669</c:v>
                </c:pt>
                <c:pt idx="259">
                  <c:v>43072.179861111108</c:v>
                </c:pt>
                <c:pt idx="260">
                  <c:v>43072.180555555555</c:v>
                </c:pt>
                <c:pt idx="261">
                  <c:v>43072.181250000001</c:v>
                </c:pt>
                <c:pt idx="262">
                  <c:v>43072.181944444441</c:v>
                </c:pt>
                <c:pt idx="263">
                  <c:v>43072.182638888888</c:v>
                </c:pt>
                <c:pt idx="264">
                  <c:v>43072.183333333334</c:v>
                </c:pt>
                <c:pt idx="265">
                  <c:v>43072.184027777781</c:v>
                </c:pt>
                <c:pt idx="266">
                  <c:v>43072.18472222222</c:v>
                </c:pt>
                <c:pt idx="267">
                  <c:v>43072.185416666667</c:v>
                </c:pt>
                <c:pt idx="268">
                  <c:v>43072.186111111114</c:v>
                </c:pt>
                <c:pt idx="269">
                  <c:v>43072.186805555553</c:v>
                </c:pt>
                <c:pt idx="270">
                  <c:v>43072.1875</c:v>
                </c:pt>
                <c:pt idx="271">
                  <c:v>43072.188194444447</c:v>
                </c:pt>
                <c:pt idx="272">
                  <c:v>43072.188888888886</c:v>
                </c:pt>
                <c:pt idx="273">
                  <c:v>43072.189583333333</c:v>
                </c:pt>
                <c:pt idx="274">
                  <c:v>43072.19027777778</c:v>
                </c:pt>
                <c:pt idx="275">
                  <c:v>43072.190972222219</c:v>
                </c:pt>
                <c:pt idx="276">
                  <c:v>43072.191666666666</c:v>
                </c:pt>
                <c:pt idx="277">
                  <c:v>43072.192361111112</c:v>
                </c:pt>
                <c:pt idx="278">
                  <c:v>43072.193055555559</c:v>
                </c:pt>
                <c:pt idx="279">
                  <c:v>43072.193749999999</c:v>
                </c:pt>
                <c:pt idx="280">
                  <c:v>43072.194444444445</c:v>
                </c:pt>
                <c:pt idx="281">
                  <c:v>43072.195138888892</c:v>
                </c:pt>
                <c:pt idx="282">
                  <c:v>43072.195833333331</c:v>
                </c:pt>
                <c:pt idx="283">
                  <c:v>43072.196527777778</c:v>
                </c:pt>
                <c:pt idx="284">
                  <c:v>43072.197222222225</c:v>
                </c:pt>
                <c:pt idx="285">
                  <c:v>43072.197916666664</c:v>
                </c:pt>
                <c:pt idx="286">
                  <c:v>43072.198611111111</c:v>
                </c:pt>
                <c:pt idx="287">
                  <c:v>43072.199305555558</c:v>
                </c:pt>
                <c:pt idx="288">
                  <c:v>43072.2</c:v>
                </c:pt>
                <c:pt idx="289">
                  <c:v>43072.200694444444</c:v>
                </c:pt>
                <c:pt idx="290">
                  <c:v>43072.201388888891</c:v>
                </c:pt>
                <c:pt idx="291">
                  <c:v>43072.20208333333</c:v>
                </c:pt>
                <c:pt idx="292">
                  <c:v>43072.202777777777</c:v>
                </c:pt>
                <c:pt idx="293">
                  <c:v>43072.203472222223</c:v>
                </c:pt>
                <c:pt idx="294">
                  <c:v>43072.20416666667</c:v>
                </c:pt>
                <c:pt idx="295">
                  <c:v>43072.204861111109</c:v>
                </c:pt>
                <c:pt idx="296">
                  <c:v>43072.205555555556</c:v>
                </c:pt>
                <c:pt idx="297">
                  <c:v>43072.206250000003</c:v>
                </c:pt>
                <c:pt idx="298">
                  <c:v>43072.206944444442</c:v>
                </c:pt>
                <c:pt idx="299">
                  <c:v>43072.207638888889</c:v>
                </c:pt>
                <c:pt idx="300">
                  <c:v>43072.208333333336</c:v>
                </c:pt>
                <c:pt idx="301">
                  <c:v>43072.209027777775</c:v>
                </c:pt>
                <c:pt idx="302">
                  <c:v>43072.209722222222</c:v>
                </c:pt>
                <c:pt idx="303">
                  <c:v>43072.210416666669</c:v>
                </c:pt>
                <c:pt idx="304">
                  <c:v>43072.211111111108</c:v>
                </c:pt>
                <c:pt idx="305">
                  <c:v>43072.211805555555</c:v>
                </c:pt>
                <c:pt idx="306">
                  <c:v>43072.212500000001</c:v>
                </c:pt>
                <c:pt idx="307">
                  <c:v>43072.213194444441</c:v>
                </c:pt>
                <c:pt idx="308">
                  <c:v>43072.213888888888</c:v>
                </c:pt>
                <c:pt idx="309">
                  <c:v>43072.214583333334</c:v>
                </c:pt>
                <c:pt idx="310">
                  <c:v>43072.215277777781</c:v>
                </c:pt>
                <c:pt idx="311">
                  <c:v>43072.21597222222</c:v>
                </c:pt>
                <c:pt idx="312">
                  <c:v>43072.216666666667</c:v>
                </c:pt>
                <c:pt idx="313">
                  <c:v>43072.217361111114</c:v>
                </c:pt>
                <c:pt idx="314">
                  <c:v>43072.218055555553</c:v>
                </c:pt>
                <c:pt idx="315">
                  <c:v>43072.21875</c:v>
                </c:pt>
                <c:pt idx="316">
                  <c:v>43072.219444444447</c:v>
                </c:pt>
                <c:pt idx="317">
                  <c:v>43072.220138888886</c:v>
                </c:pt>
                <c:pt idx="318">
                  <c:v>43072.220833333333</c:v>
                </c:pt>
                <c:pt idx="319">
                  <c:v>43072.22152777778</c:v>
                </c:pt>
                <c:pt idx="320">
                  <c:v>43072.222222222219</c:v>
                </c:pt>
                <c:pt idx="321">
                  <c:v>43072.222916666666</c:v>
                </c:pt>
                <c:pt idx="322">
                  <c:v>43072.223611111112</c:v>
                </c:pt>
                <c:pt idx="323">
                  <c:v>43072.224305555559</c:v>
                </c:pt>
                <c:pt idx="324">
                  <c:v>43072.224999999999</c:v>
                </c:pt>
                <c:pt idx="325">
                  <c:v>43072.225694444445</c:v>
                </c:pt>
                <c:pt idx="326">
                  <c:v>43072.226388888892</c:v>
                </c:pt>
                <c:pt idx="327">
                  <c:v>43072.227083333331</c:v>
                </c:pt>
                <c:pt idx="328">
                  <c:v>43072.227777777778</c:v>
                </c:pt>
                <c:pt idx="329">
                  <c:v>43072.228472222225</c:v>
                </c:pt>
                <c:pt idx="330">
                  <c:v>43072.229166666664</c:v>
                </c:pt>
                <c:pt idx="331">
                  <c:v>43072.229861111111</c:v>
                </c:pt>
                <c:pt idx="332">
                  <c:v>43072.230555555558</c:v>
                </c:pt>
                <c:pt idx="333">
                  <c:v>43072.231249999997</c:v>
                </c:pt>
                <c:pt idx="334">
                  <c:v>43072.231944444444</c:v>
                </c:pt>
                <c:pt idx="335">
                  <c:v>43072.232638888891</c:v>
                </c:pt>
                <c:pt idx="336">
                  <c:v>43072.23333333333</c:v>
                </c:pt>
                <c:pt idx="337">
                  <c:v>43072.234027777777</c:v>
                </c:pt>
                <c:pt idx="338">
                  <c:v>43072.234722222223</c:v>
                </c:pt>
                <c:pt idx="339">
                  <c:v>43072.23541666667</c:v>
                </c:pt>
                <c:pt idx="340">
                  <c:v>43072.236111111109</c:v>
                </c:pt>
                <c:pt idx="341">
                  <c:v>43072.236805555556</c:v>
                </c:pt>
                <c:pt idx="342">
                  <c:v>43072.237500000003</c:v>
                </c:pt>
                <c:pt idx="343">
                  <c:v>43072.238194444442</c:v>
                </c:pt>
                <c:pt idx="344">
                  <c:v>43072.238888888889</c:v>
                </c:pt>
                <c:pt idx="345">
                  <c:v>43072.239583333336</c:v>
                </c:pt>
                <c:pt idx="346">
                  <c:v>43072.240277777775</c:v>
                </c:pt>
                <c:pt idx="347">
                  <c:v>43072.240972222222</c:v>
                </c:pt>
                <c:pt idx="348">
                  <c:v>43072.241666666669</c:v>
                </c:pt>
                <c:pt idx="349">
                  <c:v>43072.242361111108</c:v>
                </c:pt>
                <c:pt idx="350">
                  <c:v>43072.243055555555</c:v>
                </c:pt>
                <c:pt idx="351">
                  <c:v>43072.243750000001</c:v>
                </c:pt>
                <c:pt idx="352">
                  <c:v>43072.244444444441</c:v>
                </c:pt>
                <c:pt idx="353">
                  <c:v>43072.245138888888</c:v>
                </c:pt>
                <c:pt idx="354">
                  <c:v>43072.245833333334</c:v>
                </c:pt>
                <c:pt idx="355">
                  <c:v>43072.246527777781</c:v>
                </c:pt>
                <c:pt idx="356">
                  <c:v>43072.24722222222</c:v>
                </c:pt>
                <c:pt idx="357">
                  <c:v>43072.247916666667</c:v>
                </c:pt>
                <c:pt idx="358">
                  <c:v>43072.248611111114</c:v>
                </c:pt>
                <c:pt idx="359">
                  <c:v>43072.249305555553</c:v>
                </c:pt>
                <c:pt idx="360">
                  <c:v>43072.25</c:v>
                </c:pt>
                <c:pt idx="361">
                  <c:v>43072.250694444447</c:v>
                </c:pt>
                <c:pt idx="362">
                  <c:v>43072.251388888886</c:v>
                </c:pt>
                <c:pt idx="363">
                  <c:v>43072.252083333333</c:v>
                </c:pt>
                <c:pt idx="364">
                  <c:v>43072.25277777778</c:v>
                </c:pt>
                <c:pt idx="365">
                  <c:v>43072.253472222219</c:v>
                </c:pt>
                <c:pt idx="366">
                  <c:v>43072.254166666666</c:v>
                </c:pt>
                <c:pt idx="367">
                  <c:v>43072.254861111112</c:v>
                </c:pt>
                <c:pt idx="368">
                  <c:v>43072.255555555559</c:v>
                </c:pt>
                <c:pt idx="369">
                  <c:v>43072.256249999999</c:v>
                </c:pt>
                <c:pt idx="370">
                  <c:v>43072.256944444445</c:v>
                </c:pt>
                <c:pt idx="371">
                  <c:v>43072.257638888892</c:v>
                </c:pt>
                <c:pt idx="372">
                  <c:v>43072.258333333331</c:v>
                </c:pt>
                <c:pt idx="373">
                  <c:v>43072.259027777778</c:v>
                </c:pt>
                <c:pt idx="374">
                  <c:v>43072.259722222225</c:v>
                </c:pt>
                <c:pt idx="375">
                  <c:v>43072.260416666664</c:v>
                </c:pt>
                <c:pt idx="376">
                  <c:v>43072.261111111111</c:v>
                </c:pt>
                <c:pt idx="377">
                  <c:v>43072.261805555558</c:v>
                </c:pt>
                <c:pt idx="378">
                  <c:v>43072.262499999997</c:v>
                </c:pt>
                <c:pt idx="379">
                  <c:v>43072.263194444444</c:v>
                </c:pt>
                <c:pt idx="380">
                  <c:v>43072.263888888891</c:v>
                </c:pt>
                <c:pt idx="381">
                  <c:v>43072.26458333333</c:v>
                </c:pt>
                <c:pt idx="382">
                  <c:v>43072.265277777777</c:v>
                </c:pt>
                <c:pt idx="383">
                  <c:v>43072.265972222223</c:v>
                </c:pt>
                <c:pt idx="384">
                  <c:v>43072.26666666667</c:v>
                </c:pt>
                <c:pt idx="385">
                  <c:v>43072.267361111109</c:v>
                </c:pt>
                <c:pt idx="386">
                  <c:v>43072.268055555556</c:v>
                </c:pt>
                <c:pt idx="387">
                  <c:v>43072.268750000003</c:v>
                </c:pt>
                <c:pt idx="388">
                  <c:v>43072.269444444442</c:v>
                </c:pt>
                <c:pt idx="389">
                  <c:v>43072.270138888889</c:v>
                </c:pt>
                <c:pt idx="390">
                  <c:v>43072.270833333336</c:v>
                </c:pt>
                <c:pt idx="391">
                  <c:v>43072.271527777775</c:v>
                </c:pt>
                <c:pt idx="392">
                  <c:v>43072.272222222222</c:v>
                </c:pt>
                <c:pt idx="393">
                  <c:v>43072.272916666669</c:v>
                </c:pt>
                <c:pt idx="394">
                  <c:v>43072.273611111108</c:v>
                </c:pt>
                <c:pt idx="395">
                  <c:v>43072.274305555555</c:v>
                </c:pt>
                <c:pt idx="396">
                  <c:v>43072.275000000001</c:v>
                </c:pt>
                <c:pt idx="397">
                  <c:v>43072.275694444441</c:v>
                </c:pt>
                <c:pt idx="398">
                  <c:v>43072.276388888888</c:v>
                </c:pt>
                <c:pt idx="399">
                  <c:v>43072.277083333334</c:v>
                </c:pt>
                <c:pt idx="400">
                  <c:v>43072.277777777781</c:v>
                </c:pt>
                <c:pt idx="401">
                  <c:v>43072.27847222222</c:v>
                </c:pt>
                <c:pt idx="402">
                  <c:v>43072.279166666667</c:v>
                </c:pt>
                <c:pt idx="403">
                  <c:v>43072.279861111114</c:v>
                </c:pt>
                <c:pt idx="404">
                  <c:v>43072.280555555553</c:v>
                </c:pt>
                <c:pt idx="405">
                  <c:v>43072.28125</c:v>
                </c:pt>
                <c:pt idx="406">
                  <c:v>43072.281944444447</c:v>
                </c:pt>
                <c:pt idx="407">
                  <c:v>43072.282638888886</c:v>
                </c:pt>
                <c:pt idx="408">
                  <c:v>43072.283333333333</c:v>
                </c:pt>
                <c:pt idx="409">
                  <c:v>43072.28402777778</c:v>
                </c:pt>
                <c:pt idx="410">
                  <c:v>43072.284722222219</c:v>
                </c:pt>
                <c:pt idx="411">
                  <c:v>43072.285416666666</c:v>
                </c:pt>
                <c:pt idx="412">
                  <c:v>43072.286111111112</c:v>
                </c:pt>
                <c:pt idx="413">
                  <c:v>43072.286805555559</c:v>
                </c:pt>
                <c:pt idx="414">
                  <c:v>43072.287499999999</c:v>
                </c:pt>
                <c:pt idx="415">
                  <c:v>43072.288194444445</c:v>
                </c:pt>
                <c:pt idx="416">
                  <c:v>43072.288888888892</c:v>
                </c:pt>
                <c:pt idx="417">
                  <c:v>43072.289583333331</c:v>
                </c:pt>
                <c:pt idx="418">
                  <c:v>43072.290277777778</c:v>
                </c:pt>
                <c:pt idx="419">
                  <c:v>43072.290972222225</c:v>
                </c:pt>
                <c:pt idx="420">
                  <c:v>43072.291666666664</c:v>
                </c:pt>
                <c:pt idx="421">
                  <c:v>43072.292361111111</c:v>
                </c:pt>
                <c:pt idx="422">
                  <c:v>43072.293055555558</c:v>
                </c:pt>
                <c:pt idx="423">
                  <c:v>43072.293749999997</c:v>
                </c:pt>
                <c:pt idx="424">
                  <c:v>43072.294444444444</c:v>
                </c:pt>
                <c:pt idx="425">
                  <c:v>43072.295138888891</c:v>
                </c:pt>
                <c:pt idx="426">
                  <c:v>43072.29583333333</c:v>
                </c:pt>
                <c:pt idx="427">
                  <c:v>43072.296527777777</c:v>
                </c:pt>
                <c:pt idx="428">
                  <c:v>43072.297222222223</c:v>
                </c:pt>
                <c:pt idx="429">
                  <c:v>43072.29791666667</c:v>
                </c:pt>
                <c:pt idx="430">
                  <c:v>43072.298611111109</c:v>
                </c:pt>
                <c:pt idx="431">
                  <c:v>43072.299305555556</c:v>
                </c:pt>
                <c:pt idx="432">
                  <c:v>43072.3</c:v>
                </c:pt>
                <c:pt idx="433">
                  <c:v>43072.300694444442</c:v>
                </c:pt>
                <c:pt idx="434">
                  <c:v>43072.301388888889</c:v>
                </c:pt>
                <c:pt idx="435">
                  <c:v>43072.302083333336</c:v>
                </c:pt>
                <c:pt idx="436">
                  <c:v>43072.302777777775</c:v>
                </c:pt>
                <c:pt idx="437">
                  <c:v>43072.303472222222</c:v>
                </c:pt>
                <c:pt idx="438">
                  <c:v>43072.304166666669</c:v>
                </c:pt>
                <c:pt idx="439">
                  <c:v>43072.304861111108</c:v>
                </c:pt>
                <c:pt idx="440">
                  <c:v>43072.305555555555</c:v>
                </c:pt>
                <c:pt idx="441">
                  <c:v>43072.306250000001</c:v>
                </c:pt>
                <c:pt idx="442">
                  <c:v>43072.306944444441</c:v>
                </c:pt>
                <c:pt idx="443">
                  <c:v>43072.307638888888</c:v>
                </c:pt>
                <c:pt idx="444">
                  <c:v>43072.308333333334</c:v>
                </c:pt>
                <c:pt idx="445">
                  <c:v>43072.309027777781</c:v>
                </c:pt>
                <c:pt idx="446">
                  <c:v>43072.30972222222</c:v>
                </c:pt>
                <c:pt idx="447">
                  <c:v>43072.310416666667</c:v>
                </c:pt>
                <c:pt idx="448">
                  <c:v>43072.311111111114</c:v>
                </c:pt>
                <c:pt idx="449">
                  <c:v>43072.311805555553</c:v>
                </c:pt>
                <c:pt idx="450">
                  <c:v>43072.3125</c:v>
                </c:pt>
                <c:pt idx="451">
                  <c:v>43072.313194444447</c:v>
                </c:pt>
                <c:pt idx="452">
                  <c:v>43072.313888888886</c:v>
                </c:pt>
                <c:pt idx="453">
                  <c:v>43072.314583333333</c:v>
                </c:pt>
                <c:pt idx="454">
                  <c:v>43072.31527777778</c:v>
                </c:pt>
                <c:pt idx="455">
                  <c:v>43072.315972222219</c:v>
                </c:pt>
                <c:pt idx="456">
                  <c:v>43072.316666666666</c:v>
                </c:pt>
                <c:pt idx="457">
                  <c:v>43072.317361111112</c:v>
                </c:pt>
                <c:pt idx="458">
                  <c:v>43072.318055555559</c:v>
                </c:pt>
                <c:pt idx="459">
                  <c:v>43072.318749999999</c:v>
                </c:pt>
                <c:pt idx="460">
                  <c:v>43072.319444444445</c:v>
                </c:pt>
                <c:pt idx="461">
                  <c:v>43072.320138888892</c:v>
                </c:pt>
                <c:pt idx="462">
                  <c:v>43072.320833333331</c:v>
                </c:pt>
                <c:pt idx="463">
                  <c:v>43072.321527777778</c:v>
                </c:pt>
                <c:pt idx="464">
                  <c:v>43072.322222222225</c:v>
                </c:pt>
                <c:pt idx="465">
                  <c:v>43072.322916666664</c:v>
                </c:pt>
                <c:pt idx="466">
                  <c:v>43072.323611111111</c:v>
                </c:pt>
                <c:pt idx="467">
                  <c:v>43072.324305555558</c:v>
                </c:pt>
                <c:pt idx="468">
                  <c:v>43072.324999999997</c:v>
                </c:pt>
                <c:pt idx="469">
                  <c:v>43072.325694444444</c:v>
                </c:pt>
                <c:pt idx="470">
                  <c:v>43072.326388888891</c:v>
                </c:pt>
                <c:pt idx="471">
                  <c:v>43072.32708333333</c:v>
                </c:pt>
                <c:pt idx="472">
                  <c:v>43072.327777777777</c:v>
                </c:pt>
                <c:pt idx="473">
                  <c:v>43072.328472222223</c:v>
                </c:pt>
                <c:pt idx="474">
                  <c:v>43072.32916666667</c:v>
                </c:pt>
                <c:pt idx="475">
                  <c:v>43072.329861111109</c:v>
                </c:pt>
                <c:pt idx="476">
                  <c:v>43072.330555555556</c:v>
                </c:pt>
                <c:pt idx="477">
                  <c:v>43072.331250000003</c:v>
                </c:pt>
                <c:pt idx="478">
                  <c:v>43072.331944444442</c:v>
                </c:pt>
                <c:pt idx="479">
                  <c:v>43072.332638888889</c:v>
                </c:pt>
                <c:pt idx="480">
                  <c:v>43072.333333333336</c:v>
                </c:pt>
                <c:pt idx="481">
                  <c:v>43072.334027777775</c:v>
                </c:pt>
                <c:pt idx="482">
                  <c:v>43072.334722222222</c:v>
                </c:pt>
                <c:pt idx="483">
                  <c:v>43072.335416666669</c:v>
                </c:pt>
                <c:pt idx="484">
                  <c:v>43072.336111111108</c:v>
                </c:pt>
                <c:pt idx="485">
                  <c:v>43072.336805555555</c:v>
                </c:pt>
                <c:pt idx="486">
                  <c:v>43072.337500000001</c:v>
                </c:pt>
                <c:pt idx="487">
                  <c:v>43072.338194444441</c:v>
                </c:pt>
                <c:pt idx="488">
                  <c:v>43072.338888888888</c:v>
                </c:pt>
                <c:pt idx="489">
                  <c:v>43072.339583333334</c:v>
                </c:pt>
                <c:pt idx="490">
                  <c:v>43072.340277777781</c:v>
                </c:pt>
                <c:pt idx="491">
                  <c:v>43072.34097222222</c:v>
                </c:pt>
                <c:pt idx="492">
                  <c:v>43072.341666666667</c:v>
                </c:pt>
                <c:pt idx="493">
                  <c:v>43072.342361111114</c:v>
                </c:pt>
                <c:pt idx="494">
                  <c:v>43072.343055555553</c:v>
                </c:pt>
                <c:pt idx="495">
                  <c:v>43072.34375</c:v>
                </c:pt>
                <c:pt idx="496">
                  <c:v>43072.344444444447</c:v>
                </c:pt>
                <c:pt idx="497">
                  <c:v>43072.345138888886</c:v>
                </c:pt>
                <c:pt idx="498">
                  <c:v>43072.345833333333</c:v>
                </c:pt>
                <c:pt idx="499">
                  <c:v>43072.34652777778</c:v>
                </c:pt>
                <c:pt idx="500">
                  <c:v>43072.347222222219</c:v>
                </c:pt>
                <c:pt idx="501">
                  <c:v>43072.347916666666</c:v>
                </c:pt>
                <c:pt idx="502">
                  <c:v>43072.348611111112</c:v>
                </c:pt>
                <c:pt idx="503">
                  <c:v>43072.349305555559</c:v>
                </c:pt>
                <c:pt idx="504">
                  <c:v>43072.35</c:v>
                </c:pt>
                <c:pt idx="505">
                  <c:v>43072.350694444445</c:v>
                </c:pt>
                <c:pt idx="506">
                  <c:v>43072.351388888892</c:v>
                </c:pt>
                <c:pt idx="507">
                  <c:v>43072.352083333331</c:v>
                </c:pt>
                <c:pt idx="508">
                  <c:v>43072.352777777778</c:v>
                </c:pt>
                <c:pt idx="509">
                  <c:v>43072.353472222225</c:v>
                </c:pt>
                <c:pt idx="510">
                  <c:v>43072.354166666664</c:v>
                </c:pt>
                <c:pt idx="511">
                  <c:v>43072.354861111111</c:v>
                </c:pt>
                <c:pt idx="512">
                  <c:v>43072.355555555558</c:v>
                </c:pt>
                <c:pt idx="513">
                  <c:v>43072.356249999997</c:v>
                </c:pt>
                <c:pt idx="514">
                  <c:v>43072.356944444444</c:v>
                </c:pt>
                <c:pt idx="515">
                  <c:v>43072.357638888891</c:v>
                </c:pt>
                <c:pt idx="516">
                  <c:v>43072.35833333333</c:v>
                </c:pt>
                <c:pt idx="517">
                  <c:v>43072.359027777777</c:v>
                </c:pt>
                <c:pt idx="518">
                  <c:v>43072.359722222223</c:v>
                </c:pt>
                <c:pt idx="519">
                  <c:v>43072.36041666667</c:v>
                </c:pt>
                <c:pt idx="520">
                  <c:v>43072.361111111109</c:v>
                </c:pt>
                <c:pt idx="521">
                  <c:v>43072.361805555556</c:v>
                </c:pt>
                <c:pt idx="522">
                  <c:v>43072.362500000003</c:v>
                </c:pt>
                <c:pt idx="523">
                  <c:v>43072.363194444442</c:v>
                </c:pt>
                <c:pt idx="524">
                  <c:v>43072.363888888889</c:v>
                </c:pt>
                <c:pt idx="525">
                  <c:v>43072.364583333336</c:v>
                </c:pt>
                <c:pt idx="526">
                  <c:v>43072.365277777775</c:v>
                </c:pt>
                <c:pt idx="527">
                  <c:v>43072.365972222222</c:v>
                </c:pt>
                <c:pt idx="528">
                  <c:v>43072.366666666669</c:v>
                </c:pt>
                <c:pt idx="529">
                  <c:v>43072.367361111108</c:v>
                </c:pt>
                <c:pt idx="530">
                  <c:v>43072.368055555555</c:v>
                </c:pt>
                <c:pt idx="531">
                  <c:v>43072.368750000001</c:v>
                </c:pt>
                <c:pt idx="532">
                  <c:v>43072.369444444441</c:v>
                </c:pt>
                <c:pt idx="533">
                  <c:v>43072.370138888888</c:v>
                </c:pt>
                <c:pt idx="534">
                  <c:v>43072.370833333334</c:v>
                </c:pt>
                <c:pt idx="535">
                  <c:v>43072.371527777781</c:v>
                </c:pt>
                <c:pt idx="536">
                  <c:v>43072.37222222222</c:v>
                </c:pt>
                <c:pt idx="537">
                  <c:v>43072.372916666667</c:v>
                </c:pt>
                <c:pt idx="538">
                  <c:v>43072.373611111114</c:v>
                </c:pt>
                <c:pt idx="539">
                  <c:v>43072.374305555553</c:v>
                </c:pt>
                <c:pt idx="540">
                  <c:v>43072.375</c:v>
                </c:pt>
                <c:pt idx="541">
                  <c:v>43072.375694444447</c:v>
                </c:pt>
                <c:pt idx="542">
                  <c:v>43072.376388888886</c:v>
                </c:pt>
                <c:pt idx="543">
                  <c:v>43072.377083333333</c:v>
                </c:pt>
                <c:pt idx="544">
                  <c:v>43072.37777777778</c:v>
                </c:pt>
                <c:pt idx="545">
                  <c:v>43072.378472222219</c:v>
                </c:pt>
                <c:pt idx="546">
                  <c:v>43072.379166666666</c:v>
                </c:pt>
                <c:pt idx="547">
                  <c:v>43072.379861111112</c:v>
                </c:pt>
                <c:pt idx="548">
                  <c:v>43072.380555555559</c:v>
                </c:pt>
                <c:pt idx="549">
                  <c:v>43072.381249999999</c:v>
                </c:pt>
                <c:pt idx="550">
                  <c:v>43072.381944444445</c:v>
                </c:pt>
                <c:pt idx="551">
                  <c:v>43072.382638888892</c:v>
                </c:pt>
                <c:pt idx="552">
                  <c:v>43072.383333333331</c:v>
                </c:pt>
                <c:pt idx="553">
                  <c:v>43072.384027777778</c:v>
                </c:pt>
                <c:pt idx="554">
                  <c:v>43072.384722222225</c:v>
                </c:pt>
                <c:pt idx="555">
                  <c:v>43072.385416666664</c:v>
                </c:pt>
                <c:pt idx="556">
                  <c:v>43072.386111111111</c:v>
                </c:pt>
                <c:pt idx="557">
                  <c:v>43072.386805555558</c:v>
                </c:pt>
                <c:pt idx="558">
                  <c:v>43072.387499999997</c:v>
                </c:pt>
                <c:pt idx="559">
                  <c:v>43072.388194444444</c:v>
                </c:pt>
                <c:pt idx="560">
                  <c:v>43072.388888888891</c:v>
                </c:pt>
                <c:pt idx="561">
                  <c:v>43072.38958333333</c:v>
                </c:pt>
                <c:pt idx="562">
                  <c:v>43072.390277777777</c:v>
                </c:pt>
                <c:pt idx="563">
                  <c:v>43072.390972222223</c:v>
                </c:pt>
                <c:pt idx="564">
                  <c:v>43072.39166666667</c:v>
                </c:pt>
                <c:pt idx="565">
                  <c:v>43072.392361111109</c:v>
                </c:pt>
                <c:pt idx="566">
                  <c:v>43072.393055555556</c:v>
                </c:pt>
                <c:pt idx="567">
                  <c:v>43072.393750000003</c:v>
                </c:pt>
                <c:pt idx="568">
                  <c:v>43072.394444444442</c:v>
                </c:pt>
                <c:pt idx="569">
                  <c:v>43072.395138888889</c:v>
                </c:pt>
                <c:pt idx="570">
                  <c:v>43072.395833333336</c:v>
                </c:pt>
                <c:pt idx="571">
                  <c:v>43072.396527777775</c:v>
                </c:pt>
                <c:pt idx="572">
                  <c:v>43072.397222222222</c:v>
                </c:pt>
                <c:pt idx="573">
                  <c:v>43072.397916666669</c:v>
                </c:pt>
                <c:pt idx="574">
                  <c:v>43072.398611111108</c:v>
                </c:pt>
                <c:pt idx="575">
                  <c:v>43072.399305555555</c:v>
                </c:pt>
                <c:pt idx="576">
                  <c:v>43072.4</c:v>
                </c:pt>
                <c:pt idx="577">
                  <c:v>43072.400694444441</c:v>
                </c:pt>
                <c:pt idx="578">
                  <c:v>43072.401388888888</c:v>
                </c:pt>
                <c:pt idx="579">
                  <c:v>43072.402083333334</c:v>
                </c:pt>
                <c:pt idx="580">
                  <c:v>43072.402777777781</c:v>
                </c:pt>
                <c:pt idx="581">
                  <c:v>43072.40347222222</c:v>
                </c:pt>
                <c:pt idx="582">
                  <c:v>43072.404166666667</c:v>
                </c:pt>
                <c:pt idx="583">
                  <c:v>43072.404861111114</c:v>
                </c:pt>
                <c:pt idx="584">
                  <c:v>43072.405555555553</c:v>
                </c:pt>
                <c:pt idx="585">
                  <c:v>43072.40625</c:v>
                </c:pt>
                <c:pt idx="586">
                  <c:v>43072.406944444447</c:v>
                </c:pt>
                <c:pt idx="587">
                  <c:v>43072.407638888886</c:v>
                </c:pt>
                <c:pt idx="588">
                  <c:v>43072.408333333333</c:v>
                </c:pt>
                <c:pt idx="589">
                  <c:v>43072.40902777778</c:v>
                </c:pt>
                <c:pt idx="590">
                  <c:v>43072.409722222219</c:v>
                </c:pt>
                <c:pt idx="591">
                  <c:v>43072.410416666666</c:v>
                </c:pt>
                <c:pt idx="592">
                  <c:v>43072.411111111112</c:v>
                </c:pt>
                <c:pt idx="593">
                  <c:v>43072.411805555559</c:v>
                </c:pt>
                <c:pt idx="594">
                  <c:v>43072.412499999999</c:v>
                </c:pt>
                <c:pt idx="595">
                  <c:v>43072.413194444445</c:v>
                </c:pt>
                <c:pt idx="596">
                  <c:v>43072.413888888892</c:v>
                </c:pt>
                <c:pt idx="597">
                  <c:v>43072.414583333331</c:v>
                </c:pt>
                <c:pt idx="598">
                  <c:v>43072.415277777778</c:v>
                </c:pt>
                <c:pt idx="599">
                  <c:v>43072.415972222225</c:v>
                </c:pt>
                <c:pt idx="600">
                  <c:v>43072.416666666664</c:v>
                </c:pt>
                <c:pt idx="601">
                  <c:v>43072.417361111111</c:v>
                </c:pt>
                <c:pt idx="602">
                  <c:v>43072.418055555558</c:v>
                </c:pt>
                <c:pt idx="603">
                  <c:v>43072.418749999997</c:v>
                </c:pt>
                <c:pt idx="604">
                  <c:v>43072.419444444444</c:v>
                </c:pt>
                <c:pt idx="605">
                  <c:v>43072.420138888891</c:v>
                </c:pt>
                <c:pt idx="606">
                  <c:v>43072.42083333333</c:v>
                </c:pt>
                <c:pt idx="607">
                  <c:v>43072.421527777777</c:v>
                </c:pt>
                <c:pt idx="608">
                  <c:v>43072.422222222223</c:v>
                </c:pt>
                <c:pt idx="609">
                  <c:v>43072.42291666667</c:v>
                </c:pt>
                <c:pt idx="610">
                  <c:v>43072.423611111109</c:v>
                </c:pt>
                <c:pt idx="611">
                  <c:v>43072.424305555556</c:v>
                </c:pt>
                <c:pt idx="612">
                  <c:v>43072.425000000003</c:v>
                </c:pt>
                <c:pt idx="613">
                  <c:v>43072.425694444442</c:v>
                </c:pt>
                <c:pt idx="614">
                  <c:v>43072.426388888889</c:v>
                </c:pt>
                <c:pt idx="615">
                  <c:v>43072.427083333336</c:v>
                </c:pt>
                <c:pt idx="616">
                  <c:v>43072.427777777775</c:v>
                </c:pt>
                <c:pt idx="617">
                  <c:v>43072.428472222222</c:v>
                </c:pt>
                <c:pt idx="618">
                  <c:v>43072.429166666669</c:v>
                </c:pt>
                <c:pt idx="619">
                  <c:v>43072.429861111108</c:v>
                </c:pt>
                <c:pt idx="620">
                  <c:v>43072.430555555555</c:v>
                </c:pt>
                <c:pt idx="621">
                  <c:v>43072.431250000001</c:v>
                </c:pt>
                <c:pt idx="622">
                  <c:v>43072.431944444441</c:v>
                </c:pt>
                <c:pt idx="623">
                  <c:v>43072.432638888888</c:v>
                </c:pt>
                <c:pt idx="624">
                  <c:v>43072.433333333334</c:v>
                </c:pt>
                <c:pt idx="625">
                  <c:v>43072.434027777781</c:v>
                </c:pt>
                <c:pt idx="626">
                  <c:v>43072.43472222222</c:v>
                </c:pt>
                <c:pt idx="627">
                  <c:v>43072.435416666667</c:v>
                </c:pt>
                <c:pt idx="628">
                  <c:v>43072.436111111114</c:v>
                </c:pt>
                <c:pt idx="629">
                  <c:v>43072.436805555553</c:v>
                </c:pt>
                <c:pt idx="630">
                  <c:v>43072.4375</c:v>
                </c:pt>
                <c:pt idx="631">
                  <c:v>43072.438194444447</c:v>
                </c:pt>
                <c:pt idx="632">
                  <c:v>43072.438888888886</c:v>
                </c:pt>
                <c:pt idx="633">
                  <c:v>43072.439583333333</c:v>
                </c:pt>
                <c:pt idx="634">
                  <c:v>43072.44027777778</c:v>
                </c:pt>
                <c:pt idx="635">
                  <c:v>43072.440972222219</c:v>
                </c:pt>
                <c:pt idx="636">
                  <c:v>43072.441666666666</c:v>
                </c:pt>
                <c:pt idx="637">
                  <c:v>43072.442361111112</c:v>
                </c:pt>
                <c:pt idx="638">
                  <c:v>43072.443055555559</c:v>
                </c:pt>
                <c:pt idx="639">
                  <c:v>43072.443749999999</c:v>
                </c:pt>
                <c:pt idx="640">
                  <c:v>43072.444444444445</c:v>
                </c:pt>
                <c:pt idx="641">
                  <c:v>43072.445138888892</c:v>
                </c:pt>
                <c:pt idx="642">
                  <c:v>43072.445833333331</c:v>
                </c:pt>
                <c:pt idx="643">
                  <c:v>43072.446527777778</c:v>
                </c:pt>
                <c:pt idx="644">
                  <c:v>43072.447222222225</c:v>
                </c:pt>
                <c:pt idx="645">
                  <c:v>43072.447916666664</c:v>
                </c:pt>
                <c:pt idx="646">
                  <c:v>43072.448611111111</c:v>
                </c:pt>
                <c:pt idx="647">
                  <c:v>43072.449305555558</c:v>
                </c:pt>
                <c:pt idx="648">
                  <c:v>43072.45</c:v>
                </c:pt>
                <c:pt idx="649">
                  <c:v>43072.450694444444</c:v>
                </c:pt>
                <c:pt idx="650">
                  <c:v>43072.451388888891</c:v>
                </c:pt>
                <c:pt idx="651">
                  <c:v>43072.45208333333</c:v>
                </c:pt>
                <c:pt idx="652">
                  <c:v>43072.452777777777</c:v>
                </c:pt>
                <c:pt idx="653">
                  <c:v>43072.453472222223</c:v>
                </c:pt>
                <c:pt idx="654">
                  <c:v>43072.45416666667</c:v>
                </c:pt>
                <c:pt idx="655">
                  <c:v>43072.454861111109</c:v>
                </c:pt>
                <c:pt idx="656">
                  <c:v>43072.455555555556</c:v>
                </c:pt>
                <c:pt idx="657">
                  <c:v>43072.456250000003</c:v>
                </c:pt>
                <c:pt idx="658">
                  <c:v>43072.456944444442</c:v>
                </c:pt>
                <c:pt idx="659">
                  <c:v>43072.457638888889</c:v>
                </c:pt>
                <c:pt idx="660">
                  <c:v>43072.458333333336</c:v>
                </c:pt>
                <c:pt idx="661">
                  <c:v>43072.459027777775</c:v>
                </c:pt>
                <c:pt idx="662">
                  <c:v>43072.459722222222</c:v>
                </c:pt>
                <c:pt idx="663">
                  <c:v>43072.460416666669</c:v>
                </c:pt>
                <c:pt idx="664">
                  <c:v>43072.461111111108</c:v>
                </c:pt>
                <c:pt idx="665">
                  <c:v>43072.461805555555</c:v>
                </c:pt>
                <c:pt idx="666">
                  <c:v>43072.462500000001</c:v>
                </c:pt>
                <c:pt idx="667">
                  <c:v>43072.463194444441</c:v>
                </c:pt>
                <c:pt idx="668">
                  <c:v>43072.463888888888</c:v>
                </c:pt>
                <c:pt idx="669">
                  <c:v>43072.464583333334</c:v>
                </c:pt>
                <c:pt idx="670">
                  <c:v>43072.465277777781</c:v>
                </c:pt>
                <c:pt idx="671">
                  <c:v>43072.46597222222</c:v>
                </c:pt>
                <c:pt idx="672">
                  <c:v>43072.466666666667</c:v>
                </c:pt>
                <c:pt idx="673">
                  <c:v>43072.467361111114</c:v>
                </c:pt>
                <c:pt idx="674">
                  <c:v>43072.468055555553</c:v>
                </c:pt>
                <c:pt idx="675">
                  <c:v>43072.46875</c:v>
                </c:pt>
                <c:pt idx="676">
                  <c:v>43072.469444444447</c:v>
                </c:pt>
                <c:pt idx="677">
                  <c:v>43072.470138888886</c:v>
                </c:pt>
                <c:pt idx="678">
                  <c:v>43072.470833333333</c:v>
                </c:pt>
                <c:pt idx="679">
                  <c:v>43072.47152777778</c:v>
                </c:pt>
                <c:pt idx="680">
                  <c:v>43072.472222222219</c:v>
                </c:pt>
                <c:pt idx="681">
                  <c:v>43072.472916666666</c:v>
                </c:pt>
                <c:pt idx="682">
                  <c:v>43072.473611111112</c:v>
                </c:pt>
                <c:pt idx="683">
                  <c:v>43072.474305555559</c:v>
                </c:pt>
                <c:pt idx="684">
                  <c:v>43072.474999999999</c:v>
                </c:pt>
                <c:pt idx="685">
                  <c:v>43072.475694444445</c:v>
                </c:pt>
                <c:pt idx="686">
                  <c:v>43072.476388888892</c:v>
                </c:pt>
                <c:pt idx="687">
                  <c:v>43072.477083333331</c:v>
                </c:pt>
                <c:pt idx="688">
                  <c:v>43072.477777777778</c:v>
                </c:pt>
                <c:pt idx="689">
                  <c:v>43072.478472222225</c:v>
                </c:pt>
                <c:pt idx="690">
                  <c:v>43072.479166666664</c:v>
                </c:pt>
                <c:pt idx="691">
                  <c:v>43072.479861111111</c:v>
                </c:pt>
                <c:pt idx="692">
                  <c:v>43072.480555555558</c:v>
                </c:pt>
                <c:pt idx="693">
                  <c:v>43072.481249999997</c:v>
                </c:pt>
                <c:pt idx="694">
                  <c:v>43072.481944444444</c:v>
                </c:pt>
                <c:pt idx="695">
                  <c:v>43072.482638888891</c:v>
                </c:pt>
                <c:pt idx="696">
                  <c:v>43072.48333333333</c:v>
                </c:pt>
                <c:pt idx="697">
                  <c:v>43072.484027777777</c:v>
                </c:pt>
                <c:pt idx="698">
                  <c:v>43072.484722222223</c:v>
                </c:pt>
                <c:pt idx="699">
                  <c:v>43072.48541666667</c:v>
                </c:pt>
                <c:pt idx="700">
                  <c:v>43072.486111111109</c:v>
                </c:pt>
                <c:pt idx="701">
                  <c:v>43072.486805555556</c:v>
                </c:pt>
                <c:pt idx="702">
                  <c:v>43072.487500000003</c:v>
                </c:pt>
                <c:pt idx="703">
                  <c:v>43072.488194444442</c:v>
                </c:pt>
                <c:pt idx="704">
                  <c:v>43072.488888888889</c:v>
                </c:pt>
                <c:pt idx="705">
                  <c:v>43072.489583333336</c:v>
                </c:pt>
                <c:pt idx="706">
                  <c:v>43072.490277777775</c:v>
                </c:pt>
                <c:pt idx="707">
                  <c:v>43072.490972222222</c:v>
                </c:pt>
                <c:pt idx="708">
                  <c:v>43072.491666666669</c:v>
                </c:pt>
                <c:pt idx="709">
                  <c:v>43072.492361111108</c:v>
                </c:pt>
                <c:pt idx="710">
                  <c:v>43072.493055555555</c:v>
                </c:pt>
                <c:pt idx="711">
                  <c:v>43072.493750000001</c:v>
                </c:pt>
                <c:pt idx="712">
                  <c:v>43072.494444444441</c:v>
                </c:pt>
                <c:pt idx="713">
                  <c:v>43072.495138888888</c:v>
                </c:pt>
                <c:pt idx="714">
                  <c:v>43072.495833333334</c:v>
                </c:pt>
                <c:pt idx="715">
                  <c:v>43072.496527777781</c:v>
                </c:pt>
                <c:pt idx="716">
                  <c:v>43072.49722222222</c:v>
                </c:pt>
                <c:pt idx="717">
                  <c:v>43072.497916666667</c:v>
                </c:pt>
                <c:pt idx="718">
                  <c:v>43072.498611111114</c:v>
                </c:pt>
                <c:pt idx="719">
                  <c:v>43072.499305555553</c:v>
                </c:pt>
                <c:pt idx="720">
                  <c:v>43072.5</c:v>
                </c:pt>
                <c:pt idx="721">
                  <c:v>43072.500694444447</c:v>
                </c:pt>
                <c:pt idx="722">
                  <c:v>43072.501388888886</c:v>
                </c:pt>
                <c:pt idx="723">
                  <c:v>43072.502083333333</c:v>
                </c:pt>
                <c:pt idx="724">
                  <c:v>43072.50277777778</c:v>
                </c:pt>
                <c:pt idx="725">
                  <c:v>43072.503472222219</c:v>
                </c:pt>
                <c:pt idx="726">
                  <c:v>43072.504166666666</c:v>
                </c:pt>
                <c:pt idx="727">
                  <c:v>43072.504861111112</c:v>
                </c:pt>
                <c:pt idx="728">
                  <c:v>43072.505555555559</c:v>
                </c:pt>
                <c:pt idx="729">
                  <c:v>43072.506249999999</c:v>
                </c:pt>
                <c:pt idx="730">
                  <c:v>43072.506944444445</c:v>
                </c:pt>
                <c:pt idx="731">
                  <c:v>43072.507638888892</c:v>
                </c:pt>
                <c:pt idx="732">
                  <c:v>43072.508333333331</c:v>
                </c:pt>
                <c:pt idx="733">
                  <c:v>43072.509027777778</c:v>
                </c:pt>
                <c:pt idx="734">
                  <c:v>43072.509722222225</c:v>
                </c:pt>
                <c:pt idx="735">
                  <c:v>43072.510416666664</c:v>
                </c:pt>
                <c:pt idx="736">
                  <c:v>43072.511111111111</c:v>
                </c:pt>
                <c:pt idx="737">
                  <c:v>43072.511805555558</c:v>
                </c:pt>
                <c:pt idx="738">
                  <c:v>43072.512499999997</c:v>
                </c:pt>
                <c:pt idx="739">
                  <c:v>43072.513194444444</c:v>
                </c:pt>
                <c:pt idx="740">
                  <c:v>43072.513888888891</c:v>
                </c:pt>
                <c:pt idx="741">
                  <c:v>43072.51458333333</c:v>
                </c:pt>
                <c:pt idx="742">
                  <c:v>43072.515277777777</c:v>
                </c:pt>
                <c:pt idx="743">
                  <c:v>43072.515972222223</c:v>
                </c:pt>
                <c:pt idx="744">
                  <c:v>43072.51666666667</c:v>
                </c:pt>
                <c:pt idx="745">
                  <c:v>43072.517361111109</c:v>
                </c:pt>
                <c:pt idx="746">
                  <c:v>43072.518055555556</c:v>
                </c:pt>
                <c:pt idx="747">
                  <c:v>43072.518750000003</c:v>
                </c:pt>
                <c:pt idx="748">
                  <c:v>43072.519444444442</c:v>
                </c:pt>
                <c:pt idx="749">
                  <c:v>43072.520138888889</c:v>
                </c:pt>
                <c:pt idx="750">
                  <c:v>43072.520833333336</c:v>
                </c:pt>
                <c:pt idx="751">
                  <c:v>43072.521527777775</c:v>
                </c:pt>
                <c:pt idx="752">
                  <c:v>43072.522222222222</c:v>
                </c:pt>
                <c:pt idx="753">
                  <c:v>43072.522916666669</c:v>
                </c:pt>
                <c:pt idx="754">
                  <c:v>43072.523611111108</c:v>
                </c:pt>
                <c:pt idx="755">
                  <c:v>43072.524305555555</c:v>
                </c:pt>
                <c:pt idx="756">
                  <c:v>43072.525000000001</c:v>
                </c:pt>
                <c:pt idx="757">
                  <c:v>43072.525694444441</c:v>
                </c:pt>
                <c:pt idx="758">
                  <c:v>43072.526388888888</c:v>
                </c:pt>
                <c:pt idx="759">
                  <c:v>43072.527083333334</c:v>
                </c:pt>
                <c:pt idx="760">
                  <c:v>43072.527777777781</c:v>
                </c:pt>
                <c:pt idx="761">
                  <c:v>43072.52847222222</c:v>
                </c:pt>
                <c:pt idx="762">
                  <c:v>43072.529166666667</c:v>
                </c:pt>
                <c:pt idx="763">
                  <c:v>43072.529861111114</c:v>
                </c:pt>
                <c:pt idx="764">
                  <c:v>43072.530555555553</c:v>
                </c:pt>
                <c:pt idx="765">
                  <c:v>43072.53125</c:v>
                </c:pt>
                <c:pt idx="766">
                  <c:v>43072.531944444447</c:v>
                </c:pt>
                <c:pt idx="767">
                  <c:v>43072.532638888886</c:v>
                </c:pt>
                <c:pt idx="768">
                  <c:v>43072.533333333333</c:v>
                </c:pt>
                <c:pt idx="769">
                  <c:v>43072.53402777778</c:v>
                </c:pt>
                <c:pt idx="770">
                  <c:v>43072.534722222219</c:v>
                </c:pt>
                <c:pt idx="771">
                  <c:v>43072.535416666666</c:v>
                </c:pt>
                <c:pt idx="772">
                  <c:v>43072.536111111112</c:v>
                </c:pt>
                <c:pt idx="773">
                  <c:v>43072.536805555559</c:v>
                </c:pt>
                <c:pt idx="774">
                  <c:v>43072.537499999999</c:v>
                </c:pt>
                <c:pt idx="775">
                  <c:v>43072.538194444445</c:v>
                </c:pt>
                <c:pt idx="776">
                  <c:v>43072.538888888892</c:v>
                </c:pt>
                <c:pt idx="777">
                  <c:v>43072.539583333331</c:v>
                </c:pt>
                <c:pt idx="778">
                  <c:v>43072.540277777778</c:v>
                </c:pt>
                <c:pt idx="779">
                  <c:v>43072.540972222225</c:v>
                </c:pt>
                <c:pt idx="780">
                  <c:v>43072.541666666664</c:v>
                </c:pt>
                <c:pt idx="781">
                  <c:v>43072.542361111111</c:v>
                </c:pt>
                <c:pt idx="782">
                  <c:v>43072.543055555558</c:v>
                </c:pt>
                <c:pt idx="783">
                  <c:v>43072.543749999997</c:v>
                </c:pt>
                <c:pt idx="784">
                  <c:v>43072.544444444444</c:v>
                </c:pt>
                <c:pt idx="785">
                  <c:v>43072.545138888891</c:v>
                </c:pt>
                <c:pt idx="786">
                  <c:v>43072.54583333333</c:v>
                </c:pt>
                <c:pt idx="787">
                  <c:v>43072.546527777777</c:v>
                </c:pt>
                <c:pt idx="788">
                  <c:v>43072.547222222223</c:v>
                </c:pt>
                <c:pt idx="789">
                  <c:v>43072.54791666667</c:v>
                </c:pt>
                <c:pt idx="790">
                  <c:v>43072.548611111109</c:v>
                </c:pt>
                <c:pt idx="791">
                  <c:v>43072.549305555556</c:v>
                </c:pt>
                <c:pt idx="792">
                  <c:v>43072.55</c:v>
                </c:pt>
                <c:pt idx="793">
                  <c:v>43072.550694444442</c:v>
                </c:pt>
                <c:pt idx="794">
                  <c:v>43072.551388888889</c:v>
                </c:pt>
                <c:pt idx="795">
                  <c:v>43072.552083333336</c:v>
                </c:pt>
                <c:pt idx="796">
                  <c:v>43072.552777777775</c:v>
                </c:pt>
                <c:pt idx="797">
                  <c:v>43072.553472222222</c:v>
                </c:pt>
                <c:pt idx="798">
                  <c:v>43072.554166666669</c:v>
                </c:pt>
                <c:pt idx="799">
                  <c:v>43072.554861111108</c:v>
                </c:pt>
                <c:pt idx="800">
                  <c:v>43072.555555555555</c:v>
                </c:pt>
                <c:pt idx="801">
                  <c:v>43072.556250000001</c:v>
                </c:pt>
                <c:pt idx="802">
                  <c:v>43072.556944444441</c:v>
                </c:pt>
                <c:pt idx="803">
                  <c:v>43072.557638888888</c:v>
                </c:pt>
                <c:pt idx="804">
                  <c:v>43072.558333333334</c:v>
                </c:pt>
                <c:pt idx="805">
                  <c:v>43072.559027777781</c:v>
                </c:pt>
                <c:pt idx="806">
                  <c:v>43072.55972222222</c:v>
                </c:pt>
                <c:pt idx="807">
                  <c:v>43072.560416666667</c:v>
                </c:pt>
                <c:pt idx="808">
                  <c:v>43072.561111111114</c:v>
                </c:pt>
                <c:pt idx="809">
                  <c:v>43072.561805555553</c:v>
                </c:pt>
                <c:pt idx="810">
                  <c:v>43072.5625</c:v>
                </c:pt>
                <c:pt idx="811">
                  <c:v>43072.563194444447</c:v>
                </c:pt>
                <c:pt idx="812">
                  <c:v>43072.563888888886</c:v>
                </c:pt>
                <c:pt idx="813">
                  <c:v>43072.564583333333</c:v>
                </c:pt>
                <c:pt idx="814">
                  <c:v>43072.56527777778</c:v>
                </c:pt>
                <c:pt idx="815">
                  <c:v>43072.565972222219</c:v>
                </c:pt>
                <c:pt idx="816">
                  <c:v>43072.566666666666</c:v>
                </c:pt>
                <c:pt idx="817">
                  <c:v>43072.567361111112</c:v>
                </c:pt>
                <c:pt idx="818">
                  <c:v>43072.568055555559</c:v>
                </c:pt>
                <c:pt idx="819">
                  <c:v>43072.568749999999</c:v>
                </c:pt>
                <c:pt idx="820">
                  <c:v>43072.569444444445</c:v>
                </c:pt>
                <c:pt idx="821">
                  <c:v>43072.570138888892</c:v>
                </c:pt>
                <c:pt idx="822">
                  <c:v>43072.570833333331</c:v>
                </c:pt>
                <c:pt idx="823">
                  <c:v>43072.571527777778</c:v>
                </c:pt>
                <c:pt idx="824">
                  <c:v>43072.572222222225</c:v>
                </c:pt>
                <c:pt idx="825">
                  <c:v>43072.572916666664</c:v>
                </c:pt>
                <c:pt idx="826">
                  <c:v>43072.573611111111</c:v>
                </c:pt>
                <c:pt idx="827">
                  <c:v>43072.574305555558</c:v>
                </c:pt>
                <c:pt idx="828">
                  <c:v>43072.574999999997</c:v>
                </c:pt>
                <c:pt idx="829">
                  <c:v>43072.575694444444</c:v>
                </c:pt>
                <c:pt idx="830">
                  <c:v>43072.576388888891</c:v>
                </c:pt>
                <c:pt idx="831">
                  <c:v>43072.57708333333</c:v>
                </c:pt>
                <c:pt idx="832">
                  <c:v>43072.577777777777</c:v>
                </c:pt>
                <c:pt idx="833">
                  <c:v>43072.578472222223</c:v>
                </c:pt>
                <c:pt idx="834">
                  <c:v>43072.57916666667</c:v>
                </c:pt>
                <c:pt idx="835">
                  <c:v>43072.579861111109</c:v>
                </c:pt>
                <c:pt idx="836">
                  <c:v>43072.580555555556</c:v>
                </c:pt>
                <c:pt idx="837">
                  <c:v>43072.581250000003</c:v>
                </c:pt>
                <c:pt idx="838">
                  <c:v>43072.581944444442</c:v>
                </c:pt>
                <c:pt idx="839">
                  <c:v>43072.582638888889</c:v>
                </c:pt>
                <c:pt idx="840">
                  <c:v>43072.583333333336</c:v>
                </c:pt>
                <c:pt idx="841">
                  <c:v>43072.584027777775</c:v>
                </c:pt>
                <c:pt idx="842">
                  <c:v>43072.584722222222</c:v>
                </c:pt>
                <c:pt idx="843">
                  <c:v>43072.585416666669</c:v>
                </c:pt>
                <c:pt idx="844">
                  <c:v>43072.586111111108</c:v>
                </c:pt>
                <c:pt idx="845">
                  <c:v>43072.586805555555</c:v>
                </c:pt>
                <c:pt idx="846">
                  <c:v>43072.587500000001</c:v>
                </c:pt>
                <c:pt idx="847">
                  <c:v>43072.588194444441</c:v>
                </c:pt>
                <c:pt idx="848">
                  <c:v>43072.588888888888</c:v>
                </c:pt>
                <c:pt idx="849">
                  <c:v>43072.589583333334</c:v>
                </c:pt>
                <c:pt idx="850">
                  <c:v>43072.590277777781</c:v>
                </c:pt>
                <c:pt idx="851">
                  <c:v>43072.59097222222</c:v>
                </c:pt>
                <c:pt idx="852">
                  <c:v>43072.591666666667</c:v>
                </c:pt>
                <c:pt idx="853">
                  <c:v>43072.592361111114</c:v>
                </c:pt>
                <c:pt idx="854">
                  <c:v>43072.593055555553</c:v>
                </c:pt>
                <c:pt idx="855">
                  <c:v>43072.59375</c:v>
                </c:pt>
                <c:pt idx="856">
                  <c:v>43072.594444444447</c:v>
                </c:pt>
                <c:pt idx="857">
                  <c:v>43072.595138888886</c:v>
                </c:pt>
                <c:pt idx="858">
                  <c:v>43072.595833333333</c:v>
                </c:pt>
                <c:pt idx="859">
                  <c:v>43072.59652777778</c:v>
                </c:pt>
                <c:pt idx="860">
                  <c:v>43072.597222222219</c:v>
                </c:pt>
                <c:pt idx="861">
                  <c:v>43072.597916666666</c:v>
                </c:pt>
                <c:pt idx="862">
                  <c:v>43072.598611111112</c:v>
                </c:pt>
                <c:pt idx="863">
                  <c:v>43072.599305555559</c:v>
                </c:pt>
                <c:pt idx="864">
                  <c:v>43072.6</c:v>
                </c:pt>
                <c:pt idx="865">
                  <c:v>43072.600694444445</c:v>
                </c:pt>
                <c:pt idx="866">
                  <c:v>43072.601388888892</c:v>
                </c:pt>
                <c:pt idx="867">
                  <c:v>43072.602083333331</c:v>
                </c:pt>
                <c:pt idx="868">
                  <c:v>43072.602777777778</c:v>
                </c:pt>
                <c:pt idx="869">
                  <c:v>43072.603472222225</c:v>
                </c:pt>
                <c:pt idx="870">
                  <c:v>43072.604166666664</c:v>
                </c:pt>
                <c:pt idx="871">
                  <c:v>43072.604861111111</c:v>
                </c:pt>
                <c:pt idx="872">
                  <c:v>43072.605555555558</c:v>
                </c:pt>
                <c:pt idx="873">
                  <c:v>43072.606249999997</c:v>
                </c:pt>
                <c:pt idx="874">
                  <c:v>43072.606944444444</c:v>
                </c:pt>
                <c:pt idx="875">
                  <c:v>43072.607638888891</c:v>
                </c:pt>
                <c:pt idx="876">
                  <c:v>43072.60833333333</c:v>
                </c:pt>
                <c:pt idx="877">
                  <c:v>43072.609027777777</c:v>
                </c:pt>
                <c:pt idx="878">
                  <c:v>43072.609722222223</c:v>
                </c:pt>
                <c:pt idx="879">
                  <c:v>43072.61041666667</c:v>
                </c:pt>
                <c:pt idx="880">
                  <c:v>43072.611111111109</c:v>
                </c:pt>
                <c:pt idx="881">
                  <c:v>43072.611805555556</c:v>
                </c:pt>
                <c:pt idx="882">
                  <c:v>43072.612500000003</c:v>
                </c:pt>
                <c:pt idx="883">
                  <c:v>43072.613194444442</c:v>
                </c:pt>
                <c:pt idx="884">
                  <c:v>43072.613888888889</c:v>
                </c:pt>
                <c:pt idx="885">
                  <c:v>43072.614583333336</c:v>
                </c:pt>
                <c:pt idx="886">
                  <c:v>43072.615277777775</c:v>
                </c:pt>
                <c:pt idx="887">
                  <c:v>43072.615972222222</c:v>
                </c:pt>
                <c:pt idx="888">
                  <c:v>43072.616666666669</c:v>
                </c:pt>
                <c:pt idx="889">
                  <c:v>43072.617361111108</c:v>
                </c:pt>
                <c:pt idx="890">
                  <c:v>43072.618055555555</c:v>
                </c:pt>
                <c:pt idx="891">
                  <c:v>43072.618750000001</c:v>
                </c:pt>
                <c:pt idx="892">
                  <c:v>43072.619444444441</c:v>
                </c:pt>
                <c:pt idx="893">
                  <c:v>43072.620138888888</c:v>
                </c:pt>
                <c:pt idx="894">
                  <c:v>43072.620833333334</c:v>
                </c:pt>
                <c:pt idx="895">
                  <c:v>43072.621527777781</c:v>
                </c:pt>
                <c:pt idx="896">
                  <c:v>43072.62222222222</c:v>
                </c:pt>
                <c:pt idx="897">
                  <c:v>43072.622916666667</c:v>
                </c:pt>
                <c:pt idx="898">
                  <c:v>43072.623611111114</c:v>
                </c:pt>
                <c:pt idx="899">
                  <c:v>43072.624305555553</c:v>
                </c:pt>
                <c:pt idx="900">
                  <c:v>43072.625</c:v>
                </c:pt>
                <c:pt idx="901">
                  <c:v>43072.625694444447</c:v>
                </c:pt>
                <c:pt idx="902">
                  <c:v>43072.626388888886</c:v>
                </c:pt>
                <c:pt idx="903">
                  <c:v>43072.627083333333</c:v>
                </c:pt>
                <c:pt idx="904">
                  <c:v>43072.62777777778</c:v>
                </c:pt>
                <c:pt idx="905">
                  <c:v>43072.628472222219</c:v>
                </c:pt>
                <c:pt idx="906">
                  <c:v>43072.629166666666</c:v>
                </c:pt>
                <c:pt idx="907">
                  <c:v>43072.629861111112</c:v>
                </c:pt>
                <c:pt idx="908">
                  <c:v>43072.630555555559</c:v>
                </c:pt>
                <c:pt idx="909">
                  <c:v>43072.631249999999</c:v>
                </c:pt>
                <c:pt idx="910">
                  <c:v>43072.631944444445</c:v>
                </c:pt>
                <c:pt idx="911">
                  <c:v>43072.632638888892</c:v>
                </c:pt>
                <c:pt idx="912">
                  <c:v>43072.633333333331</c:v>
                </c:pt>
                <c:pt idx="913">
                  <c:v>43072.634027777778</c:v>
                </c:pt>
                <c:pt idx="914">
                  <c:v>43072.634722222225</c:v>
                </c:pt>
                <c:pt idx="915">
                  <c:v>43072.635416666664</c:v>
                </c:pt>
                <c:pt idx="916">
                  <c:v>43072.636111111111</c:v>
                </c:pt>
                <c:pt idx="917">
                  <c:v>43072.636805555558</c:v>
                </c:pt>
                <c:pt idx="918">
                  <c:v>43072.637499999997</c:v>
                </c:pt>
                <c:pt idx="919">
                  <c:v>43072.638194444444</c:v>
                </c:pt>
                <c:pt idx="920">
                  <c:v>43072.638888888891</c:v>
                </c:pt>
                <c:pt idx="921">
                  <c:v>43072.63958333333</c:v>
                </c:pt>
                <c:pt idx="922">
                  <c:v>43072.640277777777</c:v>
                </c:pt>
                <c:pt idx="923">
                  <c:v>43072.640972222223</c:v>
                </c:pt>
                <c:pt idx="924">
                  <c:v>43072.64166666667</c:v>
                </c:pt>
                <c:pt idx="925">
                  <c:v>43072.642361111109</c:v>
                </c:pt>
                <c:pt idx="926">
                  <c:v>43072.643055555556</c:v>
                </c:pt>
                <c:pt idx="927">
                  <c:v>43072.643750000003</c:v>
                </c:pt>
                <c:pt idx="928">
                  <c:v>43072.644444444442</c:v>
                </c:pt>
                <c:pt idx="929">
                  <c:v>43072.645138888889</c:v>
                </c:pt>
                <c:pt idx="930">
                  <c:v>43072.645833333336</c:v>
                </c:pt>
                <c:pt idx="931">
                  <c:v>43072.646527777775</c:v>
                </c:pt>
                <c:pt idx="932">
                  <c:v>43072.647222222222</c:v>
                </c:pt>
                <c:pt idx="933">
                  <c:v>43072.647916666669</c:v>
                </c:pt>
                <c:pt idx="934">
                  <c:v>43072.648611111108</c:v>
                </c:pt>
                <c:pt idx="935">
                  <c:v>43072.649305555555</c:v>
                </c:pt>
                <c:pt idx="936">
                  <c:v>43072.65</c:v>
                </c:pt>
                <c:pt idx="937">
                  <c:v>43072.650694444441</c:v>
                </c:pt>
                <c:pt idx="938">
                  <c:v>43072.651388888888</c:v>
                </c:pt>
                <c:pt idx="939">
                  <c:v>43072.652083333334</c:v>
                </c:pt>
                <c:pt idx="940">
                  <c:v>43072.652777777781</c:v>
                </c:pt>
                <c:pt idx="941">
                  <c:v>43072.65347222222</c:v>
                </c:pt>
                <c:pt idx="942">
                  <c:v>43072.654166666667</c:v>
                </c:pt>
                <c:pt idx="943">
                  <c:v>43072.654861111114</c:v>
                </c:pt>
                <c:pt idx="944">
                  <c:v>43072.655555555553</c:v>
                </c:pt>
                <c:pt idx="945">
                  <c:v>43072.65625</c:v>
                </c:pt>
                <c:pt idx="946">
                  <c:v>43072.656944444447</c:v>
                </c:pt>
                <c:pt idx="947">
                  <c:v>43072.657638888886</c:v>
                </c:pt>
                <c:pt idx="948">
                  <c:v>43072.658333333333</c:v>
                </c:pt>
                <c:pt idx="949">
                  <c:v>43072.65902777778</c:v>
                </c:pt>
                <c:pt idx="950">
                  <c:v>43072.659722222219</c:v>
                </c:pt>
                <c:pt idx="951">
                  <c:v>43072.660416666666</c:v>
                </c:pt>
                <c:pt idx="952">
                  <c:v>43072.661111111112</c:v>
                </c:pt>
                <c:pt idx="953">
                  <c:v>43072.661805555559</c:v>
                </c:pt>
                <c:pt idx="954">
                  <c:v>43072.662499999999</c:v>
                </c:pt>
                <c:pt idx="955">
                  <c:v>43072.663194444445</c:v>
                </c:pt>
                <c:pt idx="956">
                  <c:v>43072.663888888892</c:v>
                </c:pt>
                <c:pt idx="957">
                  <c:v>43072.664583333331</c:v>
                </c:pt>
                <c:pt idx="958">
                  <c:v>43072.665277777778</c:v>
                </c:pt>
                <c:pt idx="959">
                  <c:v>43072.665972222225</c:v>
                </c:pt>
                <c:pt idx="960">
                  <c:v>43072.666666666664</c:v>
                </c:pt>
                <c:pt idx="961">
                  <c:v>43072.667361111111</c:v>
                </c:pt>
                <c:pt idx="962">
                  <c:v>43072.668055555558</c:v>
                </c:pt>
                <c:pt idx="963">
                  <c:v>43072.668749999997</c:v>
                </c:pt>
                <c:pt idx="964">
                  <c:v>43072.669444444444</c:v>
                </c:pt>
                <c:pt idx="965">
                  <c:v>43072.670138888891</c:v>
                </c:pt>
                <c:pt idx="966">
                  <c:v>43072.67083333333</c:v>
                </c:pt>
                <c:pt idx="967">
                  <c:v>43072.671527777777</c:v>
                </c:pt>
                <c:pt idx="968">
                  <c:v>43072.672222222223</c:v>
                </c:pt>
                <c:pt idx="969">
                  <c:v>43072.67291666667</c:v>
                </c:pt>
                <c:pt idx="970">
                  <c:v>43072.673611111109</c:v>
                </c:pt>
                <c:pt idx="971">
                  <c:v>43072.674305555556</c:v>
                </c:pt>
                <c:pt idx="972">
                  <c:v>43072.675000000003</c:v>
                </c:pt>
                <c:pt idx="973">
                  <c:v>43072.675694444442</c:v>
                </c:pt>
                <c:pt idx="974">
                  <c:v>43072.676388888889</c:v>
                </c:pt>
                <c:pt idx="975">
                  <c:v>43072.677083333336</c:v>
                </c:pt>
                <c:pt idx="976">
                  <c:v>43072.677777777775</c:v>
                </c:pt>
                <c:pt idx="977">
                  <c:v>43072.678472222222</c:v>
                </c:pt>
                <c:pt idx="978">
                  <c:v>43072.679166666669</c:v>
                </c:pt>
                <c:pt idx="979">
                  <c:v>43072.679861111108</c:v>
                </c:pt>
                <c:pt idx="980">
                  <c:v>43072.680555555555</c:v>
                </c:pt>
                <c:pt idx="981">
                  <c:v>43072.681250000001</c:v>
                </c:pt>
                <c:pt idx="982">
                  <c:v>43072.681944444441</c:v>
                </c:pt>
                <c:pt idx="983">
                  <c:v>43072.682638888888</c:v>
                </c:pt>
                <c:pt idx="984">
                  <c:v>43072.683333333334</c:v>
                </c:pt>
                <c:pt idx="985">
                  <c:v>43072.684027777781</c:v>
                </c:pt>
                <c:pt idx="986">
                  <c:v>43072.68472222222</c:v>
                </c:pt>
                <c:pt idx="987">
                  <c:v>43072.685416666667</c:v>
                </c:pt>
                <c:pt idx="988">
                  <c:v>43072.686111111114</c:v>
                </c:pt>
                <c:pt idx="989">
                  <c:v>43072.686805555553</c:v>
                </c:pt>
                <c:pt idx="990">
                  <c:v>43072.6875</c:v>
                </c:pt>
                <c:pt idx="991">
                  <c:v>43072.688194444447</c:v>
                </c:pt>
                <c:pt idx="992">
                  <c:v>43072.688888888886</c:v>
                </c:pt>
                <c:pt idx="993">
                  <c:v>43072.689583333333</c:v>
                </c:pt>
                <c:pt idx="994">
                  <c:v>43072.69027777778</c:v>
                </c:pt>
                <c:pt idx="995">
                  <c:v>43072.690972222219</c:v>
                </c:pt>
                <c:pt idx="996">
                  <c:v>43072.691666666666</c:v>
                </c:pt>
                <c:pt idx="997">
                  <c:v>43072.692361111112</c:v>
                </c:pt>
                <c:pt idx="998">
                  <c:v>43072.693055555559</c:v>
                </c:pt>
                <c:pt idx="999">
                  <c:v>43072.693749999999</c:v>
                </c:pt>
                <c:pt idx="1000">
                  <c:v>43072.694444444445</c:v>
                </c:pt>
                <c:pt idx="1001">
                  <c:v>43072.695138888892</c:v>
                </c:pt>
                <c:pt idx="1002">
                  <c:v>43072.695833333331</c:v>
                </c:pt>
                <c:pt idx="1003">
                  <c:v>43072.696527777778</c:v>
                </c:pt>
                <c:pt idx="1004">
                  <c:v>43072.697222222225</c:v>
                </c:pt>
                <c:pt idx="1005">
                  <c:v>43072.697916666664</c:v>
                </c:pt>
                <c:pt idx="1006">
                  <c:v>43072.698611111111</c:v>
                </c:pt>
                <c:pt idx="1007">
                  <c:v>43072.699305555558</c:v>
                </c:pt>
                <c:pt idx="1008">
                  <c:v>43072.7</c:v>
                </c:pt>
                <c:pt idx="1009">
                  <c:v>43072.700694444444</c:v>
                </c:pt>
                <c:pt idx="1010">
                  <c:v>43072.701388888891</c:v>
                </c:pt>
                <c:pt idx="1011">
                  <c:v>43072.70208333333</c:v>
                </c:pt>
                <c:pt idx="1012">
                  <c:v>43072.702777777777</c:v>
                </c:pt>
                <c:pt idx="1013">
                  <c:v>43072.703472222223</c:v>
                </c:pt>
                <c:pt idx="1014">
                  <c:v>43072.70416666667</c:v>
                </c:pt>
                <c:pt idx="1015">
                  <c:v>43072.704861111109</c:v>
                </c:pt>
                <c:pt idx="1016">
                  <c:v>43072.705555555556</c:v>
                </c:pt>
                <c:pt idx="1017">
                  <c:v>43072.706250000003</c:v>
                </c:pt>
                <c:pt idx="1018">
                  <c:v>43072.706944444442</c:v>
                </c:pt>
                <c:pt idx="1019">
                  <c:v>43072.707638888889</c:v>
                </c:pt>
                <c:pt idx="1020">
                  <c:v>43072.708333333336</c:v>
                </c:pt>
                <c:pt idx="1021">
                  <c:v>43072.709027777775</c:v>
                </c:pt>
                <c:pt idx="1022">
                  <c:v>43072.709722222222</c:v>
                </c:pt>
                <c:pt idx="1023">
                  <c:v>43072.710416666669</c:v>
                </c:pt>
                <c:pt idx="1024">
                  <c:v>43072.711111111108</c:v>
                </c:pt>
                <c:pt idx="1025">
                  <c:v>43072.711805555555</c:v>
                </c:pt>
                <c:pt idx="1026">
                  <c:v>43072.712500000001</c:v>
                </c:pt>
                <c:pt idx="1027">
                  <c:v>43072.713194444441</c:v>
                </c:pt>
                <c:pt idx="1028">
                  <c:v>43072.713888888888</c:v>
                </c:pt>
                <c:pt idx="1029">
                  <c:v>43072.714583333334</c:v>
                </c:pt>
                <c:pt idx="1030">
                  <c:v>43072.715277777781</c:v>
                </c:pt>
                <c:pt idx="1031">
                  <c:v>43072.71597222222</c:v>
                </c:pt>
                <c:pt idx="1032">
                  <c:v>43072.716666666667</c:v>
                </c:pt>
                <c:pt idx="1033">
                  <c:v>43072.717361111114</c:v>
                </c:pt>
                <c:pt idx="1034">
                  <c:v>43072.718055555553</c:v>
                </c:pt>
                <c:pt idx="1035">
                  <c:v>43072.71875</c:v>
                </c:pt>
                <c:pt idx="1036">
                  <c:v>43072.719444444447</c:v>
                </c:pt>
                <c:pt idx="1037">
                  <c:v>43072.720138888886</c:v>
                </c:pt>
                <c:pt idx="1038">
                  <c:v>43072.720833333333</c:v>
                </c:pt>
                <c:pt idx="1039">
                  <c:v>43072.72152777778</c:v>
                </c:pt>
                <c:pt idx="1040">
                  <c:v>43072.722222222219</c:v>
                </c:pt>
                <c:pt idx="1041">
                  <c:v>43072.722916666666</c:v>
                </c:pt>
                <c:pt idx="1042">
                  <c:v>43072.723611111112</c:v>
                </c:pt>
                <c:pt idx="1043">
                  <c:v>43072.724305555559</c:v>
                </c:pt>
                <c:pt idx="1044">
                  <c:v>43072.724999999999</c:v>
                </c:pt>
                <c:pt idx="1045">
                  <c:v>43072.725694444445</c:v>
                </c:pt>
                <c:pt idx="1046">
                  <c:v>43072.726388888892</c:v>
                </c:pt>
                <c:pt idx="1047">
                  <c:v>43072.727083333331</c:v>
                </c:pt>
                <c:pt idx="1048">
                  <c:v>43072.727777777778</c:v>
                </c:pt>
                <c:pt idx="1049">
                  <c:v>43072.728472222225</c:v>
                </c:pt>
                <c:pt idx="1050">
                  <c:v>43072.729166666664</c:v>
                </c:pt>
                <c:pt idx="1051">
                  <c:v>43072.729861111111</c:v>
                </c:pt>
                <c:pt idx="1052">
                  <c:v>43072.730555555558</c:v>
                </c:pt>
                <c:pt idx="1053">
                  <c:v>43072.731249999997</c:v>
                </c:pt>
                <c:pt idx="1054">
                  <c:v>43072.731944444444</c:v>
                </c:pt>
                <c:pt idx="1055">
                  <c:v>43072.732638888891</c:v>
                </c:pt>
                <c:pt idx="1056">
                  <c:v>43072.73333333333</c:v>
                </c:pt>
                <c:pt idx="1057">
                  <c:v>43072.734027777777</c:v>
                </c:pt>
                <c:pt idx="1058">
                  <c:v>43072.734722222223</c:v>
                </c:pt>
                <c:pt idx="1059">
                  <c:v>43072.73541666667</c:v>
                </c:pt>
                <c:pt idx="1060">
                  <c:v>43072.736111111109</c:v>
                </c:pt>
                <c:pt idx="1061">
                  <c:v>43072.736805555556</c:v>
                </c:pt>
                <c:pt idx="1062">
                  <c:v>43072.737500000003</c:v>
                </c:pt>
                <c:pt idx="1063">
                  <c:v>43072.738194444442</c:v>
                </c:pt>
                <c:pt idx="1064">
                  <c:v>43072.738888888889</c:v>
                </c:pt>
                <c:pt idx="1065">
                  <c:v>43072.739583333336</c:v>
                </c:pt>
                <c:pt idx="1066">
                  <c:v>43072.740277777775</c:v>
                </c:pt>
                <c:pt idx="1067">
                  <c:v>43072.740972222222</c:v>
                </c:pt>
                <c:pt idx="1068">
                  <c:v>43072.741666666669</c:v>
                </c:pt>
                <c:pt idx="1069">
                  <c:v>43072.742361111108</c:v>
                </c:pt>
                <c:pt idx="1070">
                  <c:v>43072.743055555555</c:v>
                </c:pt>
                <c:pt idx="1071">
                  <c:v>43072.743750000001</c:v>
                </c:pt>
                <c:pt idx="1072">
                  <c:v>43072.744444444441</c:v>
                </c:pt>
                <c:pt idx="1073">
                  <c:v>43072.745138888888</c:v>
                </c:pt>
                <c:pt idx="1074">
                  <c:v>43072.745833333334</c:v>
                </c:pt>
                <c:pt idx="1075">
                  <c:v>43072.746527777781</c:v>
                </c:pt>
                <c:pt idx="1076">
                  <c:v>43072.74722222222</c:v>
                </c:pt>
                <c:pt idx="1077">
                  <c:v>43072.747916666667</c:v>
                </c:pt>
                <c:pt idx="1078">
                  <c:v>43072.748611111114</c:v>
                </c:pt>
                <c:pt idx="1079">
                  <c:v>43072.749305555553</c:v>
                </c:pt>
                <c:pt idx="1080">
                  <c:v>43072.75</c:v>
                </c:pt>
                <c:pt idx="1081">
                  <c:v>43072.750694444447</c:v>
                </c:pt>
                <c:pt idx="1082">
                  <c:v>43072.751388888886</c:v>
                </c:pt>
                <c:pt idx="1083">
                  <c:v>43072.752083333333</c:v>
                </c:pt>
                <c:pt idx="1084">
                  <c:v>43072.75277777778</c:v>
                </c:pt>
                <c:pt idx="1085">
                  <c:v>43072.753472222219</c:v>
                </c:pt>
                <c:pt idx="1086">
                  <c:v>43072.754166666666</c:v>
                </c:pt>
                <c:pt idx="1087">
                  <c:v>43072.754861111112</c:v>
                </c:pt>
                <c:pt idx="1088">
                  <c:v>43072.755555555559</c:v>
                </c:pt>
                <c:pt idx="1089">
                  <c:v>43072.756249999999</c:v>
                </c:pt>
                <c:pt idx="1090">
                  <c:v>43072.756944444445</c:v>
                </c:pt>
                <c:pt idx="1091">
                  <c:v>43072.757638888892</c:v>
                </c:pt>
                <c:pt idx="1092">
                  <c:v>43072.758333333331</c:v>
                </c:pt>
                <c:pt idx="1093">
                  <c:v>43072.759027777778</c:v>
                </c:pt>
                <c:pt idx="1094">
                  <c:v>43072.759722222225</c:v>
                </c:pt>
                <c:pt idx="1095">
                  <c:v>43072.760416666664</c:v>
                </c:pt>
                <c:pt idx="1096">
                  <c:v>43072.761111111111</c:v>
                </c:pt>
                <c:pt idx="1097">
                  <c:v>43072.761805555558</c:v>
                </c:pt>
                <c:pt idx="1098">
                  <c:v>43072.762499999997</c:v>
                </c:pt>
                <c:pt idx="1099">
                  <c:v>43072.763194444444</c:v>
                </c:pt>
                <c:pt idx="1100">
                  <c:v>43072.763888888891</c:v>
                </c:pt>
                <c:pt idx="1101">
                  <c:v>43072.76458333333</c:v>
                </c:pt>
                <c:pt idx="1102">
                  <c:v>43072.765277777777</c:v>
                </c:pt>
                <c:pt idx="1103">
                  <c:v>43072.765972222223</c:v>
                </c:pt>
                <c:pt idx="1104">
                  <c:v>43072.76666666667</c:v>
                </c:pt>
                <c:pt idx="1105">
                  <c:v>43072.767361111109</c:v>
                </c:pt>
                <c:pt idx="1106">
                  <c:v>43072.768055555556</c:v>
                </c:pt>
                <c:pt idx="1107">
                  <c:v>43072.768750000003</c:v>
                </c:pt>
                <c:pt idx="1108">
                  <c:v>43072.769444444442</c:v>
                </c:pt>
                <c:pt idx="1109">
                  <c:v>43072.770138888889</c:v>
                </c:pt>
                <c:pt idx="1110">
                  <c:v>43072.770833333336</c:v>
                </c:pt>
                <c:pt idx="1111">
                  <c:v>43072.771527777775</c:v>
                </c:pt>
                <c:pt idx="1112">
                  <c:v>43072.772222222222</c:v>
                </c:pt>
                <c:pt idx="1113">
                  <c:v>43072.772916666669</c:v>
                </c:pt>
                <c:pt idx="1114">
                  <c:v>43072.773611111108</c:v>
                </c:pt>
                <c:pt idx="1115">
                  <c:v>43072.774305555555</c:v>
                </c:pt>
                <c:pt idx="1116">
                  <c:v>43072.775000000001</c:v>
                </c:pt>
                <c:pt idx="1117">
                  <c:v>43072.775694444441</c:v>
                </c:pt>
                <c:pt idx="1118">
                  <c:v>43072.776388888888</c:v>
                </c:pt>
                <c:pt idx="1119">
                  <c:v>43072.777083333334</c:v>
                </c:pt>
                <c:pt idx="1120">
                  <c:v>43072.777777777781</c:v>
                </c:pt>
                <c:pt idx="1121">
                  <c:v>43072.77847222222</c:v>
                </c:pt>
                <c:pt idx="1122">
                  <c:v>43072.779166666667</c:v>
                </c:pt>
                <c:pt idx="1123">
                  <c:v>43072.779861111114</c:v>
                </c:pt>
                <c:pt idx="1124">
                  <c:v>43072.780555555553</c:v>
                </c:pt>
                <c:pt idx="1125">
                  <c:v>43072.78125</c:v>
                </c:pt>
                <c:pt idx="1126">
                  <c:v>43072.781944444447</c:v>
                </c:pt>
                <c:pt idx="1127">
                  <c:v>43072.782638888886</c:v>
                </c:pt>
                <c:pt idx="1128">
                  <c:v>43072.783333333333</c:v>
                </c:pt>
                <c:pt idx="1129">
                  <c:v>43072.78402777778</c:v>
                </c:pt>
                <c:pt idx="1130">
                  <c:v>43072.784722222219</c:v>
                </c:pt>
                <c:pt idx="1131">
                  <c:v>43072.785416666666</c:v>
                </c:pt>
                <c:pt idx="1132">
                  <c:v>43072.786111111112</c:v>
                </c:pt>
                <c:pt idx="1133">
                  <c:v>43072.786805555559</c:v>
                </c:pt>
                <c:pt idx="1134">
                  <c:v>43072.787499999999</c:v>
                </c:pt>
                <c:pt idx="1135">
                  <c:v>43072.788194444445</c:v>
                </c:pt>
                <c:pt idx="1136">
                  <c:v>43072.788888888892</c:v>
                </c:pt>
                <c:pt idx="1137">
                  <c:v>43072.789583333331</c:v>
                </c:pt>
                <c:pt idx="1138">
                  <c:v>43072.790277777778</c:v>
                </c:pt>
                <c:pt idx="1139">
                  <c:v>43072.790972222225</c:v>
                </c:pt>
                <c:pt idx="1140">
                  <c:v>43072.791666666664</c:v>
                </c:pt>
                <c:pt idx="1141">
                  <c:v>43072.792361111111</c:v>
                </c:pt>
                <c:pt idx="1142">
                  <c:v>43072.793055555558</c:v>
                </c:pt>
                <c:pt idx="1143">
                  <c:v>43072.793749999997</c:v>
                </c:pt>
                <c:pt idx="1144">
                  <c:v>43072.794444444444</c:v>
                </c:pt>
                <c:pt idx="1145">
                  <c:v>43072.795138888891</c:v>
                </c:pt>
                <c:pt idx="1146">
                  <c:v>43072.79583333333</c:v>
                </c:pt>
                <c:pt idx="1147">
                  <c:v>43072.796527777777</c:v>
                </c:pt>
                <c:pt idx="1148">
                  <c:v>43072.797222222223</c:v>
                </c:pt>
                <c:pt idx="1149">
                  <c:v>43072.79791666667</c:v>
                </c:pt>
                <c:pt idx="1150">
                  <c:v>43072.798611111109</c:v>
                </c:pt>
                <c:pt idx="1151">
                  <c:v>43072.799305555556</c:v>
                </c:pt>
                <c:pt idx="1152">
                  <c:v>43072.800000000003</c:v>
                </c:pt>
                <c:pt idx="1153">
                  <c:v>43072.800694444442</c:v>
                </c:pt>
                <c:pt idx="1154">
                  <c:v>43072.801388888889</c:v>
                </c:pt>
                <c:pt idx="1155">
                  <c:v>43072.802083333336</c:v>
                </c:pt>
                <c:pt idx="1156">
                  <c:v>43072.802777777775</c:v>
                </c:pt>
                <c:pt idx="1157">
                  <c:v>43072.803472222222</c:v>
                </c:pt>
                <c:pt idx="1158">
                  <c:v>43072.804166666669</c:v>
                </c:pt>
                <c:pt idx="1159">
                  <c:v>43072.804861111108</c:v>
                </c:pt>
                <c:pt idx="1160">
                  <c:v>43072.805555555555</c:v>
                </c:pt>
                <c:pt idx="1161">
                  <c:v>43072.806250000001</c:v>
                </c:pt>
                <c:pt idx="1162">
                  <c:v>43072.806944444441</c:v>
                </c:pt>
                <c:pt idx="1163">
                  <c:v>43072.807638888888</c:v>
                </c:pt>
                <c:pt idx="1164">
                  <c:v>43072.808333333334</c:v>
                </c:pt>
                <c:pt idx="1165">
                  <c:v>43072.809027777781</c:v>
                </c:pt>
                <c:pt idx="1166">
                  <c:v>43072.80972222222</c:v>
                </c:pt>
                <c:pt idx="1167">
                  <c:v>43072.810416666667</c:v>
                </c:pt>
                <c:pt idx="1168">
                  <c:v>43072.811111111114</c:v>
                </c:pt>
                <c:pt idx="1169">
                  <c:v>43072.811805555553</c:v>
                </c:pt>
                <c:pt idx="1170">
                  <c:v>43072.8125</c:v>
                </c:pt>
                <c:pt idx="1171">
                  <c:v>43072.813194444447</c:v>
                </c:pt>
                <c:pt idx="1172">
                  <c:v>43072.813888888886</c:v>
                </c:pt>
                <c:pt idx="1173">
                  <c:v>43072.814583333333</c:v>
                </c:pt>
                <c:pt idx="1174">
                  <c:v>43072.81527777778</c:v>
                </c:pt>
                <c:pt idx="1175">
                  <c:v>43072.815972222219</c:v>
                </c:pt>
                <c:pt idx="1176">
                  <c:v>43072.816666666666</c:v>
                </c:pt>
                <c:pt idx="1177">
                  <c:v>43072.817361111112</c:v>
                </c:pt>
                <c:pt idx="1178">
                  <c:v>43072.818055555559</c:v>
                </c:pt>
                <c:pt idx="1179">
                  <c:v>43072.818749999999</c:v>
                </c:pt>
                <c:pt idx="1180">
                  <c:v>43072.819444444445</c:v>
                </c:pt>
                <c:pt idx="1181">
                  <c:v>43072.820138888892</c:v>
                </c:pt>
                <c:pt idx="1182">
                  <c:v>43072.820833333331</c:v>
                </c:pt>
                <c:pt idx="1183">
                  <c:v>43072.821527777778</c:v>
                </c:pt>
                <c:pt idx="1184">
                  <c:v>43072.822222222225</c:v>
                </c:pt>
                <c:pt idx="1185">
                  <c:v>43072.822916666664</c:v>
                </c:pt>
                <c:pt idx="1186">
                  <c:v>43072.823611111111</c:v>
                </c:pt>
                <c:pt idx="1187">
                  <c:v>43072.824305555558</c:v>
                </c:pt>
                <c:pt idx="1188">
                  <c:v>43072.824999999997</c:v>
                </c:pt>
                <c:pt idx="1189">
                  <c:v>43072.825694444444</c:v>
                </c:pt>
                <c:pt idx="1190">
                  <c:v>43072.826388888891</c:v>
                </c:pt>
                <c:pt idx="1191">
                  <c:v>43072.82708333333</c:v>
                </c:pt>
                <c:pt idx="1192">
                  <c:v>43072.827777777777</c:v>
                </c:pt>
                <c:pt idx="1193">
                  <c:v>43072.828472222223</c:v>
                </c:pt>
                <c:pt idx="1194">
                  <c:v>43072.82916666667</c:v>
                </c:pt>
                <c:pt idx="1195">
                  <c:v>43072.829861111109</c:v>
                </c:pt>
                <c:pt idx="1196">
                  <c:v>43072.830555555556</c:v>
                </c:pt>
                <c:pt idx="1197">
                  <c:v>43072.831250000003</c:v>
                </c:pt>
                <c:pt idx="1198">
                  <c:v>43072.831944444442</c:v>
                </c:pt>
                <c:pt idx="1199">
                  <c:v>43072.832638888889</c:v>
                </c:pt>
                <c:pt idx="1200">
                  <c:v>43072.833333333336</c:v>
                </c:pt>
                <c:pt idx="1201">
                  <c:v>43072.834027777775</c:v>
                </c:pt>
                <c:pt idx="1202">
                  <c:v>43072.834722222222</c:v>
                </c:pt>
                <c:pt idx="1203">
                  <c:v>43072.835416666669</c:v>
                </c:pt>
                <c:pt idx="1204">
                  <c:v>43072.836111111108</c:v>
                </c:pt>
                <c:pt idx="1205">
                  <c:v>43072.836805555555</c:v>
                </c:pt>
                <c:pt idx="1206">
                  <c:v>43072.837500000001</c:v>
                </c:pt>
                <c:pt idx="1207">
                  <c:v>43072.838194444441</c:v>
                </c:pt>
                <c:pt idx="1208">
                  <c:v>43072.838888888888</c:v>
                </c:pt>
                <c:pt idx="1209">
                  <c:v>43072.839583333334</c:v>
                </c:pt>
                <c:pt idx="1210">
                  <c:v>43072.840277777781</c:v>
                </c:pt>
                <c:pt idx="1211">
                  <c:v>43072.84097222222</c:v>
                </c:pt>
                <c:pt idx="1212">
                  <c:v>43072.841666666667</c:v>
                </c:pt>
                <c:pt idx="1213">
                  <c:v>43072.842361111114</c:v>
                </c:pt>
                <c:pt idx="1214">
                  <c:v>43072.843055555553</c:v>
                </c:pt>
                <c:pt idx="1215">
                  <c:v>43072.84375</c:v>
                </c:pt>
                <c:pt idx="1216">
                  <c:v>43072.844444444447</c:v>
                </c:pt>
                <c:pt idx="1217">
                  <c:v>43072.845138888886</c:v>
                </c:pt>
                <c:pt idx="1218">
                  <c:v>43072.845833333333</c:v>
                </c:pt>
                <c:pt idx="1219">
                  <c:v>43072.84652777778</c:v>
                </c:pt>
                <c:pt idx="1220">
                  <c:v>43072.847222222219</c:v>
                </c:pt>
                <c:pt idx="1221">
                  <c:v>43072.847916666666</c:v>
                </c:pt>
                <c:pt idx="1222">
                  <c:v>43072.848611111112</c:v>
                </c:pt>
                <c:pt idx="1223">
                  <c:v>43072.849305555559</c:v>
                </c:pt>
                <c:pt idx="1224">
                  <c:v>43072.85</c:v>
                </c:pt>
                <c:pt idx="1225">
                  <c:v>43072.850694444445</c:v>
                </c:pt>
                <c:pt idx="1226">
                  <c:v>43072.851388888892</c:v>
                </c:pt>
                <c:pt idx="1227">
                  <c:v>43072.852083333331</c:v>
                </c:pt>
                <c:pt idx="1228">
                  <c:v>43072.852777777778</c:v>
                </c:pt>
                <c:pt idx="1229">
                  <c:v>43072.853472222225</c:v>
                </c:pt>
                <c:pt idx="1230">
                  <c:v>43072.854166666664</c:v>
                </c:pt>
                <c:pt idx="1231">
                  <c:v>43072.854861111111</c:v>
                </c:pt>
                <c:pt idx="1232">
                  <c:v>43072.855555555558</c:v>
                </c:pt>
                <c:pt idx="1233">
                  <c:v>43072.856249999997</c:v>
                </c:pt>
                <c:pt idx="1234">
                  <c:v>43072.856944444444</c:v>
                </c:pt>
                <c:pt idx="1235">
                  <c:v>43072.857638888891</c:v>
                </c:pt>
                <c:pt idx="1236">
                  <c:v>43072.85833333333</c:v>
                </c:pt>
                <c:pt idx="1237">
                  <c:v>43072.859027777777</c:v>
                </c:pt>
                <c:pt idx="1238">
                  <c:v>43072.859722222223</c:v>
                </c:pt>
                <c:pt idx="1239">
                  <c:v>43072.86041666667</c:v>
                </c:pt>
                <c:pt idx="1240">
                  <c:v>43072.861111111109</c:v>
                </c:pt>
                <c:pt idx="1241">
                  <c:v>43072.861805555556</c:v>
                </c:pt>
                <c:pt idx="1242">
                  <c:v>43072.862500000003</c:v>
                </c:pt>
                <c:pt idx="1243">
                  <c:v>43072.863194444442</c:v>
                </c:pt>
                <c:pt idx="1244">
                  <c:v>43072.863888888889</c:v>
                </c:pt>
                <c:pt idx="1245">
                  <c:v>43072.864583333336</c:v>
                </c:pt>
                <c:pt idx="1246">
                  <c:v>43072.865277777775</c:v>
                </c:pt>
                <c:pt idx="1247">
                  <c:v>43072.865972222222</c:v>
                </c:pt>
                <c:pt idx="1248">
                  <c:v>43072.866666666669</c:v>
                </c:pt>
                <c:pt idx="1249">
                  <c:v>43072.867361111108</c:v>
                </c:pt>
                <c:pt idx="1250">
                  <c:v>43072.868055555555</c:v>
                </c:pt>
                <c:pt idx="1251">
                  <c:v>43072.868750000001</c:v>
                </c:pt>
                <c:pt idx="1252">
                  <c:v>43072.869444444441</c:v>
                </c:pt>
                <c:pt idx="1253">
                  <c:v>43072.870138888888</c:v>
                </c:pt>
                <c:pt idx="1254">
                  <c:v>43072.870833333334</c:v>
                </c:pt>
                <c:pt idx="1255">
                  <c:v>43072.871527777781</c:v>
                </c:pt>
                <c:pt idx="1256">
                  <c:v>43072.87222222222</c:v>
                </c:pt>
                <c:pt idx="1257">
                  <c:v>43072.872916666667</c:v>
                </c:pt>
                <c:pt idx="1258">
                  <c:v>43072.873611111114</c:v>
                </c:pt>
                <c:pt idx="1259">
                  <c:v>43072.874305555553</c:v>
                </c:pt>
                <c:pt idx="1260">
                  <c:v>43072.875</c:v>
                </c:pt>
                <c:pt idx="1261">
                  <c:v>43072.875694444447</c:v>
                </c:pt>
                <c:pt idx="1262">
                  <c:v>43072.876388888886</c:v>
                </c:pt>
                <c:pt idx="1263">
                  <c:v>43072.877083333333</c:v>
                </c:pt>
                <c:pt idx="1264">
                  <c:v>43072.87777777778</c:v>
                </c:pt>
                <c:pt idx="1265">
                  <c:v>43072.878472222219</c:v>
                </c:pt>
                <c:pt idx="1266">
                  <c:v>43072.879166666666</c:v>
                </c:pt>
                <c:pt idx="1267">
                  <c:v>43072.879861111112</c:v>
                </c:pt>
                <c:pt idx="1268">
                  <c:v>43072.880555555559</c:v>
                </c:pt>
                <c:pt idx="1269">
                  <c:v>43072.881249999999</c:v>
                </c:pt>
                <c:pt idx="1270">
                  <c:v>43072.881944444445</c:v>
                </c:pt>
                <c:pt idx="1271">
                  <c:v>43072.882638888892</c:v>
                </c:pt>
                <c:pt idx="1272">
                  <c:v>43072.883333333331</c:v>
                </c:pt>
                <c:pt idx="1273">
                  <c:v>43072.884027777778</c:v>
                </c:pt>
                <c:pt idx="1274">
                  <c:v>43072.884722222225</c:v>
                </c:pt>
                <c:pt idx="1275">
                  <c:v>43072.885416666664</c:v>
                </c:pt>
                <c:pt idx="1276">
                  <c:v>43072.886111111111</c:v>
                </c:pt>
                <c:pt idx="1277">
                  <c:v>43072.886805555558</c:v>
                </c:pt>
                <c:pt idx="1278">
                  <c:v>43072.887499999997</c:v>
                </c:pt>
                <c:pt idx="1279">
                  <c:v>43072.888194444444</c:v>
                </c:pt>
                <c:pt idx="1280">
                  <c:v>43072.888888888891</c:v>
                </c:pt>
                <c:pt idx="1281">
                  <c:v>43072.88958333333</c:v>
                </c:pt>
                <c:pt idx="1282">
                  <c:v>43072.890277777777</c:v>
                </c:pt>
                <c:pt idx="1283">
                  <c:v>43072.890972222223</c:v>
                </c:pt>
                <c:pt idx="1284">
                  <c:v>43072.89166666667</c:v>
                </c:pt>
                <c:pt idx="1285">
                  <c:v>43072.892361111109</c:v>
                </c:pt>
                <c:pt idx="1286">
                  <c:v>43072.893055555556</c:v>
                </c:pt>
                <c:pt idx="1287">
                  <c:v>43072.893750000003</c:v>
                </c:pt>
                <c:pt idx="1288">
                  <c:v>43072.894444444442</c:v>
                </c:pt>
                <c:pt idx="1289">
                  <c:v>43072.895138888889</c:v>
                </c:pt>
                <c:pt idx="1290">
                  <c:v>43072.895833333336</c:v>
                </c:pt>
                <c:pt idx="1291">
                  <c:v>43072.896527777775</c:v>
                </c:pt>
                <c:pt idx="1292">
                  <c:v>43072.897222222222</c:v>
                </c:pt>
                <c:pt idx="1293">
                  <c:v>43072.897916666669</c:v>
                </c:pt>
                <c:pt idx="1294">
                  <c:v>43072.898611111108</c:v>
                </c:pt>
                <c:pt idx="1295">
                  <c:v>43072.899305555555</c:v>
                </c:pt>
                <c:pt idx="1296">
                  <c:v>43072.9</c:v>
                </c:pt>
                <c:pt idx="1297">
                  <c:v>43072.900694444441</c:v>
                </c:pt>
                <c:pt idx="1298">
                  <c:v>43072.901388888888</c:v>
                </c:pt>
                <c:pt idx="1299">
                  <c:v>43072.902083333334</c:v>
                </c:pt>
                <c:pt idx="1300">
                  <c:v>43072.902777777781</c:v>
                </c:pt>
                <c:pt idx="1301">
                  <c:v>43072.90347222222</c:v>
                </c:pt>
                <c:pt idx="1302">
                  <c:v>43072.904166666667</c:v>
                </c:pt>
                <c:pt idx="1303">
                  <c:v>43072.904861111114</c:v>
                </c:pt>
                <c:pt idx="1304">
                  <c:v>43072.905555555553</c:v>
                </c:pt>
                <c:pt idx="1305">
                  <c:v>43072.90625</c:v>
                </c:pt>
                <c:pt idx="1306">
                  <c:v>43072.906944444447</c:v>
                </c:pt>
                <c:pt idx="1307">
                  <c:v>43072.907638888886</c:v>
                </c:pt>
                <c:pt idx="1308">
                  <c:v>43072.908333333333</c:v>
                </c:pt>
                <c:pt idx="1309">
                  <c:v>43072.90902777778</c:v>
                </c:pt>
                <c:pt idx="1310">
                  <c:v>43072.909722222219</c:v>
                </c:pt>
                <c:pt idx="1311">
                  <c:v>43072.910416666666</c:v>
                </c:pt>
                <c:pt idx="1312">
                  <c:v>43072.911111111112</c:v>
                </c:pt>
                <c:pt idx="1313">
                  <c:v>43072.911805555559</c:v>
                </c:pt>
                <c:pt idx="1314">
                  <c:v>43072.912499999999</c:v>
                </c:pt>
                <c:pt idx="1315">
                  <c:v>43072.913194444445</c:v>
                </c:pt>
                <c:pt idx="1316">
                  <c:v>43072.913888888892</c:v>
                </c:pt>
                <c:pt idx="1317">
                  <c:v>43072.914583333331</c:v>
                </c:pt>
                <c:pt idx="1318">
                  <c:v>43072.915277777778</c:v>
                </c:pt>
                <c:pt idx="1319">
                  <c:v>43072.915972222225</c:v>
                </c:pt>
                <c:pt idx="1320">
                  <c:v>43072.916666666664</c:v>
                </c:pt>
                <c:pt idx="1321">
                  <c:v>43072.917361111111</c:v>
                </c:pt>
                <c:pt idx="1322">
                  <c:v>43072.918055555558</c:v>
                </c:pt>
                <c:pt idx="1323">
                  <c:v>43072.918749999997</c:v>
                </c:pt>
                <c:pt idx="1324">
                  <c:v>43072.919444444444</c:v>
                </c:pt>
                <c:pt idx="1325">
                  <c:v>43072.920138888891</c:v>
                </c:pt>
                <c:pt idx="1326">
                  <c:v>43072.92083333333</c:v>
                </c:pt>
                <c:pt idx="1327">
                  <c:v>43072.921527777777</c:v>
                </c:pt>
                <c:pt idx="1328">
                  <c:v>43072.922222222223</c:v>
                </c:pt>
                <c:pt idx="1329">
                  <c:v>43072.92291666667</c:v>
                </c:pt>
                <c:pt idx="1330">
                  <c:v>43072.923611111109</c:v>
                </c:pt>
                <c:pt idx="1331">
                  <c:v>43072.924305555556</c:v>
                </c:pt>
                <c:pt idx="1332">
                  <c:v>43072.925000000003</c:v>
                </c:pt>
                <c:pt idx="1333">
                  <c:v>43072.925694444442</c:v>
                </c:pt>
                <c:pt idx="1334">
                  <c:v>43072.926388888889</c:v>
                </c:pt>
                <c:pt idx="1335">
                  <c:v>43072.927083333336</c:v>
                </c:pt>
                <c:pt idx="1336">
                  <c:v>43072.927777777775</c:v>
                </c:pt>
                <c:pt idx="1337">
                  <c:v>43072.928472222222</c:v>
                </c:pt>
                <c:pt idx="1338">
                  <c:v>43072.929166666669</c:v>
                </c:pt>
                <c:pt idx="1339">
                  <c:v>43072.929861111108</c:v>
                </c:pt>
                <c:pt idx="1340">
                  <c:v>43072.930555555555</c:v>
                </c:pt>
                <c:pt idx="1341">
                  <c:v>43072.931250000001</c:v>
                </c:pt>
                <c:pt idx="1342">
                  <c:v>43072.931944444441</c:v>
                </c:pt>
                <c:pt idx="1343">
                  <c:v>43072.932638888888</c:v>
                </c:pt>
                <c:pt idx="1344">
                  <c:v>43072.933333333334</c:v>
                </c:pt>
                <c:pt idx="1345">
                  <c:v>43072.934027777781</c:v>
                </c:pt>
                <c:pt idx="1346">
                  <c:v>43072.93472222222</c:v>
                </c:pt>
                <c:pt idx="1347">
                  <c:v>43072.935416666667</c:v>
                </c:pt>
                <c:pt idx="1348">
                  <c:v>43072.936111111114</c:v>
                </c:pt>
                <c:pt idx="1349">
                  <c:v>43072.936805555553</c:v>
                </c:pt>
                <c:pt idx="1350">
                  <c:v>43072.9375</c:v>
                </c:pt>
                <c:pt idx="1351">
                  <c:v>43072.938194444447</c:v>
                </c:pt>
                <c:pt idx="1352">
                  <c:v>43072.938888888886</c:v>
                </c:pt>
                <c:pt idx="1353">
                  <c:v>43072.939583333333</c:v>
                </c:pt>
                <c:pt idx="1354">
                  <c:v>43072.94027777778</c:v>
                </c:pt>
                <c:pt idx="1355">
                  <c:v>43072.940972222219</c:v>
                </c:pt>
                <c:pt idx="1356">
                  <c:v>43072.941666666666</c:v>
                </c:pt>
                <c:pt idx="1357">
                  <c:v>43072.942361111112</c:v>
                </c:pt>
                <c:pt idx="1358">
                  <c:v>43072.943055555559</c:v>
                </c:pt>
                <c:pt idx="1359">
                  <c:v>43072.943749999999</c:v>
                </c:pt>
                <c:pt idx="1360">
                  <c:v>43072.944444444445</c:v>
                </c:pt>
                <c:pt idx="1361">
                  <c:v>43072.945138888892</c:v>
                </c:pt>
                <c:pt idx="1362">
                  <c:v>43072.945833333331</c:v>
                </c:pt>
                <c:pt idx="1363">
                  <c:v>43072.946527777778</c:v>
                </c:pt>
                <c:pt idx="1364">
                  <c:v>43072.947222222225</c:v>
                </c:pt>
                <c:pt idx="1365">
                  <c:v>43072.947916666664</c:v>
                </c:pt>
                <c:pt idx="1366">
                  <c:v>43072.948611111111</c:v>
                </c:pt>
                <c:pt idx="1367">
                  <c:v>43072.949305555558</c:v>
                </c:pt>
                <c:pt idx="1368">
                  <c:v>43072.95</c:v>
                </c:pt>
                <c:pt idx="1369">
                  <c:v>43072.950694444444</c:v>
                </c:pt>
                <c:pt idx="1370">
                  <c:v>43072.951388888891</c:v>
                </c:pt>
                <c:pt idx="1371">
                  <c:v>43072.95208333333</c:v>
                </c:pt>
                <c:pt idx="1372">
                  <c:v>43072.952777777777</c:v>
                </c:pt>
                <c:pt idx="1373">
                  <c:v>43072.953472222223</c:v>
                </c:pt>
                <c:pt idx="1374">
                  <c:v>43072.95416666667</c:v>
                </c:pt>
                <c:pt idx="1375">
                  <c:v>43072.954861111109</c:v>
                </c:pt>
                <c:pt idx="1376">
                  <c:v>43072.955555555556</c:v>
                </c:pt>
                <c:pt idx="1377">
                  <c:v>43072.956250000003</c:v>
                </c:pt>
                <c:pt idx="1378">
                  <c:v>43072.956944444442</c:v>
                </c:pt>
                <c:pt idx="1379">
                  <c:v>43072.957638888889</c:v>
                </c:pt>
                <c:pt idx="1380">
                  <c:v>43072.958333333336</c:v>
                </c:pt>
                <c:pt idx="1381">
                  <c:v>43072.959027777775</c:v>
                </c:pt>
                <c:pt idx="1382">
                  <c:v>43072.959722222222</c:v>
                </c:pt>
                <c:pt idx="1383">
                  <c:v>43072.960416666669</c:v>
                </c:pt>
                <c:pt idx="1384">
                  <c:v>43072.961111111108</c:v>
                </c:pt>
                <c:pt idx="1385">
                  <c:v>43072.961805555555</c:v>
                </c:pt>
                <c:pt idx="1386">
                  <c:v>43072.962500000001</c:v>
                </c:pt>
                <c:pt idx="1387">
                  <c:v>43072.963194444441</c:v>
                </c:pt>
                <c:pt idx="1388">
                  <c:v>43072.963888888888</c:v>
                </c:pt>
                <c:pt idx="1389">
                  <c:v>43072.964583333334</c:v>
                </c:pt>
                <c:pt idx="1390">
                  <c:v>43072.965277777781</c:v>
                </c:pt>
                <c:pt idx="1391">
                  <c:v>43072.96597222222</c:v>
                </c:pt>
                <c:pt idx="1392">
                  <c:v>43072.966666666667</c:v>
                </c:pt>
                <c:pt idx="1393">
                  <c:v>43072.967361111114</c:v>
                </c:pt>
                <c:pt idx="1394">
                  <c:v>43072.968055555553</c:v>
                </c:pt>
                <c:pt idx="1395">
                  <c:v>43072.96875</c:v>
                </c:pt>
                <c:pt idx="1396">
                  <c:v>43072.969444444447</c:v>
                </c:pt>
                <c:pt idx="1397">
                  <c:v>43072.970138888886</c:v>
                </c:pt>
                <c:pt idx="1398">
                  <c:v>43072.970833333333</c:v>
                </c:pt>
                <c:pt idx="1399">
                  <c:v>43072.97152777778</c:v>
                </c:pt>
                <c:pt idx="1400">
                  <c:v>43072.972222222219</c:v>
                </c:pt>
                <c:pt idx="1401">
                  <c:v>43072.972916666666</c:v>
                </c:pt>
                <c:pt idx="1402">
                  <c:v>43072.973611111112</c:v>
                </c:pt>
                <c:pt idx="1403">
                  <c:v>43072.974305555559</c:v>
                </c:pt>
                <c:pt idx="1404">
                  <c:v>43072.974999999999</c:v>
                </c:pt>
                <c:pt idx="1405">
                  <c:v>43072.975694444445</c:v>
                </c:pt>
                <c:pt idx="1406">
                  <c:v>43072.976388888892</c:v>
                </c:pt>
                <c:pt idx="1407">
                  <c:v>43072.977083333331</c:v>
                </c:pt>
                <c:pt idx="1408">
                  <c:v>43072.977777777778</c:v>
                </c:pt>
                <c:pt idx="1409">
                  <c:v>43072.978472222225</c:v>
                </c:pt>
                <c:pt idx="1410">
                  <c:v>43072.979166666664</c:v>
                </c:pt>
                <c:pt idx="1411">
                  <c:v>43072.979861111111</c:v>
                </c:pt>
                <c:pt idx="1412">
                  <c:v>43072.980555555558</c:v>
                </c:pt>
                <c:pt idx="1413">
                  <c:v>43072.981249999997</c:v>
                </c:pt>
                <c:pt idx="1414">
                  <c:v>43072.981944444444</c:v>
                </c:pt>
                <c:pt idx="1415">
                  <c:v>43072.982638888891</c:v>
                </c:pt>
                <c:pt idx="1416">
                  <c:v>43072.98333333333</c:v>
                </c:pt>
                <c:pt idx="1417">
                  <c:v>43072.984027777777</c:v>
                </c:pt>
                <c:pt idx="1418">
                  <c:v>43072.984722222223</c:v>
                </c:pt>
                <c:pt idx="1419">
                  <c:v>43072.98541666667</c:v>
                </c:pt>
                <c:pt idx="1420">
                  <c:v>43072.986111111109</c:v>
                </c:pt>
                <c:pt idx="1421">
                  <c:v>43072.986805555556</c:v>
                </c:pt>
                <c:pt idx="1422">
                  <c:v>43072.987500000003</c:v>
                </c:pt>
                <c:pt idx="1423">
                  <c:v>43072.988194444442</c:v>
                </c:pt>
                <c:pt idx="1424">
                  <c:v>43072.988888888889</c:v>
                </c:pt>
                <c:pt idx="1425">
                  <c:v>43072.989583333336</c:v>
                </c:pt>
                <c:pt idx="1426">
                  <c:v>43072.990277777775</c:v>
                </c:pt>
                <c:pt idx="1427">
                  <c:v>43072.990972222222</c:v>
                </c:pt>
                <c:pt idx="1428">
                  <c:v>43072.991666666669</c:v>
                </c:pt>
                <c:pt idx="1429">
                  <c:v>43072.992361111108</c:v>
                </c:pt>
                <c:pt idx="1430">
                  <c:v>43072.993055555555</c:v>
                </c:pt>
                <c:pt idx="1431">
                  <c:v>43072.993750000001</c:v>
                </c:pt>
                <c:pt idx="1432">
                  <c:v>43072.994444444441</c:v>
                </c:pt>
                <c:pt idx="1433">
                  <c:v>43072.995138888888</c:v>
                </c:pt>
                <c:pt idx="1434">
                  <c:v>43072.995833333334</c:v>
                </c:pt>
                <c:pt idx="1435">
                  <c:v>43072.996527777781</c:v>
                </c:pt>
                <c:pt idx="1436">
                  <c:v>43072.99722222222</c:v>
                </c:pt>
                <c:pt idx="1437">
                  <c:v>43072.997916666667</c:v>
                </c:pt>
                <c:pt idx="1438">
                  <c:v>43072.998611111114</c:v>
                </c:pt>
                <c:pt idx="1439">
                  <c:v>43072.999305555553</c:v>
                </c:pt>
              </c:numCache>
            </c:numRef>
          </c:cat>
          <c:val>
            <c:numRef>
              <c:f>Sheet1!$D$6:$D$1445</c:f>
              <c:numCache>
                <c:formatCode>General</c:formatCode>
                <c:ptCount val="1440"/>
                <c:pt idx="0">
                  <c:v>2</c:v>
                </c:pt>
                <c:pt idx="1">
                  <c:v>1.9333333333333333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2.2999999999999998</c:v>
                </c:pt>
                <c:pt idx="466">
                  <c:v>14.866666666666667</c:v>
                </c:pt>
                <c:pt idx="467">
                  <c:v>24.933333333333334</c:v>
                </c:pt>
                <c:pt idx="468">
                  <c:v>32.966666666666669</c:v>
                </c:pt>
                <c:pt idx="469">
                  <c:v>41.233333333333334</c:v>
                </c:pt>
                <c:pt idx="470">
                  <c:v>50.5</c:v>
                </c:pt>
                <c:pt idx="471">
                  <c:v>56.966666666666669</c:v>
                </c:pt>
                <c:pt idx="472">
                  <c:v>62.033333333333331</c:v>
                </c:pt>
                <c:pt idx="473">
                  <c:v>67</c:v>
                </c:pt>
                <c:pt idx="474">
                  <c:v>70.833333333333329</c:v>
                </c:pt>
                <c:pt idx="475">
                  <c:v>74.5</c:v>
                </c:pt>
                <c:pt idx="476">
                  <c:v>77.233333333333334</c:v>
                </c:pt>
                <c:pt idx="477">
                  <c:v>78.766666666666666</c:v>
                </c:pt>
                <c:pt idx="478">
                  <c:v>79</c:v>
                </c:pt>
                <c:pt idx="479">
                  <c:v>79</c:v>
                </c:pt>
                <c:pt idx="480">
                  <c:v>79</c:v>
                </c:pt>
                <c:pt idx="481">
                  <c:v>79</c:v>
                </c:pt>
                <c:pt idx="482">
                  <c:v>79</c:v>
                </c:pt>
                <c:pt idx="483">
                  <c:v>79</c:v>
                </c:pt>
                <c:pt idx="484">
                  <c:v>79</c:v>
                </c:pt>
                <c:pt idx="485">
                  <c:v>79</c:v>
                </c:pt>
                <c:pt idx="486">
                  <c:v>79</c:v>
                </c:pt>
                <c:pt idx="487">
                  <c:v>79</c:v>
                </c:pt>
                <c:pt idx="488">
                  <c:v>79</c:v>
                </c:pt>
                <c:pt idx="489">
                  <c:v>79</c:v>
                </c:pt>
                <c:pt idx="490">
                  <c:v>79</c:v>
                </c:pt>
                <c:pt idx="491">
                  <c:v>79</c:v>
                </c:pt>
                <c:pt idx="492">
                  <c:v>79</c:v>
                </c:pt>
                <c:pt idx="493">
                  <c:v>79</c:v>
                </c:pt>
                <c:pt idx="494">
                  <c:v>79</c:v>
                </c:pt>
                <c:pt idx="495">
                  <c:v>79</c:v>
                </c:pt>
                <c:pt idx="496">
                  <c:v>79</c:v>
                </c:pt>
                <c:pt idx="497">
                  <c:v>79</c:v>
                </c:pt>
                <c:pt idx="498">
                  <c:v>79</c:v>
                </c:pt>
                <c:pt idx="499">
                  <c:v>79</c:v>
                </c:pt>
                <c:pt idx="500">
                  <c:v>79</c:v>
                </c:pt>
                <c:pt idx="501">
                  <c:v>79</c:v>
                </c:pt>
                <c:pt idx="502">
                  <c:v>79</c:v>
                </c:pt>
                <c:pt idx="503">
                  <c:v>79</c:v>
                </c:pt>
                <c:pt idx="504">
                  <c:v>79</c:v>
                </c:pt>
                <c:pt idx="505">
                  <c:v>79</c:v>
                </c:pt>
                <c:pt idx="506">
                  <c:v>79</c:v>
                </c:pt>
                <c:pt idx="507">
                  <c:v>79</c:v>
                </c:pt>
                <c:pt idx="508">
                  <c:v>79</c:v>
                </c:pt>
                <c:pt idx="509">
                  <c:v>79</c:v>
                </c:pt>
                <c:pt idx="510">
                  <c:v>79</c:v>
                </c:pt>
                <c:pt idx="511">
                  <c:v>79</c:v>
                </c:pt>
                <c:pt idx="512">
                  <c:v>79</c:v>
                </c:pt>
                <c:pt idx="513">
                  <c:v>79</c:v>
                </c:pt>
                <c:pt idx="514">
                  <c:v>79</c:v>
                </c:pt>
                <c:pt idx="515">
                  <c:v>79</c:v>
                </c:pt>
                <c:pt idx="516">
                  <c:v>79</c:v>
                </c:pt>
                <c:pt idx="517">
                  <c:v>79</c:v>
                </c:pt>
                <c:pt idx="518">
                  <c:v>79</c:v>
                </c:pt>
                <c:pt idx="519">
                  <c:v>79</c:v>
                </c:pt>
                <c:pt idx="520">
                  <c:v>79</c:v>
                </c:pt>
                <c:pt idx="521">
                  <c:v>79</c:v>
                </c:pt>
                <c:pt idx="522">
                  <c:v>79</c:v>
                </c:pt>
                <c:pt idx="523">
                  <c:v>79</c:v>
                </c:pt>
                <c:pt idx="524">
                  <c:v>79</c:v>
                </c:pt>
                <c:pt idx="525">
                  <c:v>79</c:v>
                </c:pt>
                <c:pt idx="526">
                  <c:v>79</c:v>
                </c:pt>
                <c:pt idx="527">
                  <c:v>79</c:v>
                </c:pt>
                <c:pt idx="528">
                  <c:v>79</c:v>
                </c:pt>
                <c:pt idx="529">
                  <c:v>79</c:v>
                </c:pt>
                <c:pt idx="530">
                  <c:v>79</c:v>
                </c:pt>
                <c:pt idx="531">
                  <c:v>79</c:v>
                </c:pt>
                <c:pt idx="532">
                  <c:v>79</c:v>
                </c:pt>
                <c:pt idx="533">
                  <c:v>79</c:v>
                </c:pt>
                <c:pt idx="534">
                  <c:v>79</c:v>
                </c:pt>
                <c:pt idx="535">
                  <c:v>79</c:v>
                </c:pt>
                <c:pt idx="536">
                  <c:v>79</c:v>
                </c:pt>
                <c:pt idx="537">
                  <c:v>79</c:v>
                </c:pt>
                <c:pt idx="538">
                  <c:v>79</c:v>
                </c:pt>
                <c:pt idx="539">
                  <c:v>79</c:v>
                </c:pt>
                <c:pt idx="540">
                  <c:v>79</c:v>
                </c:pt>
                <c:pt idx="541">
                  <c:v>79</c:v>
                </c:pt>
                <c:pt idx="542">
                  <c:v>79</c:v>
                </c:pt>
                <c:pt idx="543">
                  <c:v>79</c:v>
                </c:pt>
                <c:pt idx="544">
                  <c:v>79</c:v>
                </c:pt>
                <c:pt idx="545">
                  <c:v>78.7</c:v>
                </c:pt>
                <c:pt idx="546">
                  <c:v>78</c:v>
                </c:pt>
                <c:pt idx="547">
                  <c:v>78</c:v>
                </c:pt>
                <c:pt idx="548">
                  <c:v>78</c:v>
                </c:pt>
                <c:pt idx="549">
                  <c:v>78</c:v>
                </c:pt>
                <c:pt idx="550">
                  <c:v>78</c:v>
                </c:pt>
                <c:pt idx="551">
                  <c:v>78</c:v>
                </c:pt>
                <c:pt idx="552">
                  <c:v>78</c:v>
                </c:pt>
                <c:pt idx="553">
                  <c:v>78</c:v>
                </c:pt>
                <c:pt idx="554">
                  <c:v>78</c:v>
                </c:pt>
                <c:pt idx="555">
                  <c:v>78</c:v>
                </c:pt>
                <c:pt idx="556">
                  <c:v>78.833333333333329</c:v>
                </c:pt>
                <c:pt idx="557">
                  <c:v>79</c:v>
                </c:pt>
                <c:pt idx="558">
                  <c:v>79</c:v>
                </c:pt>
                <c:pt idx="559">
                  <c:v>79</c:v>
                </c:pt>
                <c:pt idx="560">
                  <c:v>79</c:v>
                </c:pt>
                <c:pt idx="561">
                  <c:v>79</c:v>
                </c:pt>
                <c:pt idx="562">
                  <c:v>79</c:v>
                </c:pt>
                <c:pt idx="563">
                  <c:v>79</c:v>
                </c:pt>
                <c:pt idx="564">
                  <c:v>79</c:v>
                </c:pt>
                <c:pt idx="565">
                  <c:v>79</c:v>
                </c:pt>
                <c:pt idx="566">
                  <c:v>79</c:v>
                </c:pt>
                <c:pt idx="567">
                  <c:v>79</c:v>
                </c:pt>
                <c:pt idx="568">
                  <c:v>79</c:v>
                </c:pt>
                <c:pt idx="569">
                  <c:v>79</c:v>
                </c:pt>
                <c:pt idx="570">
                  <c:v>79</c:v>
                </c:pt>
                <c:pt idx="571">
                  <c:v>79</c:v>
                </c:pt>
                <c:pt idx="572">
                  <c:v>79</c:v>
                </c:pt>
                <c:pt idx="573">
                  <c:v>79</c:v>
                </c:pt>
                <c:pt idx="574">
                  <c:v>79</c:v>
                </c:pt>
                <c:pt idx="575">
                  <c:v>79</c:v>
                </c:pt>
                <c:pt idx="576">
                  <c:v>79</c:v>
                </c:pt>
                <c:pt idx="577">
                  <c:v>79</c:v>
                </c:pt>
                <c:pt idx="578">
                  <c:v>79</c:v>
                </c:pt>
                <c:pt idx="579">
                  <c:v>79</c:v>
                </c:pt>
                <c:pt idx="580">
                  <c:v>79</c:v>
                </c:pt>
                <c:pt idx="581">
                  <c:v>79</c:v>
                </c:pt>
                <c:pt idx="582">
                  <c:v>79</c:v>
                </c:pt>
                <c:pt idx="583">
                  <c:v>79</c:v>
                </c:pt>
                <c:pt idx="584">
                  <c:v>79</c:v>
                </c:pt>
                <c:pt idx="585">
                  <c:v>79</c:v>
                </c:pt>
                <c:pt idx="586">
                  <c:v>79</c:v>
                </c:pt>
                <c:pt idx="587">
                  <c:v>79</c:v>
                </c:pt>
                <c:pt idx="588">
                  <c:v>79</c:v>
                </c:pt>
                <c:pt idx="589">
                  <c:v>79</c:v>
                </c:pt>
                <c:pt idx="590">
                  <c:v>79</c:v>
                </c:pt>
                <c:pt idx="591">
                  <c:v>79</c:v>
                </c:pt>
                <c:pt idx="592">
                  <c:v>79</c:v>
                </c:pt>
                <c:pt idx="593">
                  <c:v>79</c:v>
                </c:pt>
                <c:pt idx="594">
                  <c:v>79</c:v>
                </c:pt>
                <c:pt idx="595">
                  <c:v>79</c:v>
                </c:pt>
                <c:pt idx="596">
                  <c:v>79</c:v>
                </c:pt>
                <c:pt idx="597">
                  <c:v>79</c:v>
                </c:pt>
                <c:pt idx="598">
                  <c:v>79</c:v>
                </c:pt>
                <c:pt idx="599">
                  <c:v>79</c:v>
                </c:pt>
                <c:pt idx="600">
                  <c:v>79</c:v>
                </c:pt>
                <c:pt idx="601">
                  <c:v>79</c:v>
                </c:pt>
                <c:pt idx="602">
                  <c:v>79</c:v>
                </c:pt>
                <c:pt idx="603">
                  <c:v>79</c:v>
                </c:pt>
                <c:pt idx="604">
                  <c:v>79</c:v>
                </c:pt>
                <c:pt idx="605">
                  <c:v>79</c:v>
                </c:pt>
                <c:pt idx="606">
                  <c:v>79</c:v>
                </c:pt>
                <c:pt idx="607">
                  <c:v>79</c:v>
                </c:pt>
                <c:pt idx="608">
                  <c:v>79</c:v>
                </c:pt>
                <c:pt idx="609">
                  <c:v>79</c:v>
                </c:pt>
                <c:pt idx="610">
                  <c:v>79</c:v>
                </c:pt>
                <c:pt idx="611">
                  <c:v>79</c:v>
                </c:pt>
                <c:pt idx="612">
                  <c:v>79</c:v>
                </c:pt>
                <c:pt idx="613">
                  <c:v>79</c:v>
                </c:pt>
                <c:pt idx="614">
                  <c:v>79</c:v>
                </c:pt>
                <c:pt idx="615">
                  <c:v>79</c:v>
                </c:pt>
                <c:pt idx="616">
                  <c:v>79</c:v>
                </c:pt>
                <c:pt idx="617">
                  <c:v>79</c:v>
                </c:pt>
                <c:pt idx="618">
                  <c:v>79</c:v>
                </c:pt>
                <c:pt idx="619">
                  <c:v>79</c:v>
                </c:pt>
                <c:pt idx="620">
                  <c:v>79</c:v>
                </c:pt>
                <c:pt idx="621">
                  <c:v>79</c:v>
                </c:pt>
                <c:pt idx="622">
                  <c:v>79</c:v>
                </c:pt>
                <c:pt idx="623">
                  <c:v>79</c:v>
                </c:pt>
                <c:pt idx="624">
                  <c:v>79</c:v>
                </c:pt>
                <c:pt idx="625">
                  <c:v>79</c:v>
                </c:pt>
                <c:pt idx="626">
                  <c:v>79</c:v>
                </c:pt>
                <c:pt idx="627">
                  <c:v>79</c:v>
                </c:pt>
                <c:pt idx="628">
                  <c:v>79</c:v>
                </c:pt>
                <c:pt idx="629">
                  <c:v>79</c:v>
                </c:pt>
                <c:pt idx="630">
                  <c:v>79</c:v>
                </c:pt>
                <c:pt idx="631">
                  <c:v>79</c:v>
                </c:pt>
                <c:pt idx="632">
                  <c:v>79</c:v>
                </c:pt>
                <c:pt idx="633">
                  <c:v>79</c:v>
                </c:pt>
                <c:pt idx="634">
                  <c:v>79</c:v>
                </c:pt>
                <c:pt idx="635">
                  <c:v>79</c:v>
                </c:pt>
                <c:pt idx="636">
                  <c:v>79</c:v>
                </c:pt>
                <c:pt idx="637">
                  <c:v>79</c:v>
                </c:pt>
                <c:pt idx="638">
                  <c:v>79</c:v>
                </c:pt>
                <c:pt idx="639">
                  <c:v>79</c:v>
                </c:pt>
                <c:pt idx="640">
                  <c:v>79</c:v>
                </c:pt>
                <c:pt idx="641">
                  <c:v>79</c:v>
                </c:pt>
                <c:pt idx="642">
                  <c:v>79</c:v>
                </c:pt>
                <c:pt idx="643">
                  <c:v>79</c:v>
                </c:pt>
                <c:pt idx="644">
                  <c:v>79</c:v>
                </c:pt>
                <c:pt idx="645">
                  <c:v>79</c:v>
                </c:pt>
                <c:pt idx="646">
                  <c:v>79</c:v>
                </c:pt>
                <c:pt idx="647">
                  <c:v>79</c:v>
                </c:pt>
                <c:pt idx="648">
                  <c:v>79</c:v>
                </c:pt>
                <c:pt idx="649">
                  <c:v>79</c:v>
                </c:pt>
                <c:pt idx="650">
                  <c:v>79</c:v>
                </c:pt>
                <c:pt idx="651">
                  <c:v>79</c:v>
                </c:pt>
                <c:pt idx="652">
                  <c:v>79</c:v>
                </c:pt>
                <c:pt idx="653">
                  <c:v>79</c:v>
                </c:pt>
                <c:pt idx="654">
                  <c:v>79</c:v>
                </c:pt>
                <c:pt idx="655">
                  <c:v>79</c:v>
                </c:pt>
                <c:pt idx="656">
                  <c:v>79</c:v>
                </c:pt>
                <c:pt idx="657">
                  <c:v>79</c:v>
                </c:pt>
                <c:pt idx="658">
                  <c:v>79</c:v>
                </c:pt>
                <c:pt idx="659">
                  <c:v>79</c:v>
                </c:pt>
                <c:pt idx="660">
                  <c:v>79</c:v>
                </c:pt>
                <c:pt idx="661">
                  <c:v>79</c:v>
                </c:pt>
                <c:pt idx="662">
                  <c:v>79</c:v>
                </c:pt>
                <c:pt idx="663">
                  <c:v>79</c:v>
                </c:pt>
                <c:pt idx="664">
                  <c:v>79</c:v>
                </c:pt>
                <c:pt idx="665">
                  <c:v>79</c:v>
                </c:pt>
                <c:pt idx="666">
                  <c:v>79</c:v>
                </c:pt>
                <c:pt idx="667">
                  <c:v>79</c:v>
                </c:pt>
                <c:pt idx="668">
                  <c:v>79</c:v>
                </c:pt>
                <c:pt idx="669">
                  <c:v>79</c:v>
                </c:pt>
                <c:pt idx="670">
                  <c:v>79</c:v>
                </c:pt>
                <c:pt idx="671">
                  <c:v>79</c:v>
                </c:pt>
                <c:pt idx="672">
                  <c:v>79</c:v>
                </c:pt>
                <c:pt idx="673">
                  <c:v>79</c:v>
                </c:pt>
                <c:pt idx="674">
                  <c:v>79</c:v>
                </c:pt>
                <c:pt idx="675">
                  <c:v>79</c:v>
                </c:pt>
                <c:pt idx="676">
                  <c:v>79</c:v>
                </c:pt>
                <c:pt idx="677">
                  <c:v>79</c:v>
                </c:pt>
                <c:pt idx="678">
                  <c:v>79</c:v>
                </c:pt>
                <c:pt idx="679">
                  <c:v>79</c:v>
                </c:pt>
                <c:pt idx="680">
                  <c:v>79</c:v>
                </c:pt>
                <c:pt idx="681">
                  <c:v>79</c:v>
                </c:pt>
                <c:pt idx="682">
                  <c:v>79</c:v>
                </c:pt>
                <c:pt idx="683">
                  <c:v>79</c:v>
                </c:pt>
                <c:pt idx="684">
                  <c:v>79</c:v>
                </c:pt>
                <c:pt idx="685">
                  <c:v>79</c:v>
                </c:pt>
                <c:pt idx="686">
                  <c:v>79</c:v>
                </c:pt>
                <c:pt idx="687">
                  <c:v>79</c:v>
                </c:pt>
                <c:pt idx="688">
                  <c:v>79</c:v>
                </c:pt>
                <c:pt idx="689">
                  <c:v>79</c:v>
                </c:pt>
                <c:pt idx="690">
                  <c:v>79</c:v>
                </c:pt>
                <c:pt idx="691">
                  <c:v>79</c:v>
                </c:pt>
                <c:pt idx="692">
                  <c:v>79</c:v>
                </c:pt>
                <c:pt idx="693">
                  <c:v>79</c:v>
                </c:pt>
                <c:pt idx="694">
                  <c:v>79</c:v>
                </c:pt>
                <c:pt idx="695">
                  <c:v>79</c:v>
                </c:pt>
                <c:pt idx="696">
                  <c:v>79</c:v>
                </c:pt>
                <c:pt idx="697">
                  <c:v>79</c:v>
                </c:pt>
                <c:pt idx="698">
                  <c:v>79</c:v>
                </c:pt>
                <c:pt idx="699">
                  <c:v>79</c:v>
                </c:pt>
                <c:pt idx="700">
                  <c:v>79</c:v>
                </c:pt>
                <c:pt idx="701">
                  <c:v>79</c:v>
                </c:pt>
                <c:pt idx="702">
                  <c:v>79</c:v>
                </c:pt>
                <c:pt idx="703">
                  <c:v>79</c:v>
                </c:pt>
                <c:pt idx="704">
                  <c:v>79</c:v>
                </c:pt>
                <c:pt idx="705">
                  <c:v>79</c:v>
                </c:pt>
                <c:pt idx="706">
                  <c:v>79</c:v>
                </c:pt>
                <c:pt idx="707">
                  <c:v>79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79</c:v>
                </c:pt>
                <c:pt idx="715">
                  <c:v>79</c:v>
                </c:pt>
                <c:pt idx="716">
                  <c:v>79</c:v>
                </c:pt>
                <c:pt idx="717">
                  <c:v>79</c:v>
                </c:pt>
                <c:pt idx="718">
                  <c:v>79</c:v>
                </c:pt>
                <c:pt idx="719">
                  <c:v>79</c:v>
                </c:pt>
                <c:pt idx="720">
                  <c:v>79</c:v>
                </c:pt>
                <c:pt idx="721">
                  <c:v>79</c:v>
                </c:pt>
                <c:pt idx="722">
                  <c:v>79</c:v>
                </c:pt>
                <c:pt idx="723">
                  <c:v>79</c:v>
                </c:pt>
                <c:pt idx="724">
                  <c:v>79</c:v>
                </c:pt>
                <c:pt idx="725">
                  <c:v>79</c:v>
                </c:pt>
                <c:pt idx="726">
                  <c:v>79</c:v>
                </c:pt>
                <c:pt idx="727">
                  <c:v>79</c:v>
                </c:pt>
                <c:pt idx="728">
                  <c:v>79</c:v>
                </c:pt>
                <c:pt idx="729">
                  <c:v>79</c:v>
                </c:pt>
                <c:pt idx="730">
                  <c:v>79</c:v>
                </c:pt>
                <c:pt idx="731">
                  <c:v>79</c:v>
                </c:pt>
                <c:pt idx="732">
                  <c:v>79</c:v>
                </c:pt>
                <c:pt idx="733">
                  <c:v>79</c:v>
                </c:pt>
                <c:pt idx="734">
                  <c:v>79</c:v>
                </c:pt>
                <c:pt idx="735">
                  <c:v>79</c:v>
                </c:pt>
                <c:pt idx="736">
                  <c:v>79</c:v>
                </c:pt>
                <c:pt idx="737">
                  <c:v>79</c:v>
                </c:pt>
                <c:pt idx="738">
                  <c:v>79</c:v>
                </c:pt>
                <c:pt idx="739">
                  <c:v>79</c:v>
                </c:pt>
                <c:pt idx="740">
                  <c:v>79</c:v>
                </c:pt>
                <c:pt idx="741">
                  <c:v>79</c:v>
                </c:pt>
                <c:pt idx="742">
                  <c:v>79</c:v>
                </c:pt>
                <c:pt idx="743">
                  <c:v>79</c:v>
                </c:pt>
                <c:pt idx="744">
                  <c:v>79</c:v>
                </c:pt>
                <c:pt idx="745">
                  <c:v>79</c:v>
                </c:pt>
                <c:pt idx="746">
                  <c:v>79</c:v>
                </c:pt>
                <c:pt idx="747">
                  <c:v>79</c:v>
                </c:pt>
                <c:pt idx="748">
                  <c:v>79</c:v>
                </c:pt>
                <c:pt idx="749">
                  <c:v>79</c:v>
                </c:pt>
                <c:pt idx="750">
                  <c:v>79</c:v>
                </c:pt>
                <c:pt idx="751">
                  <c:v>79</c:v>
                </c:pt>
                <c:pt idx="752">
                  <c:v>79</c:v>
                </c:pt>
                <c:pt idx="753">
                  <c:v>79</c:v>
                </c:pt>
                <c:pt idx="754">
                  <c:v>79</c:v>
                </c:pt>
                <c:pt idx="755">
                  <c:v>79</c:v>
                </c:pt>
                <c:pt idx="756">
                  <c:v>79</c:v>
                </c:pt>
                <c:pt idx="757">
                  <c:v>79</c:v>
                </c:pt>
                <c:pt idx="758">
                  <c:v>79</c:v>
                </c:pt>
                <c:pt idx="759">
                  <c:v>79</c:v>
                </c:pt>
                <c:pt idx="760">
                  <c:v>79</c:v>
                </c:pt>
                <c:pt idx="761">
                  <c:v>79</c:v>
                </c:pt>
                <c:pt idx="762">
                  <c:v>79</c:v>
                </c:pt>
                <c:pt idx="763">
                  <c:v>79</c:v>
                </c:pt>
                <c:pt idx="764">
                  <c:v>79</c:v>
                </c:pt>
                <c:pt idx="765">
                  <c:v>79</c:v>
                </c:pt>
                <c:pt idx="766">
                  <c:v>79</c:v>
                </c:pt>
                <c:pt idx="767">
                  <c:v>79</c:v>
                </c:pt>
                <c:pt idx="768">
                  <c:v>79</c:v>
                </c:pt>
                <c:pt idx="769">
                  <c:v>79</c:v>
                </c:pt>
                <c:pt idx="770">
                  <c:v>79</c:v>
                </c:pt>
                <c:pt idx="771">
                  <c:v>79</c:v>
                </c:pt>
                <c:pt idx="772">
                  <c:v>79</c:v>
                </c:pt>
                <c:pt idx="773">
                  <c:v>79</c:v>
                </c:pt>
                <c:pt idx="774">
                  <c:v>79</c:v>
                </c:pt>
                <c:pt idx="775">
                  <c:v>79</c:v>
                </c:pt>
                <c:pt idx="776">
                  <c:v>79</c:v>
                </c:pt>
                <c:pt idx="777">
                  <c:v>79</c:v>
                </c:pt>
                <c:pt idx="778">
                  <c:v>79</c:v>
                </c:pt>
                <c:pt idx="779">
                  <c:v>79</c:v>
                </c:pt>
                <c:pt idx="780">
                  <c:v>79</c:v>
                </c:pt>
                <c:pt idx="781">
                  <c:v>79</c:v>
                </c:pt>
                <c:pt idx="782">
                  <c:v>79</c:v>
                </c:pt>
                <c:pt idx="783">
                  <c:v>79</c:v>
                </c:pt>
                <c:pt idx="784">
                  <c:v>79</c:v>
                </c:pt>
                <c:pt idx="785">
                  <c:v>79</c:v>
                </c:pt>
                <c:pt idx="786">
                  <c:v>79</c:v>
                </c:pt>
                <c:pt idx="787">
                  <c:v>79</c:v>
                </c:pt>
                <c:pt idx="788">
                  <c:v>79</c:v>
                </c:pt>
                <c:pt idx="789">
                  <c:v>79</c:v>
                </c:pt>
                <c:pt idx="790">
                  <c:v>79</c:v>
                </c:pt>
                <c:pt idx="791">
                  <c:v>79</c:v>
                </c:pt>
                <c:pt idx="792">
                  <c:v>79</c:v>
                </c:pt>
                <c:pt idx="793">
                  <c:v>79</c:v>
                </c:pt>
                <c:pt idx="794">
                  <c:v>79</c:v>
                </c:pt>
                <c:pt idx="795">
                  <c:v>79</c:v>
                </c:pt>
                <c:pt idx="796">
                  <c:v>79</c:v>
                </c:pt>
                <c:pt idx="797">
                  <c:v>79</c:v>
                </c:pt>
                <c:pt idx="798">
                  <c:v>79</c:v>
                </c:pt>
                <c:pt idx="799">
                  <c:v>79</c:v>
                </c:pt>
                <c:pt idx="800">
                  <c:v>79</c:v>
                </c:pt>
                <c:pt idx="801">
                  <c:v>79</c:v>
                </c:pt>
                <c:pt idx="802">
                  <c:v>79</c:v>
                </c:pt>
                <c:pt idx="803">
                  <c:v>79</c:v>
                </c:pt>
                <c:pt idx="804">
                  <c:v>79</c:v>
                </c:pt>
                <c:pt idx="805">
                  <c:v>79</c:v>
                </c:pt>
                <c:pt idx="806">
                  <c:v>79</c:v>
                </c:pt>
                <c:pt idx="807">
                  <c:v>79</c:v>
                </c:pt>
                <c:pt idx="808">
                  <c:v>79</c:v>
                </c:pt>
                <c:pt idx="809">
                  <c:v>79</c:v>
                </c:pt>
                <c:pt idx="810">
                  <c:v>79</c:v>
                </c:pt>
                <c:pt idx="811">
                  <c:v>79</c:v>
                </c:pt>
                <c:pt idx="812">
                  <c:v>79</c:v>
                </c:pt>
                <c:pt idx="813">
                  <c:v>79</c:v>
                </c:pt>
                <c:pt idx="814">
                  <c:v>79</c:v>
                </c:pt>
                <c:pt idx="815">
                  <c:v>79</c:v>
                </c:pt>
                <c:pt idx="816">
                  <c:v>79</c:v>
                </c:pt>
                <c:pt idx="817">
                  <c:v>79</c:v>
                </c:pt>
                <c:pt idx="818">
                  <c:v>79</c:v>
                </c:pt>
                <c:pt idx="819">
                  <c:v>79</c:v>
                </c:pt>
                <c:pt idx="820">
                  <c:v>79</c:v>
                </c:pt>
                <c:pt idx="821">
                  <c:v>79</c:v>
                </c:pt>
                <c:pt idx="822">
                  <c:v>79</c:v>
                </c:pt>
                <c:pt idx="823">
                  <c:v>79</c:v>
                </c:pt>
                <c:pt idx="824">
                  <c:v>79</c:v>
                </c:pt>
                <c:pt idx="825">
                  <c:v>79</c:v>
                </c:pt>
                <c:pt idx="826">
                  <c:v>79</c:v>
                </c:pt>
                <c:pt idx="827">
                  <c:v>79</c:v>
                </c:pt>
                <c:pt idx="828">
                  <c:v>79</c:v>
                </c:pt>
                <c:pt idx="829">
                  <c:v>79</c:v>
                </c:pt>
                <c:pt idx="830">
                  <c:v>79</c:v>
                </c:pt>
                <c:pt idx="831">
                  <c:v>79</c:v>
                </c:pt>
                <c:pt idx="832">
                  <c:v>79</c:v>
                </c:pt>
                <c:pt idx="833">
                  <c:v>79</c:v>
                </c:pt>
                <c:pt idx="834">
                  <c:v>79</c:v>
                </c:pt>
                <c:pt idx="835">
                  <c:v>79</c:v>
                </c:pt>
                <c:pt idx="836">
                  <c:v>79</c:v>
                </c:pt>
                <c:pt idx="837">
                  <c:v>79</c:v>
                </c:pt>
                <c:pt idx="838">
                  <c:v>79</c:v>
                </c:pt>
                <c:pt idx="839">
                  <c:v>79</c:v>
                </c:pt>
                <c:pt idx="840">
                  <c:v>79</c:v>
                </c:pt>
                <c:pt idx="841">
                  <c:v>79</c:v>
                </c:pt>
                <c:pt idx="842">
                  <c:v>79</c:v>
                </c:pt>
                <c:pt idx="843">
                  <c:v>79</c:v>
                </c:pt>
                <c:pt idx="844">
                  <c:v>79</c:v>
                </c:pt>
                <c:pt idx="845">
                  <c:v>79</c:v>
                </c:pt>
                <c:pt idx="846">
                  <c:v>79</c:v>
                </c:pt>
                <c:pt idx="847">
                  <c:v>79</c:v>
                </c:pt>
                <c:pt idx="848">
                  <c:v>79</c:v>
                </c:pt>
                <c:pt idx="849">
                  <c:v>79</c:v>
                </c:pt>
                <c:pt idx="850">
                  <c:v>79</c:v>
                </c:pt>
                <c:pt idx="851">
                  <c:v>79</c:v>
                </c:pt>
                <c:pt idx="852">
                  <c:v>79</c:v>
                </c:pt>
                <c:pt idx="853">
                  <c:v>79</c:v>
                </c:pt>
                <c:pt idx="854">
                  <c:v>79</c:v>
                </c:pt>
                <c:pt idx="855">
                  <c:v>79</c:v>
                </c:pt>
                <c:pt idx="856">
                  <c:v>79</c:v>
                </c:pt>
                <c:pt idx="857">
                  <c:v>79</c:v>
                </c:pt>
                <c:pt idx="858">
                  <c:v>79</c:v>
                </c:pt>
                <c:pt idx="859">
                  <c:v>79</c:v>
                </c:pt>
                <c:pt idx="860">
                  <c:v>79</c:v>
                </c:pt>
                <c:pt idx="861">
                  <c:v>79</c:v>
                </c:pt>
                <c:pt idx="862">
                  <c:v>79</c:v>
                </c:pt>
                <c:pt idx="863">
                  <c:v>79</c:v>
                </c:pt>
                <c:pt idx="864">
                  <c:v>79</c:v>
                </c:pt>
                <c:pt idx="865">
                  <c:v>79</c:v>
                </c:pt>
                <c:pt idx="866">
                  <c:v>79</c:v>
                </c:pt>
                <c:pt idx="867">
                  <c:v>79</c:v>
                </c:pt>
                <c:pt idx="868">
                  <c:v>79</c:v>
                </c:pt>
                <c:pt idx="869">
                  <c:v>79</c:v>
                </c:pt>
                <c:pt idx="870">
                  <c:v>79</c:v>
                </c:pt>
                <c:pt idx="871">
                  <c:v>79</c:v>
                </c:pt>
                <c:pt idx="872">
                  <c:v>79</c:v>
                </c:pt>
                <c:pt idx="873">
                  <c:v>79</c:v>
                </c:pt>
                <c:pt idx="874">
                  <c:v>79</c:v>
                </c:pt>
                <c:pt idx="875">
                  <c:v>79</c:v>
                </c:pt>
                <c:pt idx="876">
                  <c:v>79</c:v>
                </c:pt>
                <c:pt idx="877">
                  <c:v>79</c:v>
                </c:pt>
                <c:pt idx="878">
                  <c:v>79</c:v>
                </c:pt>
                <c:pt idx="879">
                  <c:v>79</c:v>
                </c:pt>
                <c:pt idx="880">
                  <c:v>79</c:v>
                </c:pt>
                <c:pt idx="881">
                  <c:v>79</c:v>
                </c:pt>
                <c:pt idx="882">
                  <c:v>79</c:v>
                </c:pt>
                <c:pt idx="883">
                  <c:v>79</c:v>
                </c:pt>
                <c:pt idx="884">
                  <c:v>79</c:v>
                </c:pt>
                <c:pt idx="885">
                  <c:v>79</c:v>
                </c:pt>
                <c:pt idx="886">
                  <c:v>79</c:v>
                </c:pt>
                <c:pt idx="887">
                  <c:v>79</c:v>
                </c:pt>
                <c:pt idx="888">
                  <c:v>79</c:v>
                </c:pt>
                <c:pt idx="889">
                  <c:v>79</c:v>
                </c:pt>
                <c:pt idx="890">
                  <c:v>79</c:v>
                </c:pt>
                <c:pt idx="891">
                  <c:v>79</c:v>
                </c:pt>
                <c:pt idx="892">
                  <c:v>79</c:v>
                </c:pt>
                <c:pt idx="893">
                  <c:v>79</c:v>
                </c:pt>
                <c:pt idx="894">
                  <c:v>79</c:v>
                </c:pt>
                <c:pt idx="895">
                  <c:v>79</c:v>
                </c:pt>
                <c:pt idx="896">
                  <c:v>79</c:v>
                </c:pt>
                <c:pt idx="897">
                  <c:v>79</c:v>
                </c:pt>
                <c:pt idx="898">
                  <c:v>79</c:v>
                </c:pt>
                <c:pt idx="899">
                  <c:v>79</c:v>
                </c:pt>
                <c:pt idx="900">
                  <c:v>79</c:v>
                </c:pt>
                <c:pt idx="901">
                  <c:v>79</c:v>
                </c:pt>
                <c:pt idx="902">
                  <c:v>79</c:v>
                </c:pt>
                <c:pt idx="903">
                  <c:v>79</c:v>
                </c:pt>
                <c:pt idx="904">
                  <c:v>79</c:v>
                </c:pt>
                <c:pt idx="905">
                  <c:v>79</c:v>
                </c:pt>
                <c:pt idx="906">
                  <c:v>79</c:v>
                </c:pt>
                <c:pt idx="907">
                  <c:v>79</c:v>
                </c:pt>
                <c:pt idx="908">
                  <c:v>79</c:v>
                </c:pt>
                <c:pt idx="909">
                  <c:v>79</c:v>
                </c:pt>
                <c:pt idx="910">
                  <c:v>79</c:v>
                </c:pt>
                <c:pt idx="911">
                  <c:v>79</c:v>
                </c:pt>
                <c:pt idx="912">
                  <c:v>79</c:v>
                </c:pt>
                <c:pt idx="913">
                  <c:v>79</c:v>
                </c:pt>
                <c:pt idx="914">
                  <c:v>79</c:v>
                </c:pt>
                <c:pt idx="915">
                  <c:v>79</c:v>
                </c:pt>
                <c:pt idx="916">
                  <c:v>79</c:v>
                </c:pt>
                <c:pt idx="917">
                  <c:v>79</c:v>
                </c:pt>
                <c:pt idx="918">
                  <c:v>79</c:v>
                </c:pt>
                <c:pt idx="919">
                  <c:v>79</c:v>
                </c:pt>
                <c:pt idx="920">
                  <c:v>79</c:v>
                </c:pt>
                <c:pt idx="921">
                  <c:v>79</c:v>
                </c:pt>
                <c:pt idx="922">
                  <c:v>79</c:v>
                </c:pt>
                <c:pt idx="923">
                  <c:v>79</c:v>
                </c:pt>
                <c:pt idx="924">
                  <c:v>79</c:v>
                </c:pt>
                <c:pt idx="925">
                  <c:v>79</c:v>
                </c:pt>
                <c:pt idx="926">
                  <c:v>79</c:v>
                </c:pt>
                <c:pt idx="927">
                  <c:v>79</c:v>
                </c:pt>
                <c:pt idx="928">
                  <c:v>79</c:v>
                </c:pt>
                <c:pt idx="929">
                  <c:v>79</c:v>
                </c:pt>
                <c:pt idx="930">
                  <c:v>79</c:v>
                </c:pt>
                <c:pt idx="931">
                  <c:v>79</c:v>
                </c:pt>
                <c:pt idx="932">
                  <c:v>79</c:v>
                </c:pt>
                <c:pt idx="933">
                  <c:v>79</c:v>
                </c:pt>
                <c:pt idx="934">
                  <c:v>79</c:v>
                </c:pt>
                <c:pt idx="935">
                  <c:v>79</c:v>
                </c:pt>
                <c:pt idx="936">
                  <c:v>79</c:v>
                </c:pt>
                <c:pt idx="937">
                  <c:v>79</c:v>
                </c:pt>
                <c:pt idx="938">
                  <c:v>79</c:v>
                </c:pt>
                <c:pt idx="939">
                  <c:v>79</c:v>
                </c:pt>
                <c:pt idx="940">
                  <c:v>79</c:v>
                </c:pt>
                <c:pt idx="941">
                  <c:v>79</c:v>
                </c:pt>
                <c:pt idx="942">
                  <c:v>79</c:v>
                </c:pt>
                <c:pt idx="943">
                  <c:v>79</c:v>
                </c:pt>
                <c:pt idx="944">
                  <c:v>79</c:v>
                </c:pt>
                <c:pt idx="945">
                  <c:v>79</c:v>
                </c:pt>
                <c:pt idx="946">
                  <c:v>79</c:v>
                </c:pt>
                <c:pt idx="947">
                  <c:v>79</c:v>
                </c:pt>
                <c:pt idx="948">
                  <c:v>79</c:v>
                </c:pt>
                <c:pt idx="949">
                  <c:v>79</c:v>
                </c:pt>
                <c:pt idx="950">
                  <c:v>79</c:v>
                </c:pt>
                <c:pt idx="951">
                  <c:v>79</c:v>
                </c:pt>
                <c:pt idx="952">
                  <c:v>79</c:v>
                </c:pt>
                <c:pt idx="953">
                  <c:v>79</c:v>
                </c:pt>
                <c:pt idx="954">
                  <c:v>79</c:v>
                </c:pt>
                <c:pt idx="955">
                  <c:v>79</c:v>
                </c:pt>
                <c:pt idx="956">
                  <c:v>79</c:v>
                </c:pt>
                <c:pt idx="957">
                  <c:v>79</c:v>
                </c:pt>
                <c:pt idx="958">
                  <c:v>79</c:v>
                </c:pt>
                <c:pt idx="959">
                  <c:v>79</c:v>
                </c:pt>
                <c:pt idx="960">
                  <c:v>79</c:v>
                </c:pt>
                <c:pt idx="961">
                  <c:v>79</c:v>
                </c:pt>
                <c:pt idx="962">
                  <c:v>79</c:v>
                </c:pt>
                <c:pt idx="963">
                  <c:v>79</c:v>
                </c:pt>
                <c:pt idx="964">
                  <c:v>79</c:v>
                </c:pt>
                <c:pt idx="965">
                  <c:v>79</c:v>
                </c:pt>
                <c:pt idx="966">
                  <c:v>79</c:v>
                </c:pt>
                <c:pt idx="967">
                  <c:v>79</c:v>
                </c:pt>
                <c:pt idx="968">
                  <c:v>79</c:v>
                </c:pt>
                <c:pt idx="969">
                  <c:v>79</c:v>
                </c:pt>
                <c:pt idx="970">
                  <c:v>79</c:v>
                </c:pt>
                <c:pt idx="971">
                  <c:v>79</c:v>
                </c:pt>
                <c:pt idx="972">
                  <c:v>79</c:v>
                </c:pt>
                <c:pt idx="973">
                  <c:v>79</c:v>
                </c:pt>
                <c:pt idx="974">
                  <c:v>79</c:v>
                </c:pt>
                <c:pt idx="975">
                  <c:v>79</c:v>
                </c:pt>
                <c:pt idx="976">
                  <c:v>79</c:v>
                </c:pt>
                <c:pt idx="977">
                  <c:v>79</c:v>
                </c:pt>
                <c:pt idx="978">
                  <c:v>79</c:v>
                </c:pt>
                <c:pt idx="979">
                  <c:v>79</c:v>
                </c:pt>
                <c:pt idx="980">
                  <c:v>79</c:v>
                </c:pt>
                <c:pt idx="981">
                  <c:v>79</c:v>
                </c:pt>
                <c:pt idx="982">
                  <c:v>79</c:v>
                </c:pt>
                <c:pt idx="983">
                  <c:v>79</c:v>
                </c:pt>
                <c:pt idx="984">
                  <c:v>79</c:v>
                </c:pt>
                <c:pt idx="985">
                  <c:v>79</c:v>
                </c:pt>
                <c:pt idx="986">
                  <c:v>79</c:v>
                </c:pt>
                <c:pt idx="987">
                  <c:v>79</c:v>
                </c:pt>
                <c:pt idx="988">
                  <c:v>79</c:v>
                </c:pt>
                <c:pt idx="989">
                  <c:v>79</c:v>
                </c:pt>
                <c:pt idx="990">
                  <c:v>79</c:v>
                </c:pt>
                <c:pt idx="991">
                  <c:v>79</c:v>
                </c:pt>
                <c:pt idx="992">
                  <c:v>79</c:v>
                </c:pt>
                <c:pt idx="993">
                  <c:v>79</c:v>
                </c:pt>
                <c:pt idx="994">
                  <c:v>79</c:v>
                </c:pt>
                <c:pt idx="995">
                  <c:v>79</c:v>
                </c:pt>
                <c:pt idx="996">
                  <c:v>79</c:v>
                </c:pt>
                <c:pt idx="997">
                  <c:v>79</c:v>
                </c:pt>
                <c:pt idx="998">
                  <c:v>79</c:v>
                </c:pt>
                <c:pt idx="999">
                  <c:v>79</c:v>
                </c:pt>
                <c:pt idx="1000">
                  <c:v>79</c:v>
                </c:pt>
                <c:pt idx="1001">
                  <c:v>79</c:v>
                </c:pt>
                <c:pt idx="1002">
                  <c:v>79</c:v>
                </c:pt>
                <c:pt idx="1003">
                  <c:v>79</c:v>
                </c:pt>
                <c:pt idx="1004">
                  <c:v>79</c:v>
                </c:pt>
                <c:pt idx="1005">
                  <c:v>79</c:v>
                </c:pt>
                <c:pt idx="1006">
                  <c:v>79</c:v>
                </c:pt>
                <c:pt idx="1007">
                  <c:v>79</c:v>
                </c:pt>
                <c:pt idx="1008">
                  <c:v>79</c:v>
                </c:pt>
                <c:pt idx="1009">
                  <c:v>79</c:v>
                </c:pt>
                <c:pt idx="1010">
                  <c:v>79</c:v>
                </c:pt>
                <c:pt idx="1011">
                  <c:v>79</c:v>
                </c:pt>
                <c:pt idx="1012">
                  <c:v>79</c:v>
                </c:pt>
                <c:pt idx="1013">
                  <c:v>79</c:v>
                </c:pt>
                <c:pt idx="1014">
                  <c:v>79</c:v>
                </c:pt>
                <c:pt idx="1015">
                  <c:v>79</c:v>
                </c:pt>
                <c:pt idx="1016">
                  <c:v>79</c:v>
                </c:pt>
                <c:pt idx="1017">
                  <c:v>79</c:v>
                </c:pt>
                <c:pt idx="1018">
                  <c:v>79</c:v>
                </c:pt>
                <c:pt idx="1019">
                  <c:v>79</c:v>
                </c:pt>
                <c:pt idx="1020">
                  <c:v>79</c:v>
                </c:pt>
                <c:pt idx="1021">
                  <c:v>79</c:v>
                </c:pt>
                <c:pt idx="1022">
                  <c:v>79</c:v>
                </c:pt>
                <c:pt idx="1023">
                  <c:v>79</c:v>
                </c:pt>
                <c:pt idx="1024">
                  <c:v>79</c:v>
                </c:pt>
                <c:pt idx="1025">
                  <c:v>79</c:v>
                </c:pt>
                <c:pt idx="1026">
                  <c:v>79</c:v>
                </c:pt>
                <c:pt idx="1027">
                  <c:v>79</c:v>
                </c:pt>
                <c:pt idx="1028">
                  <c:v>79</c:v>
                </c:pt>
                <c:pt idx="1029">
                  <c:v>79</c:v>
                </c:pt>
                <c:pt idx="1030">
                  <c:v>79</c:v>
                </c:pt>
                <c:pt idx="1031">
                  <c:v>79</c:v>
                </c:pt>
                <c:pt idx="1032">
                  <c:v>79</c:v>
                </c:pt>
                <c:pt idx="1033">
                  <c:v>79</c:v>
                </c:pt>
                <c:pt idx="1034">
                  <c:v>79</c:v>
                </c:pt>
                <c:pt idx="1035">
                  <c:v>79</c:v>
                </c:pt>
                <c:pt idx="1036">
                  <c:v>79</c:v>
                </c:pt>
                <c:pt idx="1037">
                  <c:v>79</c:v>
                </c:pt>
                <c:pt idx="1038">
                  <c:v>79</c:v>
                </c:pt>
                <c:pt idx="1039">
                  <c:v>79</c:v>
                </c:pt>
                <c:pt idx="1040">
                  <c:v>79</c:v>
                </c:pt>
                <c:pt idx="1041">
                  <c:v>79</c:v>
                </c:pt>
                <c:pt idx="1042">
                  <c:v>79</c:v>
                </c:pt>
                <c:pt idx="1043">
                  <c:v>79</c:v>
                </c:pt>
                <c:pt idx="1044">
                  <c:v>79</c:v>
                </c:pt>
                <c:pt idx="1045">
                  <c:v>79</c:v>
                </c:pt>
                <c:pt idx="1046">
                  <c:v>79</c:v>
                </c:pt>
                <c:pt idx="1047">
                  <c:v>79</c:v>
                </c:pt>
                <c:pt idx="1048">
                  <c:v>79</c:v>
                </c:pt>
                <c:pt idx="1049">
                  <c:v>79</c:v>
                </c:pt>
                <c:pt idx="1050">
                  <c:v>79</c:v>
                </c:pt>
                <c:pt idx="1051">
                  <c:v>79</c:v>
                </c:pt>
                <c:pt idx="1052">
                  <c:v>79</c:v>
                </c:pt>
                <c:pt idx="1053">
                  <c:v>79</c:v>
                </c:pt>
                <c:pt idx="1054">
                  <c:v>79</c:v>
                </c:pt>
                <c:pt idx="1055">
                  <c:v>79</c:v>
                </c:pt>
                <c:pt idx="1056">
                  <c:v>79</c:v>
                </c:pt>
                <c:pt idx="1057">
                  <c:v>79</c:v>
                </c:pt>
                <c:pt idx="1058">
                  <c:v>79</c:v>
                </c:pt>
                <c:pt idx="1059">
                  <c:v>79</c:v>
                </c:pt>
                <c:pt idx="1060">
                  <c:v>79</c:v>
                </c:pt>
                <c:pt idx="1061">
                  <c:v>79</c:v>
                </c:pt>
                <c:pt idx="1062">
                  <c:v>79</c:v>
                </c:pt>
                <c:pt idx="1063">
                  <c:v>79</c:v>
                </c:pt>
                <c:pt idx="1064">
                  <c:v>79</c:v>
                </c:pt>
                <c:pt idx="1065">
                  <c:v>79</c:v>
                </c:pt>
                <c:pt idx="1066">
                  <c:v>79</c:v>
                </c:pt>
                <c:pt idx="1067">
                  <c:v>79</c:v>
                </c:pt>
                <c:pt idx="1068">
                  <c:v>79</c:v>
                </c:pt>
                <c:pt idx="1069">
                  <c:v>79</c:v>
                </c:pt>
                <c:pt idx="1070">
                  <c:v>79</c:v>
                </c:pt>
                <c:pt idx="1071">
                  <c:v>79</c:v>
                </c:pt>
                <c:pt idx="1072">
                  <c:v>79</c:v>
                </c:pt>
                <c:pt idx="1073">
                  <c:v>79</c:v>
                </c:pt>
                <c:pt idx="1074">
                  <c:v>79</c:v>
                </c:pt>
                <c:pt idx="1075">
                  <c:v>79</c:v>
                </c:pt>
                <c:pt idx="1076">
                  <c:v>79</c:v>
                </c:pt>
                <c:pt idx="1077">
                  <c:v>79</c:v>
                </c:pt>
                <c:pt idx="1078">
                  <c:v>79</c:v>
                </c:pt>
                <c:pt idx="1079">
                  <c:v>79</c:v>
                </c:pt>
                <c:pt idx="1080">
                  <c:v>79</c:v>
                </c:pt>
                <c:pt idx="1081">
                  <c:v>79</c:v>
                </c:pt>
                <c:pt idx="1082">
                  <c:v>79</c:v>
                </c:pt>
                <c:pt idx="1083">
                  <c:v>79</c:v>
                </c:pt>
                <c:pt idx="1084">
                  <c:v>79</c:v>
                </c:pt>
                <c:pt idx="1085">
                  <c:v>79</c:v>
                </c:pt>
                <c:pt idx="1086">
                  <c:v>79</c:v>
                </c:pt>
                <c:pt idx="1087">
                  <c:v>79</c:v>
                </c:pt>
                <c:pt idx="1088">
                  <c:v>79</c:v>
                </c:pt>
                <c:pt idx="1089">
                  <c:v>79</c:v>
                </c:pt>
                <c:pt idx="1090">
                  <c:v>79</c:v>
                </c:pt>
                <c:pt idx="1091">
                  <c:v>79</c:v>
                </c:pt>
                <c:pt idx="1092">
                  <c:v>79</c:v>
                </c:pt>
                <c:pt idx="1093">
                  <c:v>79</c:v>
                </c:pt>
                <c:pt idx="1094">
                  <c:v>79</c:v>
                </c:pt>
                <c:pt idx="1095">
                  <c:v>79</c:v>
                </c:pt>
                <c:pt idx="1096">
                  <c:v>79</c:v>
                </c:pt>
                <c:pt idx="1097">
                  <c:v>79</c:v>
                </c:pt>
                <c:pt idx="1098">
                  <c:v>79</c:v>
                </c:pt>
                <c:pt idx="1099">
                  <c:v>79</c:v>
                </c:pt>
                <c:pt idx="1100">
                  <c:v>79</c:v>
                </c:pt>
                <c:pt idx="1101">
                  <c:v>79</c:v>
                </c:pt>
                <c:pt idx="1102">
                  <c:v>79</c:v>
                </c:pt>
                <c:pt idx="1103">
                  <c:v>79</c:v>
                </c:pt>
                <c:pt idx="1104">
                  <c:v>79</c:v>
                </c:pt>
                <c:pt idx="1105">
                  <c:v>79</c:v>
                </c:pt>
                <c:pt idx="1106">
                  <c:v>79</c:v>
                </c:pt>
                <c:pt idx="1107">
                  <c:v>79</c:v>
                </c:pt>
                <c:pt idx="1108">
                  <c:v>79</c:v>
                </c:pt>
                <c:pt idx="1109">
                  <c:v>79</c:v>
                </c:pt>
                <c:pt idx="1110">
                  <c:v>79</c:v>
                </c:pt>
                <c:pt idx="1111">
                  <c:v>79</c:v>
                </c:pt>
                <c:pt idx="1112">
                  <c:v>79</c:v>
                </c:pt>
                <c:pt idx="1113">
                  <c:v>79</c:v>
                </c:pt>
                <c:pt idx="1114">
                  <c:v>79</c:v>
                </c:pt>
                <c:pt idx="1115">
                  <c:v>79</c:v>
                </c:pt>
                <c:pt idx="1116">
                  <c:v>79</c:v>
                </c:pt>
                <c:pt idx="1117">
                  <c:v>79</c:v>
                </c:pt>
                <c:pt idx="1118">
                  <c:v>79</c:v>
                </c:pt>
                <c:pt idx="1119">
                  <c:v>79</c:v>
                </c:pt>
                <c:pt idx="1120">
                  <c:v>79</c:v>
                </c:pt>
                <c:pt idx="1121">
                  <c:v>79</c:v>
                </c:pt>
                <c:pt idx="1122">
                  <c:v>79</c:v>
                </c:pt>
                <c:pt idx="1123">
                  <c:v>79</c:v>
                </c:pt>
                <c:pt idx="1124">
                  <c:v>79</c:v>
                </c:pt>
                <c:pt idx="1125">
                  <c:v>79</c:v>
                </c:pt>
                <c:pt idx="1126">
                  <c:v>79</c:v>
                </c:pt>
                <c:pt idx="1127">
                  <c:v>79</c:v>
                </c:pt>
                <c:pt idx="1128">
                  <c:v>79</c:v>
                </c:pt>
                <c:pt idx="1129">
                  <c:v>79</c:v>
                </c:pt>
                <c:pt idx="1130">
                  <c:v>79</c:v>
                </c:pt>
                <c:pt idx="1131">
                  <c:v>79</c:v>
                </c:pt>
                <c:pt idx="1132">
                  <c:v>79</c:v>
                </c:pt>
                <c:pt idx="1133">
                  <c:v>79</c:v>
                </c:pt>
                <c:pt idx="1134">
                  <c:v>79</c:v>
                </c:pt>
                <c:pt idx="1135">
                  <c:v>79</c:v>
                </c:pt>
                <c:pt idx="1136">
                  <c:v>79</c:v>
                </c:pt>
                <c:pt idx="1137">
                  <c:v>79</c:v>
                </c:pt>
                <c:pt idx="1138">
                  <c:v>79</c:v>
                </c:pt>
                <c:pt idx="1139">
                  <c:v>79</c:v>
                </c:pt>
                <c:pt idx="1140">
                  <c:v>79</c:v>
                </c:pt>
                <c:pt idx="1141">
                  <c:v>79</c:v>
                </c:pt>
                <c:pt idx="1142">
                  <c:v>79</c:v>
                </c:pt>
                <c:pt idx="1143">
                  <c:v>79</c:v>
                </c:pt>
                <c:pt idx="1144">
                  <c:v>79</c:v>
                </c:pt>
                <c:pt idx="1145">
                  <c:v>79</c:v>
                </c:pt>
                <c:pt idx="1146">
                  <c:v>79</c:v>
                </c:pt>
                <c:pt idx="1147">
                  <c:v>79</c:v>
                </c:pt>
                <c:pt idx="1148">
                  <c:v>79</c:v>
                </c:pt>
                <c:pt idx="1149">
                  <c:v>79</c:v>
                </c:pt>
                <c:pt idx="1150">
                  <c:v>79</c:v>
                </c:pt>
                <c:pt idx="1151">
                  <c:v>79</c:v>
                </c:pt>
                <c:pt idx="1152">
                  <c:v>79</c:v>
                </c:pt>
                <c:pt idx="1153">
                  <c:v>79</c:v>
                </c:pt>
                <c:pt idx="1154">
                  <c:v>79</c:v>
                </c:pt>
                <c:pt idx="1155">
                  <c:v>79</c:v>
                </c:pt>
                <c:pt idx="1156">
                  <c:v>79</c:v>
                </c:pt>
                <c:pt idx="1157">
                  <c:v>79</c:v>
                </c:pt>
                <c:pt idx="1158">
                  <c:v>79</c:v>
                </c:pt>
                <c:pt idx="1159">
                  <c:v>79</c:v>
                </c:pt>
                <c:pt idx="1160">
                  <c:v>79</c:v>
                </c:pt>
                <c:pt idx="1161">
                  <c:v>79</c:v>
                </c:pt>
                <c:pt idx="1162">
                  <c:v>79</c:v>
                </c:pt>
                <c:pt idx="1163">
                  <c:v>79</c:v>
                </c:pt>
                <c:pt idx="1164">
                  <c:v>79</c:v>
                </c:pt>
                <c:pt idx="1165">
                  <c:v>79</c:v>
                </c:pt>
                <c:pt idx="1166">
                  <c:v>79</c:v>
                </c:pt>
                <c:pt idx="1167">
                  <c:v>79</c:v>
                </c:pt>
                <c:pt idx="1168">
                  <c:v>79</c:v>
                </c:pt>
                <c:pt idx="1169">
                  <c:v>79</c:v>
                </c:pt>
                <c:pt idx="1170">
                  <c:v>79</c:v>
                </c:pt>
                <c:pt idx="1171">
                  <c:v>79</c:v>
                </c:pt>
                <c:pt idx="1172">
                  <c:v>79</c:v>
                </c:pt>
                <c:pt idx="1173">
                  <c:v>79</c:v>
                </c:pt>
                <c:pt idx="1174">
                  <c:v>79</c:v>
                </c:pt>
                <c:pt idx="1175">
                  <c:v>79</c:v>
                </c:pt>
                <c:pt idx="1176">
                  <c:v>79</c:v>
                </c:pt>
                <c:pt idx="1177">
                  <c:v>79</c:v>
                </c:pt>
                <c:pt idx="1178">
                  <c:v>79</c:v>
                </c:pt>
                <c:pt idx="1179">
                  <c:v>79</c:v>
                </c:pt>
                <c:pt idx="1180">
                  <c:v>79</c:v>
                </c:pt>
                <c:pt idx="1181">
                  <c:v>79</c:v>
                </c:pt>
                <c:pt idx="1182">
                  <c:v>79</c:v>
                </c:pt>
                <c:pt idx="1183">
                  <c:v>79</c:v>
                </c:pt>
                <c:pt idx="1184">
                  <c:v>79</c:v>
                </c:pt>
                <c:pt idx="1185">
                  <c:v>79</c:v>
                </c:pt>
                <c:pt idx="1186">
                  <c:v>79</c:v>
                </c:pt>
                <c:pt idx="1187">
                  <c:v>79</c:v>
                </c:pt>
                <c:pt idx="1188">
                  <c:v>79</c:v>
                </c:pt>
                <c:pt idx="1189">
                  <c:v>79</c:v>
                </c:pt>
                <c:pt idx="1190">
                  <c:v>79</c:v>
                </c:pt>
                <c:pt idx="1191">
                  <c:v>79</c:v>
                </c:pt>
                <c:pt idx="1192">
                  <c:v>79</c:v>
                </c:pt>
                <c:pt idx="1193">
                  <c:v>79</c:v>
                </c:pt>
                <c:pt idx="1194">
                  <c:v>79</c:v>
                </c:pt>
                <c:pt idx="1195">
                  <c:v>79</c:v>
                </c:pt>
                <c:pt idx="1196">
                  <c:v>79</c:v>
                </c:pt>
                <c:pt idx="1197">
                  <c:v>79</c:v>
                </c:pt>
                <c:pt idx="1198">
                  <c:v>79</c:v>
                </c:pt>
                <c:pt idx="1199">
                  <c:v>79</c:v>
                </c:pt>
                <c:pt idx="1200">
                  <c:v>79</c:v>
                </c:pt>
                <c:pt idx="1201">
                  <c:v>79</c:v>
                </c:pt>
                <c:pt idx="1202">
                  <c:v>79</c:v>
                </c:pt>
                <c:pt idx="1203">
                  <c:v>79</c:v>
                </c:pt>
                <c:pt idx="1204">
                  <c:v>79</c:v>
                </c:pt>
                <c:pt idx="1205">
                  <c:v>79</c:v>
                </c:pt>
                <c:pt idx="1206">
                  <c:v>79</c:v>
                </c:pt>
                <c:pt idx="1207">
                  <c:v>79</c:v>
                </c:pt>
                <c:pt idx="1208">
                  <c:v>79</c:v>
                </c:pt>
                <c:pt idx="1209">
                  <c:v>79</c:v>
                </c:pt>
                <c:pt idx="1210">
                  <c:v>79</c:v>
                </c:pt>
                <c:pt idx="1211">
                  <c:v>79</c:v>
                </c:pt>
                <c:pt idx="1212">
                  <c:v>79</c:v>
                </c:pt>
                <c:pt idx="1213">
                  <c:v>79</c:v>
                </c:pt>
                <c:pt idx="1214">
                  <c:v>79</c:v>
                </c:pt>
                <c:pt idx="1215">
                  <c:v>79</c:v>
                </c:pt>
                <c:pt idx="1216">
                  <c:v>79</c:v>
                </c:pt>
                <c:pt idx="1217">
                  <c:v>79</c:v>
                </c:pt>
                <c:pt idx="1218">
                  <c:v>79</c:v>
                </c:pt>
                <c:pt idx="1219">
                  <c:v>79</c:v>
                </c:pt>
                <c:pt idx="1220">
                  <c:v>79</c:v>
                </c:pt>
                <c:pt idx="1221">
                  <c:v>79</c:v>
                </c:pt>
                <c:pt idx="1222">
                  <c:v>79</c:v>
                </c:pt>
                <c:pt idx="1223">
                  <c:v>79</c:v>
                </c:pt>
                <c:pt idx="1224">
                  <c:v>79</c:v>
                </c:pt>
                <c:pt idx="1225">
                  <c:v>79</c:v>
                </c:pt>
                <c:pt idx="1226">
                  <c:v>79</c:v>
                </c:pt>
                <c:pt idx="1227">
                  <c:v>79</c:v>
                </c:pt>
                <c:pt idx="1228">
                  <c:v>79</c:v>
                </c:pt>
                <c:pt idx="1229">
                  <c:v>79</c:v>
                </c:pt>
                <c:pt idx="1230">
                  <c:v>79</c:v>
                </c:pt>
                <c:pt idx="1231">
                  <c:v>79</c:v>
                </c:pt>
                <c:pt idx="1232">
                  <c:v>79</c:v>
                </c:pt>
                <c:pt idx="1233">
                  <c:v>79</c:v>
                </c:pt>
                <c:pt idx="1234">
                  <c:v>79</c:v>
                </c:pt>
                <c:pt idx="1235">
                  <c:v>79</c:v>
                </c:pt>
                <c:pt idx="1236">
                  <c:v>79</c:v>
                </c:pt>
                <c:pt idx="1237">
                  <c:v>79</c:v>
                </c:pt>
                <c:pt idx="1238">
                  <c:v>79</c:v>
                </c:pt>
                <c:pt idx="1239">
                  <c:v>79</c:v>
                </c:pt>
                <c:pt idx="1240">
                  <c:v>79</c:v>
                </c:pt>
                <c:pt idx="1241">
                  <c:v>79</c:v>
                </c:pt>
                <c:pt idx="1242">
                  <c:v>79</c:v>
                </c:pt>
                <c:pt idx="1243">
                  <c:v>79</c:v>
                </c:pt>
                <c:pt idx="1244">
                  <c:v>79</c:v>
                </c:pt>
                <c:pt idx="1245">
                  <c:v>79</c:v>
                </c:pt>
                <c:pt idx="1246">
                  <c:v>79</c:v>
                </c:pt>
                <c:pt idx="1247">
                  <c:v>79</c:v>
                </c:pt>
                <c:pt idx="1248">
                  <c:v>79</c:v>
                </c:pt>
                <c:pt idx="1249">
                  <c:v>79</c:v>
                </c:pt>
                <c:pt idx="1250">
                  <c:v>79</c:v>
                </c:pt>
                <c:pt idx="1251">
                  <c:v>79</c:v>
                </c:pt>
                <c:pt idx="1252">
                  <c:v>79</c:v>
                </c:pt>
                <c:pt idx="1253">
                  <c:v>79</c:v>
                </c:pt>
                <c:pt idx="1254">
                  <c:v>79</c:v>
                </c:pt>
                <c:pt idx="1255">
                  <c:v>79</c:v>
                </c:pt>
                <c:pt idx="1256">
                  <c:v>79</c:v>
                </c:pt>
                <c:pt idx="1257">
                  <c:v>79</c:v>
                </c:pt>
                <c:pt idx="1258">
                  <c:v>79</c:v>
                </c:pt>
                <c:pt idx="1259">
                  <c:v>79</c:v>
                </c:pt>
                <c:pt idx="1260">
                  <c:v>79</c:v>
                </c:pt>
                <c:pt idx="1261">
                  <c:v>79</c:v>
                </c:pt>
                <c:pt idx="1262">
                  <c:v>79</c:v>
                </c:pt>
                <c:pt idx="1263">
                  <c:v>79</c:v>
                </c:pt>
                <c:pt idx="1264">
                  <c:v>79</c:v>
                </c:pt>
                <c:pt idx="1265">
                  <c:v>79</c:v>
                </c:pt>
                <c:pt idx="1266">
                  <c:v>79</c:v>
                </c:pt>
                <c:pt idx="1267">
                  <c:v>79</c:v>
                </c:pt>
                <c:pt idx="1268">
                  <c:v>79</c:v>
                </c:pt>
                <c:pt idx="1269">
                  <c:v>79</c:v>
                </c:pt>
                <c:pt idx="1270">
                  <c:v>79</c:v>
                </c:pt>
                <c:pt idx="1271">
                  <c:v>79</c:v>
                </c:pt>
                <c:pt idx="1272">
                  <c:v>79</c:v>
                </c:pt>
                <c:pt idx="1273">
                  <c:v>79</c:v>
                </c:pt>
                <c:pt idx="1274">
                  <c:v>79</c:v>
                </c:pt>
                <c:pt idx="1275">
                  <c:v>79</c:v>
                </c:pt>
                <c:pt idx="1276">
                  <c:v>79</c:v>
                </c:pt>
                <c:pt idx="1277">
                  <c:v>79</c:v>
                </c:pt>
                <c:pt idx="1278">
                  <c:v>79</c:v>
                </c:pt>
                <c:pt idx="1279">
                  <c:v>79</c:v>
                </c:pt>
                <c:pt idx="1280">
                  <c:v>79</c:v>
                </c:pt>
                <c:pt idx="1281">
                  <c:v>79</c:v>
                </c:pt>
                <c:pt idx="1282">
                  <c:v>79</c:v>
                </c:pt>
                <c:pt idx="1283">
                  <c:v>79</c:v>
                </c:pt>
                <c:pt idx="1284">
                  <c:v>79</c:v>
                </c:pt>
                <c:pt idx="1285">
                  <c:v>79</c:v>
                </c:pt>
                <c:pt idx="1286">
                  <c:v>79</c:v>
                </c:pt>
                <c:pt idx="1287">
                  <c:v>79</c:v>
                </c:pt>
                <c:pt idx="1288">
                  <c:v>79</c:v>
                </c:pt>
                <c:pt idx="1289">
                  <c:v>79</c:v>
                </c:pt>
                <c:pt idx="1290">
                  <c:v>79</c:v>
                </c:pt>
                <c:pt idx="1291">
                  <c:v>79</c:v>
                </c:pt>
                <c:pt idx="1292">
                  <c:v>79</c:v>
                </c:pt>
                <c:pt idx="1293">
                  <c:v>79</c:v>
                </c:pt>
                <c:pt idx="1294">
                  <c:v>79</c:v>
                </c:pt>
                <c:pt idx="1295">
                  <c:v>79</c:v>
                </c:pt>
                <c:pt idx="1296">
                  <c:v>79</c:v>
                </c:pt>
                <c:pt idx="1297">
                  <c:v>79</c:v>
                </c:pt>
                <c:pt idx="1298">
                  <c:v>79</c:v>
                </c:pt>
                <c:pt idx="1299">
                  <c:v>79</c:v>
                </c:pt>
                <c:pt idx="1300">
                  <c:v>79</c:v>
                </c:pt>
                <c:pt idx="1301">
                  <c:v>79</c:v>
                </c:pt>
                <c:pt idx="1302">
                  <c:v>79</c:v>
                </c:pt>
                <c:pt idx="1303">
                  <c:v>79</c:v>
                </c:pt>
                <c:pt idx="1304">
                  <c:v>79</c:v>
                </c:pt>
                <c:pt idx="1305">
                  <c:v>79</c:v>
                </c:pt>
                <c:pt idx="1306">
                  <c:v>79</c:v>
                </c:pt>
                <c:pt idx="1307">
                  <c:v>79</c:v>
                </c:pt>
                <c:pt idx="1308">
                  <c:v>79</c:v>
                </c:pt>
                <c:pt idx="1309">
                  <c:v>79</c:v>
                </c:pt>
                <c:pt idx="1310">
                  <c:v>79</c:v>
                </c:pt>
                <c:pt idx="1311">
                  <c:v>79</c:v>
                </c:pt>
                <c:pt idx="1312">
                  <c:v>79</c:v>
                </c:pt>
                <c:pt idx="1313">
                  <c:v>79</c:v>
                </c:pt>
                <c:pt idx="1314">
                  <c:v>79</c:v>
                </c:pt>
                <c:pt idx="1315">
                  <c:v>79</c:v>
                </c:pt>
                <c:pt idx="1316">
                  <c:v>79</c:v>
                </c:pt>
                <c:pt idx="1317">
                  <c:v>79</c:v>
                </c:pt>
                <c:pt idx="1318">
                  <c:v>79</c:v>
                </c:pt>
                <c:pt idx="1319">
                  <c:v>79</c:v>
                </c:pt>
                <c:pt idx="1320">
                  <c:v>79</c:v>
                </c:pt>
                <c:pt idx="1321">
                  <c:v>79</c:v>
                </c:pt>
                <c:pt idx="1322">
                  <c:v>79</c:v>
                </c:pt>
                <c:pt idx="1323">
                  <c:v>79</c:v>
                </c:pt>
                <c:pt idx="1324">
                  <c:v>79</c:v>
                </c:pt>
                <c:pt idx="1325">
                  <c:v>79</c:v>
                </c:pt>
                <c:pt idx="1326">
                  <c:v>79</c:v>
                </c:pt>
                <c:pt idx="1327">
                  <c:v>79</c:v>
                </c:pt>
                <c:pt idx="1328">
                  <c:v>79</c:v>
                </c:pt>
                <c:pt idx="1329">
                  <c:v>79</c:v>
                </c:pt>
                <c:pt idx="1330">
                  <c:v>79</c:v>
                </c:pt>
                <c:pt idx="1331">
                  <c:v>79</c:v>
                </c:pt>
                <c:pt idx="1332">
                  <c:v>79</c:v>
                </c:pt>
                <c:pt idx="1333">
                  <c:v>79</c:v>
                </c:pt>
                <c:pt idx="1334">
                  <c:v>79</c:v>
                </c:pt>
                <c:pt idx="1335">
                  <c:v>79</c:v>
                </c:pt>
                <c:pt idx="1336">
                  <c:v>79</c:v>
                </c:pt>
                <c:pt idx="1337">
                  <c:v>79</c:v>
                </c:pt>
                <c:pt idx="1338">
                  <c:v>79</c:v>
                </c:pt>
                <c:pt idx="1339">
                  <c:v>79</c:v>
                </c:pt>
                <c:pt idx="1340">
                  <c:v>79</c:v>
                </c:pt>
                <c:pt idx="1341">
                  <c:v>79</c:v>
                </c:pt>
                <c:pt idx="1342">
                  <c:v>79</c:v>
                </c:pt>
                <c:pt idx="1343">
                  <c:v>79</c:v>
                </c:pt>
                <c:pt idx="1344">
                  <c:v>79</c:v>
                </c:pt>
                <c:pt idx="1345">
                  <c:v>79</c:v>
                </c:pt>
                <c:pt idx="1346">
                  <c:v>79</c:v>
                </c:pt>
                <c:pt idx="1347">
                  <c:v>79</c:v>
                </c:pt>
                <c:pt idx="1348">
                  <c:v>79</c:v>
                </c:pt>
                <c:pt idx="1349">
                  <c:v>79</c:v>
                </c:pt>
                <c:pt idx="1350">
                  <c:v>79</c:v>
                </c:pt>
                <c:pt idx="1351">
                  <c:v>79</c:v>
                </c:pt>
                <c:pt idx="1352">
                  <c:v>79</c:v>
                </c:pt>
                <c:pt idx="1353">
                  <c:v>79</c:v>
                </c:pt>
                <c:pt idx="1354">
                  <c:v>79</c:v>
                </c:pt>
                <c:pt idx="1355">
                  <c:v>79</c:v>
                </c:pt>
                <c:pt idx="1356">
                  <c:v>79</c:v>
                </c:pt>
                <c:pt idx="1357">
                  <c:v>79</c:v>
                </c:pt>
                <c:pt idx="1358">
                  <c:v>79</c:v>
                </c:pt>
                <c:pt idx="1359">
                  <c:v>79</c:v>
                </c:pt>
                <c:pt idx="1360">
                  <c:v>79</c:v>
                </c:pt>
                <c:pt idx="1361">
                  <c:v>79</c:v>
                </c:pt>
                <c:pt idx="1362">
                  <c:v>79</c:v>
                </c:pt>
                <c:pt idx="1363">
                  <c:v>79</c:v>
                </c:pt>
                <c:pt idx="1364">
                  <c:v>79</c:v>
                </c:pt>
                <c:pt idx="1365">
                  <c:v>79</c:v>
                </c:pt>
                <c:pt idx="1366">
                  <c:v>79</c:v>
                </c:pt>
                <c:pt idx="1367">
                  <c:v>79</c:v>
                </c:pt>
                <c:pt idx="1368">
                  <c:v>79</c:v>
                </c:pt>
                <c:pt idx="1369">
                  <c:v>79</c:v>
                </c:pt>
                <c:pt idx="1370">
                  <c:v>79</c:v>
                </c:pt>
                <c:pt idx="1371">
                  <c:v>79</c:v>
                </c:pt>
                <c:pt idx="1372">
                  <c:v>79</c:v>
                </c:pt>
                <c:pt idx="1373">
                  <c:v>79</c:v>
                </c:pt>
                <c:pt idx="1374">
                  <c:v>79</c:v>
                </c:pt>
                <c:pt idx="1375">
                  <c:v>79</c:v>
                </c:pt>
                <c:pt idx="1376">
                  <c:v>79</c:v>
                </c:pt>
                <c:pt idx="1377">
                  <c:v>79</c:v>
                </c:pt>
                <c:pt idx="1378">
                  <c:v>79</c:v>
                </c:pt>
                <c:pt idx="1379">
                  <c:v>79</c:v>
                </c:pt>
                <c:pt idx="1380">
                  <c:v>79</c:v>
                </c:pt>
                <c:pt idx="1381">
                  <c:v>78.466666666666669</c:v>
                </c:pt>
                <c:pt idx="1382">
                  <c:v>74.86666666666666</c:v>
                </c:pt>
                <c:pt idx="1383">
                  <c:v>68.333333333333329</c:v>
                </c:pt>
                <c:pt idx="1384">
                  <c:v>58.2</c:v>
                </c:pt>
                <c:pt idx="1385">
                  <c:v>46.766666666666666</c:v>
                </c:pt>
                <c:pt idx="1386">
                  <c:v>29.033333333333335</c:v>
                </c:pt>
                <c:pt idx="1387">
                  <c:v>24.7</c:v>
                </c:pt>
                <c:pt idx="1388">
                  <c:v>18.133333333333333</c:v>
                </c:pt>
                <c:pt idx="1389">
                  <c:v>14.2</c:v>
                </c:pt>
                <c:pt idx="1390">
                  <c:v>8.6666666666666661</c:v>
                </c:pt>
                <c:pt idx="1391">
                  <c:v>3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Sheet1!$E$5</c:f>
              <c:strCache>
                <c:ptCount val="1"/>
                <c:pt idx="0">
                  <c:v>Inverters Unknown</c:v>
                </c:pt>
              </c:strCache>
            </c:strRef>
          </c:tx>
          <c:spPr>
            <a:ln w="952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Sheet1!$A$6:$A$1445</c:f>
              <c:numCache>
                <c:formatCode>dd\-mmm\-yy\ hh:mm:ss</c:formatCode>
                <c:ptCount val="1440"/>
                <c:pt idx="0">
                  <c:v>43072</c:v>
                </c:pt>
                <c:pt idx="1">
                  <c:v>43072.000694444447</c:v>
                </c:pt>
                <c:pt idx="2">
                  <c:v>43072.001388888886</c:v>
                </c:pt>
                <c:pt idx="3">
                  <c:v>43072.002083333333</c:v>
                </c:pt>
                <c:pt idx="4">
                  <c:v>43072.00277777778</c:v>
                </c:pt>
                <c:pt idx="5">
                  <c:v>43072.003472222219</c:v>
                </c:pt>
                <c:pt idx="6">
                  <c:v>43072.004166666666</c:v>
                </c:pt>
                <c:pt idx="7">
                  <c:v>43072.004861111112</c:v>
                </c:pt>
                <c:pt idx="8">
                  <c:v>43072.005555555559</c:v>
                </c:pt>
                <c:pt idx="9">
                  <c:v>43072.006249999999</c:v>
                </c:pt>
                <c:pt idx="10">
                  <c:v>43072.006944444445</c:v>
                </c:pt>
                <c:pt idx="11">
                  <c:v>43072.007638888892</c:v>
                </c:pt>
                <c:pt idx="12">
                  <c:v>43072.008333333331</c:v>
                </c:pt>
                <c:pt idx="13">
                  <c:v>43072.009027777778</c:v>
                </c:pt>
                <c:pt idx="14">
                  <c:v>43072.009722222225</c:v>
                </c:pt>
                <c:pt idx="15">
                  <c:v>43072.010416666664</c:v>
                </c:pt>
                <c:pt idx="16">
                  <c:v>43072.011111111111</c:v>
                </c:pt>
                <c:pt idx="17">
                  <c:v>43072.011805555558</c:v>
                </c:pt>
                <c:pt idx="18">
                  <c:v>43072.012499999997</c:v>
                </c:pt>
                <c:pt idx="19">
                  <c:v>43072.013194444444</c:v>
                </c:pt>
                <c:pt idx="20">
                  <c:v>43072.013888888891</c:v>
                </c:pt>
                <c:pt idx="21">
                  <c:v>43072.01458333333</c:v>
                </c:pt>
                <c:pt idx="22">
                  <c:v>43072.015277777777</c:v>
                </c:pt>
                <c:pt idx="23">
                  <c:v>43072.015972222223</c:v>
                </c:pt>
                <c:pt idx="24">
                  <c:v>43072.01666666667</c:v>
                </c:pt>
                <c:pt idx="25">
                  <c:v>43072.017361111109</c:v>
                </c:pt>
                <c:pt idx="26">
                  <c:v>43072.018055555556</c:v>
                </c:pt>
                <c:pt idx="27">
                  <c:v>43072.018750000003</c:v>
                </c:pt>
                <c:pt idx="28">
                  <c:v>43072.019444444442</c:v>
                </c:pt>
                <c:pt idx="29">
                  <c:v>43072.020138888889</c:v>
                </c:pt>
                <c:pt idx="30">
                  <c:v>43072.020833333336</c:v>
                </c:pt>
                <c:pt idx="31">
                  <c:v>43072.021527777775</c:v>
                </c:pt>
                <c:pt idx="32">
                  <c:v>43072.022222222222</c:v>
                </c:pt>
                <c:pt idx="33">
                  <c:v>43072.022916666669</c:v>
                </c:pt>
                <c:pt idx="34">
                  <c:v>43072.023611111108</c:v>
                </c:pt>
                <c:pt idx="35">
                  <c:v>43072.024305555555</c:v>
                </c:pt>
                <c:pt idx="36">
                  <c:v>43072.025000000001</c:v>
                </c:pt>
                <c:pt idx="37">
                  <c:v>43072.025694444441</c:v>
                </c:pt>
                <c:pt idx="38">
                  <c:v>43072.026388888888</c:v>
                </c:pt>
                <c:pt idx="39">
                  <c:v>43072.027083333334</c:v>
                </c:pt>
                <c:pt idx="40">
                  <c:v>43072.027777777781</c:v>
                </c:pt>
                <c:pt idx="41">
                  <c:v>43072.02847222222</c:v>
                </c:pt>
                <c:pt idx="42">
                  <c:v>43072.029166666667</c:v>
                </c:pt>
                <c:pt idx="43">
                  <c:v>43072.029861111114</c:v>
                </c:pt>
                <c:pt idx="44">
                  <c:v>43072.030555555553</c:v>
                </c:pt>
                <c:pt idx="45">
                  <c:v>43072.03125</c:v>
                </c:pt>
                <c:pt idx="46">
                  <c:v>43072.031944444447</c:v>
                </c:pt>
                <c:pt idx="47">
                  <c:v>43072.032638888886</c:v>
                </c:pt>
                <c:pt idx="48">
                  <c:v>43072.033333333333</c:v>
                </c:pt>
                <c:pt idx="49">
                  <c:v>43072.03402777778</c:v>
                </c:pt>
                <c:pt idx="50">
                  <c:v>43072.034722222219</c:v>
                </c:pt>
                <c:pt idx="51">
                  <c:v>43072.035416666666</c:v>
                </c:pt>
                <c:pt idx="52">
                  <c:v>43072.036111111112</c:v>
                </c:pt>
                <c:pt idx="53">
                  <c:v>43072.036805555559</c:v>
                </c:pt>
                <c:pt idx="54">
                  <c:v>43072.037499999999</c:v>
                </c:pt>
                <c:pt idx="55">
                  <c:v>43072.038194444445</c:v>
                </c:pt>
                <c:pt idx="56">
                  <c:v>43072.038888888892</c:v>
                </c:pt>
                <c:pt idx="57">
                  <c:v>43072.039583333331</c:v>
                </c:pt>
                <c:pt idx="58">
                  <c:v>43072.040277777778</c:v>
                </c:pt>
                <c:pt idx="59">
                  <c:v>43072.040972222225</c:v>
                </c:pt>
                <c:pt idx="60">
                  <c:v>43072.041666666664</c:v>
                </c:pt>
                <c:pt idx="61">
                  <c:v>43072.042361111111</c:v>
                </c:pt>
                <c:pt idx="62">
                  <c:v>43072.043055555558</c:v>
                </c:pt>
                <c:pt idx="63">
                  <c:v>43072.043749999997</c:v>
                </c:pt>
                <c:pt idx="64">
                  <c:v>43072.044444444444</c:v>
                </c:pt>
                <c:pt idx="65">
                  <c:v>43072.045138888891</c:v>
                </c:pt>
                <c:pt idx="66">
                  <c:v>43072.04583333333</c:v>
                </c:pt>
                <c:pt idx="67">
                  <c:v>43072.046527777777</c:v>
                </c:pt>
                <c:pt idx="68">
                  <c:v>43072.047222222223</c:v>
                </c:pt>
                <c:pt idx="69">
                  <c:v>43072.04791666667</c:v>
                </c:pt>
                <c:pt idx="70">
                  <c:v>43072.048611111109</c:v>
                </c:pt>
                <c:pt idx="71">
                  <c:v>43072.049305555556</c:v>
                </c:pt>
                <c:pt idx="72">
                  <c:v>43072.05</c:v>
                </c:pt>
                <c:pt idx="73">
                  <c:v>43072.050694444442</c:v>
                </c:pt>
                <c:pt idx="74">
                  <c:v>43072.051388888889</c:v>
                </c:pt>
                <c:pt idx="75">
                  <c:v>43072.052083333336</c:v>
                </c:pt>
                <c:pt idx="76">
                  <c:v>43072.052777777775</c:v>
                </c:pt>
                <c:pt idx="77">
                  <c:v>43072.053472222222</c:v>
                </c:pt>
                <c:pt idx="78">
                  <c:v>43072.054166666669</c:v>
                </c:pt>
                <c:pt idx="79">
                  <c:v>43072.054861111108</c:v>
                </c:pt>
                <c:pt idx="80">
                  <c:v>43072.055555555555</c:v>
                </c:pt>
                <c:pt idx="81">
                  <c:v>43072.056250000001</c:v>
                </c:pt>
                <c:pt idx="82">
                  <c:v>43072.056944444441</c:v>
                </c:pt>
                <c:pt idx="83">
                  <c:v>43072.057638888888</c:v>
                </c:pt>
                <c:pt idx="84">
                  <c:v>43072.058333333334</c:v>
                </c:pt>
                <c:pt idx="85">
                  <c:v>43072.059027777781</c:v>
                </c:pt>
                <c:pt idx="86">
                  <c:v>43072.05972222222</c:v>
                </c:pt>
                <c:pt idx="87">
                  <c:v>43072.060416666667</c:v>
                </c:pt>
                <c:pt idx="88">
                  <c:v>43072.061111111114</c:v>
                </c:pt>
                <c:pt idx="89">
                  <c:v>43072.061805555553</c:v>
                </c:pt>
                <c:pt idx="90">
                  <c:v>43072.0625</c:v>
                </c:pt>
                <c:pt idx="91">
                  <c:v>43072.063194444447</c:v>
                </c:pt>
                <c:pt idx="92">
                  <c:v>43072.063888888886</c:v>
                </c:pt>
                <c:pt idx="93">
                  <c:v>43072.064583333333</c:v>
                </c:pt>
                <c:pt idx="94">
                  <c:v>43072.06527777778</c:v>
                </c:pt>
                <c:pt idx="95">
                  <c:v>43072.065972222219</c:v>
                </c:pt>
                <c:pt idx="96">
                  <c:v>43072.066666666666</c:v>
                </c:pt>
                <c:pt idx="97">
                  <c:v>43072.067361111112</c:v>
                </c:pt>
                <c:pt idx="98">
                  <c:v>43072.068055555559</c:v>
                </c:pt>
                <c:pt idx="99">
                  <c:v>43072.068749999999</c:v>
                </c:pt>
                <c:pt idx="100">
                  <c:v>43072.069444444445</c:v>
                </c:pt>
                <c:pt idx="101">
                  <c:v>43072.070138888892</c:v>
                </c:pt>
                <c:pt idx="102">
                  <c:v>43072.070833333331</c:v>
                </c:pt>
                <c:pt idx="103">
                  <c:v>43072.071527777778</c:v>
                </c:pt>
                <c:pt idx="104">
                  <c:v>43072.072222222225</c:v>
                </c:pt>
                <c:pt idx="105">
                  <c:v>43072.072916666664</c:v>
                </c:pt>
                <c:pt idx="106">
                  <c:v>43072.073611111111</c:v>
                </c:pt>
                <c:pt idx="107">
                  <c:v>43072.074305555558</c:v>
                </c:pt>
                <c:pt idx="108">
                  <c:v>43072.074999999997</c:v>
                </c:pt>
                <c:pt idx="109">
                  <c:v>43072.075694444444</c:v>
                </c:pt>
                <c:pt idx="110">
                  <c:v>43072.076388888891</c:v>
                </c:pt>
                <c:pt idx="111">
                  <c:v>43072.07708333333</c:v>
                </c:pt>
                <c:pt idx="112">
                  <c:v>43072.077777777777</c:v>
                </c:pt>
                <c:pt idx="113">
                  <c:v>43072.078472222223</c:v>
                </c:pt>
                <c:pt idx="114">
                  <c:v>43072.07916666667</c:v>
                </c:pt>
                <c:pt idx="115">
                  <c:v>43072.079861111109</c:v>
                </c:pt>
                <c:pt idx="116">
                  <c:v>43072.080555555556</c:v>
                </c:pt>
                <c:pt idx="117">
                  <c:v>43072.081250000003</c:v>
                </c:pt>
                <c:pt idx="118">
                  <c:v>43072.081944444442</c:v>
                </c:pt>
                <c:pt idx="119">
                  <c:v>43072.082638888889</c:v>
                </c:pt>
                <c:pt idx="120">
                  <c:v>43072.083333333336</c:v>
                </c:pt>
                <c:pt idx="121">
                  <c:v>43072.084027777775</c:v>
                </c:pt>
                <c:pt idx="122">
                  <c:v>43072.084722222222</c:v>
                </c:pt>
                <c:pt idx="123">
                  <c:v>43072.085416666669</c:v>
                </c:pt>
                <c:pt idx="124">
                  <c:v>43072.086111111108</c:v>
                </c:pt>
                <c:pt idx="125">
                  <c:v>43072.086805555555</c:v>
                </c:pt>
                <c:pt idx="126">
                  <c:v>43072.087500000001</c:v>
                </c:pt>
                <c:pt idx="127">
                  <c:v>43072.088194444441</c:v>
                </c:pt>
                <c:pt idx="128">
                  <c:v>43072.088888888888</c:v>
                </c:pt>
                <c:pt idx="129">
                  <c:v>43072.089583333334</c:v>
                </c:pt>
                <c:pt idx="130">
                  <c:v>43072.090277777781</c:v>
                </c:pt>
                <c:pt idx="131">
                  <c:v>43072.09097222222</c:v>
                </c:pt>
                <c:pt idx="132">
                  <c:v>43072.091666666667</c:v>
                </c:pt>
                <c:pt idx="133">
                  <c:v>43072.092361111114</c:v>
                </c:pt>
                <c:pt idx="134">
                  <c:v>43072.093055555553</c:v>
                </c:pt>
                <c:pt idx="135">
                  <c:v>43072.09375</c:v>
                </c:pt>
                <c:pt idx="136">
                  <c:v>43072.094444444447</c:v>
                </c:pt>
                <c:pt idx="137">
                  <c:v>43072.095138888886</c:v>
                </c:pt>
                <c:pt idx="138">
                  <c:v>43072.095833333333</c:v>
                </c:pt>
                <c:pt idx="139">
                  <c:v>43072.09652777778</c:v>
                </c:pt>
                <c:pt idx="140">
                  <c:v>43072.097222222219</c:v>
                </c:pt>
                <c:pt idx="141">
                  <c:v>43072.097916666666</c:v>
                </c:pt>
                <c:pt idx="142">
                  <c:v>43072.098611111112</c:v>
                </c:pt>
                <c:pt idx="143">
                  <c:v>43072.099305555559</c:v>
                </c:pt>
                <c:pt idx="144">
                  <c:v>43072.1</c:v>
                </c:pt>
                <c:pt idx="145">
                  <c:v>43072.100694444445</c:v>
                </c:pt>
                <c:pt idx="146">
                  <c:v>43072.101388888892</c:v>
                </c:pt>
                <c:pt idx="147">
                  <c:v>43072.102083333331</c:v>
                </c:pt>
                <c:pt idx="148">
                  <c:v>43072.102777777778</c:v>
                </c:pt>
                <c:pt idx="149">
                  <c:v>43072.103472222225</c:v>
                </c:pt>
                <c:pt idx="150">
                  <c:v>43072.104166666664</c:v>
                </c:pt>
                <c:pt idx="151">
                  <c:v>43072.104861111111</c:v>
                </c:pt>
                <c:pt idx="152">
                  <c:v>43072.105555555558</c:v>
                </c:pt>
                <c:pt idx="153">
                  <c:v>43072.106249999997</c:v>
                </c:pt>
                <c:pt idx="154">
                  <c:v>43072.106944444444</c:v>
                </c:pt>
                <c:pt idx="155">
                  <c:v>43072.107638888891</c:v>
                </c:pt>
                <c:pt idx="156">
                  <c:v>43072.10833333333</c:v>
                </c:pt>
                <c:pt idx="157">
                  <c:v>43072.109027777777</c:v>
                </c:pt>
                <c:pt idx="158">
                  <c:v>43072.109722222223</c:v>
                </c:pt>
                <c:pt idx="159">
                  <c:v>43072.11041666667</c:v>
                </c:pt>
                <c:pt idx="160">
                  <c:v>43072.111111111109</c:v>
                </c:pt>
                <c:pt idx="161">
                  <c:v>43072.111805555556</c:v>
                </c:pt>
                <c:pt idx="162">
                  <c:v>43072.112500000003</c:v>
                </c:pt>
                <c:pt idx="163">
                  <c:v>43072.113194444442</c:v>
                </c:pt>
                <c:pt idx="164">
                  <c:v>43072.113888888889</c:v>
                </c:pt>
                <c:pt idx="165">
                  <c:v>43072.114583333336</c:v>
                </c:pt>
                <c:pt idx="166">
                  <c:v>43072.115277777775</c:v>
                </c:pt>
                <c:pt idx="167">
                  <c:v>43072.115972222222</c:v>
                </c:pt>
                <c:pt idx="168">
                  <c:v>43072.116666666669</c:v>
                </c:pt>
                <c:pt idx="169">
                  <c:v>43072.117361111108</c:v>
                </c:pt>
                <c:pt idx="170">
                  <c:v>43072.118055555555</c:v>
                </c:pt>
                <c:pt idx="171">
                  <c:v>43072.118750000001</c:v>
                </c:pt>
                <c:pt idx="172">
                  <c:v>43072.119444444441</c:v>
                </c:pt>
                <c:pt idx="173">
                  <c:v>43072.120138888888</c:v>
                </c:pt>
                <c:pt idx="174">
                  <c:v>43072.120833333334</c:v>
                </c:pt>
                <c:pt idx="175">
                  <c:v>43072.121527777781</c:v>
                </c:pt>
                <c:pt idx="176">
                  <c:v>43072.12222222222</c:v>
                </c:pt>
                <c:pt idx="177">
                  <c:v>43072.122916666667</c:v>
                </c:pt>
                <c:pt idx="178">
                  <c:v>43072.123611111114</c:v>
                </c:pt>
                <c:pt idx="179">
                  <c:v>43072.124305555553</c:v>
                </c:pt>
                <c:pt idx="180">
                  <c:v>43072.125</c:v>
                </c:pt>
                <c:pt idx="181">
                  <c:v>43072.125694444447</c:v>
                </c:pt>
                <c:pt idx="182">
                  <c:v>43072.126388888886</c:v>
                </c:pt>
                <c:pt idx="183">
                  <c:v>43072.127083333333</c:v>
                </c:pt>
                <c:pt idx="184">
                  <c:v>43072.12777777778</c:v>
                </c:pt>
                <c:pt idx="185">
                  <c:v>43072.128472222219</c:v>
                </c:pt>
                <c:pt idx="186">
                  <c:v>43072.129166666666</c:v>
                </c:pt>
                <c:pt idx="187">
                  <c:v>43072.129861111112</c:v>
                </c:pt>
                <c:pt idx="188">
                  <c:v>43072.130555555559</c:v>
                </c:pt>
                <c:pt idx="189">
                  <c:v>43072.131249999999</c:v>
                </c:pt>
                <c:pt idx="190">
                  <c:v>43072.131944444445</c:v>
                </c:pt>
                <c:pt idx="191">
                  <c:v>43072.132638888892</c:v>
                </c:pt>
                <c:pt idx="192">
                  <c:v>43072.133333333331</c:v>
                </c:pt>
                <c:pt idx="193">
                  <c:v>43072.134027777778</c:v>
                </c:pt>
                <c:pt idx="194">
                  <c:v>43072.134722222225</c:v>
                </c:pt>
                <c:pt idx="195">
                  <c:v>43072.135416666664</c:v>
                </c:pt>
                <c:pt idx="196">
                  <c:v>43072.136111111111</c:v>
                </c:pt>
                <c:pt idx="197">
                  <c:v>43072.136805555558</c:v>
                </c:pt>
                <c:pt idx="198">
                  <c:v>43072.137499999997</c:v>
                </c:pt>
                <c:pt idx="199">
                  <c:v>43072.138194444444</c:v>
                </c:pt>
                <c:pt idx="200">
                  <c:v>43072.138888888891</c:v>
                </c:pt>
                <c:pt idx="201">
                  <c:v>43072.13958333333</c:v>
                </c:pt>
                <c:pt idx="202">
                  <c:v>43072.140277777777</c:v>
                </c:pt>
                <c:pt idx="203">
                  <c:v>43072.140972222223</c:v>
                </c:pt>
                <c:pt idx="204">
                  <c:v>43072.14166666667</c:v>
                </c:pt>
                <c:pt idx="205">
                  <c:v>43072.142361111109</c:v>
                </c:pt>
                <c:pt idx="206">
                  <c:v>43072.143055555556</c:v>
                </c:pt>
                <c:pt idx="207">
                  <c:v>43072.143750000003</c:v>
                </c:pt>
                <c:pt idx="208">
                  <c:v>43072.144444444442</c:v>
                </c:pt>
                <c:pt idx="209">
                  <c:v>43072.145138888889</c:v>
                </c:pt>
                <c:pt idx="210">
                  <c:v>43072.145833333336</c:v>
                </c:pt>
                <c:pt idx="211">
                  <c:v>43072.146527777775</c:v>
                </c:pt>
                <c:pt idx="212">
                  <c:v>43072.147222222222</c:v>
                </c:pt>
                <c:pt idx="213">
                  <c:v>43072.147916666669</c:v>
                </c:pt>
                <c:pt idx="214">
                  <c:v>43072.148611111108</c:v>
                </c:pt>
                <c:pt idx="215">
                  <c:v>43072.149305555555</c:v>
                </c:pt>
                <c:pt idx="216">
                  <c:v>43072.15</c:v>
                </c:pt>
                <c:pt idx="217">
                  <c:v>43072.150694444441</c:v>
                </c:pt>
                <c:pt idx="218">
                  <c:v>43072.151388888888</c:v>
                </c:pt>
                <c:pt idx="219">
                  <c:v>43072.152083333334</c:v>
                </c:pt>
                <c:pt idx="220">
                  <c:v>43072.152777777781</c:v>
                </c:pt>
                <c:pt idx="221">
                  <c:v>43072.15347222222</c:v>
                </c:pt>
                <c:pt idx="222">
                  <c:v>43072.154166666667</c:v>
                </c:pt>
                <c:pt idx="223">
                  <c:v>43072.154861111114</c:v>
                </c:pt>
                <c:pt idx="224">
                  <c:v>43072.155555555553</c:v>
                </c:pt>
                <c:pt idx="225">
                  <c:v>43072.15625</c:v>
                </c:pt>
                <c:pt idx="226">
                  <c:v>43072.156944444447</c:v>
                </c:pt>
                <c:pt idx="227">
                  <c:v>43072.157638888886</c:v>
                </c:pt>
                <c:pt idx="228">
                  <c:v>43072.158333333333</c:v>
                </c:pt>
                <c:pt idx="229">
                  <c:v>43072.15902777778</c:v>
                </c:pt>
                <c:pt idx="230">
                  <c:v>43072.159722222219</c:v>
                </c:pt>
                <c:pt idx="231">
                  <c:v>43072.160416666666</c:v>
                </c:pt>
                <c:pt idx="232">
                  <c:v>43072.161111111112</c:v>
                </c:pt>
                <c:pt idx="233">
                  <c:v>43072.161805555559</c:v>
                </c:pt>
                <c:pt idx="234">
                  <c:v>43072.162499999999</c:v>
                </c:pt>
                <c:pt idx="235">
                  <c:v>43072.163194444445</c:v>
                </c:pt>
                <c:pt idx="236">
                  <c:v>43072.163888888892</c:v>
                </c:pt>
                <c:pt idx="237">
                  <c:v>43072.164583333331</c:v>
                </c:pt>
                <c:pt idx="238">
                  <c:v>43072.165277777778</c:v>
                </c:pt>
                <c:pt idx="239">
                  <c:v>43072.165972222225</c:v>
                </c:pt>
                <c:pt idx="240">
                  <c:v>43072.166666666664</c:v>
                </c:pt>
                <c:pt idx="241">
                  <c:v>43072.167361111111</c:v>
                </c:pt>
                <c:pt idx="242">
                  <c:v>43072.168055555558</c:v>
                </c:pt>
                <c:pt idx="243">
                  <c:v>43072.168749999997</c:v>
                </c:pt>
                <c:pt idx="244">
                  <c:v>43072.169444444444</c:v>
                </c:pt>
                <c:pt idx="245">
                  <c:v>43072.170138888891</c:v>
                </c:pt>
                <c:pt idx="246">
                  <c:v>43072.17083333333</c:v>
                </c:pt>
                <c:pt idx="247">
                  <c:v>43072.171527777777</c:v>
                </c:pt>
                <c:pt idx="248">
                  <c:v>43072.172222222223</c:v>
                </c:pt>
                <c:pt idx="249">
                  <c:v>43072.17291666667</c:v>
                </c:pt>
                <c:pt idx="250">
                  <c:v>43072.173611111109</c:v>
                </c:pt>
                <c:pt idx="251">
                  <c:v>43072.174305555556</c:v>
                </c:pt>
                <c:pt idx="252">
                  <c:v>43072.175000000003</c:v>
                </c:pt>
                <c:pt idx="253">
                  <c:v>43072.175694444442</c:v>
                </c:pt>
                <c:pt idx="254">
                  <c:v>43072.176388888889</c:v>
                </c:pt>
                <c:pt idx="255">
                  <c:v>43072.177083333336</c:v>
                </c:pt>
                <c:pt idx="256">
                  <c:v>43072.177777777775</c:v>
                </c:pt>
                <c:pt idx="257">
                  <c:v>43072.178472222222</c:v>
                </c:pt>
                <c:pt idx="258">
                  <c:v>43072.179166666669</c:v>
                </c:pt>
                <c:pt idx="259">
                  <c:v>43072.179861111108</c:v>
                </c:pt>
                <c:pt idx="260">
                  <c:v>43072.180555555555</c:v>
                </c:pt>
                <c:pt idx="261">
                  <c:v>43072.181250000001</c:v>
                </c:pt>
                <c:pt idx="262">
                  <c:v>43072.181944444441</c:v>
                </c:pt>
                <c:pt idx="263">
                  <c:v>43072.182638888888</c:v>
                </c:pt>
                <c:pt idx="264">
                  <c:v>43072.183333333334</c:v>
                </c:pt>
                <c:pt idx="265">
                  <c:v>43072.184027777781</c:v>
                </c:pt>
                <c:pt idx="266">
                  <c:v>43072.18472222222</c:v>
                </c:pt>
                <c:pt idx="267">
                  <c:v>43072.185416666667</c:v>
                </c:pt>
                <c:pt idx="268">
                  <c:v>43072.186111111114</c:v>
                </c:pt>
                <c:pt idx="269">
                  <c:v>43072.186805555553</c:v>
                </c:pt>
                <c:pt idx="270">
                  <c:v>43072.1875</c:v>
                </c:pt>
                <c:pt idx="271">
                  <c:v>43072.188194444447</c:v>
                </c:pt>
                <c:pt idx="272">
                  <c:v>43072.188888888886</c:v>
                </c:pt>
                <c:pt idx="273">
                  <c:v>43072.189583333333</c:v>
                </c:pt>
                <c:pt idx="274">
                  <c:v>43072.19027777778</c:v>
                </c:pt>
                <c:pt idx="275">
                  <c:v>43072.190972222219</c:v>
                </c:pt>
                <c:pt idx="276">
                  <c:v>43072.191666666666</c:v>
                </c:pt>
                <c:pt idx="277">
                  <c:v>43072.192361111112</c:v>
                </c:pt>
                <c:pt idx="278">
                  <c:v>43072.193055555559</c:v>
                </c:pt>
                <c:pt idx="279">
                  <c:v>43072.193749999999</c:v>
                </c:pt>
                <c:pt idx="280">
                  <c:v>43072.194444444445</c:v>
                </c:pt>
                <c:pt idx="281">
                  <c:v>43072.195138888892</c:v>
                </c:pt>
                <c:pt idx="282">
                  <c:v>43072.195833333331</c:v>
                </c:pt>
                <c:pt idx="283">
                  <c:v>43072.196527777778</c:v>
                </c:pt>
                <c:pt idx="284">
                  <c:v>43072.197222222225</c:v>
                </c:pt>
                <c:pt idx="285">
                  <c:v>43072.197916666664</c:v>
                </c:pt>
                <c:pt idx="286">
                  <c:v>43072.198611111111</c:v>
                </c:pt>
                <c:pt idx="287">
                  <c:v>43072.199305555558</c:v>
                </c:pt>
                <c:pt idx="288">
                  <c:v>43072.2</c:v>
                </c:pt>
                <c:pt idx="289">
                  <c:v>43072.200694444444</c:v>
                </c:pt>
                <c:pt idx="290">
                  <c:v>43072.201388888891</c:v>
                </c:pt>
                <c:pt idx="291">
                  <c:v>43072.20208333333</c:v>
                </c:pt>
                <c:pt idx="292">
                  <c:v>43072.202777777777</c:v>
                </c:pt>
                <c:pt idx="293">
                  <c:v>43072.203472222223</c:v>
                </c:pt>
                <c:pt idx="294">
                  <c:v>43072.20416666667</c:v>
                </c:pt>
                <c:pt idx="295">
                  <c:v>43072.204861111109</c:v>
                </c:pt>
                <c:pt idx="296">
                  <c:v>43072.205555555556</c:v>
                </c:pt>
                <c:pt idx="297">
                  <c:v>43072.206250000003</c:v>
                </c:pt>
                <c:pt idx="298">
                  <c:v>43072.206944444442</c:v>
                </c:pt>
                <c:pt idx="299">
                  <c:v>43072.207638888889</c:v>
                </c:pt>
                <c:pt idx="300">
                  <c:v>43072.208333333336</c:v>
                </c:pt>
                <c:pt idx="301">
                  <c:v>43072.209027777775</c:v>
                </c:pt>
                <c:pt idx="302">
                  <c:v>43072.209722222222</c:v>
                </c:pt>
                <c:pt idx="303">
                  <c:v>43072.210416666669</c:v>
                </c:pt>
                <c:pt idx="304">
                  <c:v>43072.211111111108</c:v>
                </c:pt>
                <c:pt idx="305">
                  <c:v>43072.211805555555</c:v>
                </c:pt>
                <c:pt idx="306">
                  <c:v>43072.212500000001</c:v>
                </c:pt>
                <c:pt idx="307">
                  <c:v>43072.213194444441</c:v>
                </c:pt>
                <c:pt idx="308">
                  <c:v>43072.213888888888</c:v>
                </c:pt>
                <c:pt idx="309">
                  <c:v>43072.214583333334</c:v>
                </c:pt>
                <c:pt idx="310">
                  <c:v>43072.215277777781</c:v>
                </c:pt>
                <c:pt idx="311">
                  <c:v>43072.21597222222</c:v>
                </c:pt>
                <c:pt idx="312">
                  <c:v>43072.216666666667</c:v>
                </c:pt>
                <c:pt idx="313">
                  <c:v>43072.217361111114</c:v>
                </c:pt>
                <c:pt idx="314">
                  <c:v>43072.218055555553</c:v>
                </c:pt>
                <c:pt idx="315">
                  <c:v>43072.21875</c:v>
                </c:pt>
                <c:pt idx="316">
                  <c:v>43072.219444444447</c:v>
                </c:pt>
                <c:pt idx="317">
                  <c:v>43072.220138888886</c:v>
                </c:pt>
                <c:pt idx="318">
                  <c:v>43072.220833333333</c:v>
                </c:pt>
                <c:pt idx="319">
                  <c:v>43072.22152777778</c:v>
                </c:pt>
                <c:pt idx="320">
                  <c:v>43072.222222222219</c:v>
                </c:pt>
                <c:pt idx="321">
                  <c:v>43072.222916666666</c:v>
                </c:pt>
                <c:pt idx="322">
                  <c:v>43072.223611111112</c:v>
                </c:pt>
                <c:pt idx="323">
                  <c:v>43072.224305555559</c:v>
                </c:pt>
                <c:pt idx="324">
                  <c:v>43072.224999999999</c:v>
                </c:pt>
                <c:pt idx="325">
                  <c:v>43072.225694444445</c:v>
                </c:pt>
                <c:pt idx="326">
                  <c:v>43072.226388888892</c:v>
                </c:pt>
                <c:pt idx="327">
                  <c:v>43072.227083333331</c:v>
                </c:pt>
                <c:pt idx="328">
                  <c:v>43072.227777777778</c:v>
                </c:pt>
                <c:pt idx="329">
                  <c:v>43072.228472222225</c:v>
                </c:pt>
                <c:pt idx="330">
                  <c:v>43072.229166666664</c:v>
                </c:pt>
                <c:pt idx="331">
                  <c:v>43072.229861111111</c:v>
                </c:pt>
                <c:pt idx="332">
                  <c:v>43072.230555555558</c:v>
                </c:pt>
                <c:pt idx="333">
                  <c:v>43072.231249999997</c:v>
                </c:pt>
                <c:pt idx="334">
                  <c:v>43072.231944444444</c:v>
                </c:pt>
                <c:pt idx="335">
                  <c:v>43072.232638888891</c:v>
                </c:pt>
                <c:pt idx="336">
                  <c:v>43072.23333333333</c:v>
                </c:pt>
                <c:pt idx="337">
                  <c:v>43072.234027777777</c:v>
                </c:pt>
                <c:pt idx="338">
                  <c:v>43072.234722222223</c:v>
                </c:pt>
                <c:pt idx="339">
                  <c:v>43072.23541666667</c:v>
                </c:pt>
                <c:pt idx="340">
                  <c:v>43072.236111111109</c:v>
                </c:pt>
                <c:pt idx="341">
                  <c:v>43072.236805555556</c:v>
                </c:pt>
                <c:pt idx="342">
                  <c:v>43072.237500000003</c:v>
                </c:pt>
                <c:pt idx="343">
                  <c:v>43072.238194444442</c:v>
                </c:pt>
                <c:pt idx="344">
                  <c:v>43072.238888888889</c:v>
                </c:pt>
                <c:pt idx="345">
                  <c:v>43072.239583333336</c:v>
                </c:pt>
                <c:pt idx="346">
                  <c:v>43072.240277777775</c:v>
                </c:pt>
                <c:pt idx="347">
                  <c:v>43072.240972222222</c:v>
                </c:pt>
                <c:pt idx="348">
                  <c:v>43072.241666666669</c:v>
                </c:pt>
                <c:pt idx="349">
                  <c:v>43072.242361111108</c:v>
                </c:pt>
                <c:pt idx="350">
                  <c:v>43072.243055555555</c:v>
                </c:pt>
                <c:pt idx="351">
                  <c:v>43072.243750000001</c:v>
                </c:pt>
                <c:pt idx="352">
                  <c:v>43072.244444444441</c:v>
                </c:pt>
                <c:pt idx="353">
                  <c:v>43072.245138888888</c:v>
                </c:pt>
                <c:pt idx="354">
                  <c:v>43072.245833333334</c:v>
                </c:pt>
                <c:pt idx="355">
                  <c:v>43072.246527777781</c:v>
                </c:pt>
                <c:pt idx="356">
                  <c:v>43072.24722222222</c:v>
                </c:pt>
                <c:pt idx="357">
                  <c:v>43072.247916666667</c:v>
                </c:pt>
                <c:pt idx="358">
                  <c:v>43072.248611111114</c:v>
                </c:pt>
                <c:pt idx="359">
                  <c:v>43072.249305555553</c:v>
                </c:pt>
                <c:pt idx="360">
                  <c:v>43072.25</c:v>
                </c:pt>
                <c:pt idx="361">
                  <c:v>43072.250694444447</c:v>
                </c:pt>
                <c:pt idx="362">
                  <c:v>43072.251388888886</c:v>
                </c:pt>
                <c:pt idx="363">
                  <c:v>43072.252083333333</c:v>
                </c:pt>
                <c:pt idx="364">
                  <c:v>43072.25277777778</c:v>
                </c:pt>
                <c:pt idx="365">
                  <c:v>43072.253472222219</c:v>
                </c:pt>
                <c:pt idx="366">
                  <c:v>43072.254166666666</c:v>
                </c:pt>
                <c:pt idx="367">
                  <c:v>43072.254861111112</c:v>
                </c:pt>
                <c:pt idx="368">
                  <c:v>43072.255555555559</c:v>
                </c:pt>
                <c:pt idx="369">
                  <c:v>43072.256249999999</c:v>
                </c:pt>
                <c:pt idx="370">
                  <c:v>43072.256944444445</c:v>
                </c:pt>
                <c:pt idx="371">
                  <c:v>43072.257638888892</c:v>
                </c:pt>
                <c:pt idx="372">
                  <c:v>43072.258333333331</c:v>
                </c:pt>
                <c:pt idx="373">
                  <c:v>43072.259027777778</c:v>
                </c:pt>
                <c:pt idx="374">
                  <c:v>43072.259722222225</c:v>
                </c:pt>
                <c:pt idx="375">
                  <c:v>43072.260416666664</c:v>
                </c:pt>
                <c:pt idx="376">
                  <c:v>43072.261111111111</c:v>
                </c:pt>
                <c:pt idx="377">
                  <c:v>43072.261805555558</c:v>
                </c:pt>
                <c:pt idx="378">
                  <c:v>43072.262499999997</c:v>
                </c:pt>
                <c:pt idx="379">
                  <c:v>43072.263194444444</c:v>
                </c:pt>
                <c:pt idx="380">
                  <c:v>43072.263888888891</c:v>
                </c:pt>
                <c:pt idx="381">
                  <c:v>43072.26458333333</c:v>
                </c:pt>
                <c:pt idx="382">
                  <c:v>43072.265277777777</c:v>
                </c:pt>
                <c:pt idx="383">
                  <c:v>43072.265972222223</c:v>
                </c:pt>
                <c:pt idx="384">
                  <c:v>43072.26666666667</c:v>
                </c:pt>
                <c:pt idx="385">
                  <c:v>43072.267361111109</c:v>
                </c:pt>
                <c:pt idx="386">
                  <c:v>43072.268055555556</c:v>
                </c:pt>
                <c:pt idx="387">
                  <c:v>43072.268750000003</c:v>
                </c:pt>
                <c:pt idx="388">
                  <c:v>43072.269444444442</c:v>
                </c:pt>
                <c:pt idx="389">
                  <c:v>43072.270138888889</c:v>
                </c:pt>
                <c:pt idx="390">
                  <c:v>43072.270833333336</c:v>
                </c:pt>
                <c:pt idx="391">
                  <c:v>43072.271527777775</c:v>
                </c:pt>
                <c:pt idx="392">
                  <c:v>43072.272222222222</c:v>
                </c:pt>
                <c:pt idx="393">
                  <c:v>43072.272916666669</c:v>
                </c:pt>
                <c:pt idx="394">
                  <c:v>43072.273611111108</c:v>
                </c:pt>
                <c:pt idx="395">
                  <c:v>43072.274305555555</c:v>
                </c:pt>
                <c:pt idx="396">
                  <c:v>43072.275000000001</c:v>
                </c:pt>
                <c:pt idx="397">
                  <c:v>43072.275694444441</c:v>
                </c:pt>
                <c:pt idx="398">
                  <c:v>43072.276388888888</c:v>
                </c:pt>
                <c:pt idx="399">
                  <c:v>43072.277083333334</c:v>
                </c:pt>
                <c:pt idx="400">
                  <c:v>43072.277777777781</c:v>
                </c:pt>
                <c:pt idx="401">
                  <c:v>43072.27847222222</c:v>
                </c:pt>
                <c:pt idx="402">
                  <c:v>43072.279166666667</c:v>
                </c:pt>
                <c:pt idx="403">
                  <c:v>43072.279861111114</c:v>
                </c:pt>
                <c:pt idx="404">
                  <c:v>43072.280555555553</c:v>
                </c:pt>
                <c:pt idx="405">
                  <c:v>43072.28125</c:v>
                </c:pt>
                <c:pt idx="406">
                  <c:v>43072.281944444447</c:v>
                </c:pt>
                <c:pt idx="407">
                  <c:v>43072.282638888886</c:v>
                </c:pt>
                <c:pt idx="408">
                  <c:v>43072.283333333333</c:v>
                </c:pt>
                <c:pt idx="409">
                  <c:v>43072.28402777778</c:v>
                </c:pt>
                <c:pt idx="410">
                  <c:v>43072.284722222219</c:v>
                </c:pt>
                <c:pt idx="411">
                  <c:v>43072.285416666666</c:v>
                </c:pt>
                <c:pt idx="412">
                  <c:v>43072.286111111112</c:v>
                </c:pt>
                <c:pt idx="413">
                  <c:v>43072.286805555559</c:v>
                </c:pt>
                <c:pt idx="414">
                  <c:v>43072.287499999999</c:v>
                </c:pt>
                <c:pt idx="415">
                  <c:v>43072.288194444445</c:v>
                </c:pt>
                <c:pt idx="416">
                  <c:v>43072.288888888892</c:v>
                </c:pt>
                <c:pt idx="417">
                  <c:v>43072.289583333331</c:v>
                </c:pt>
                <c:pt idx="418">
                  <c:v>43072.290277777778</c:v>
                </c:pt>
                <c:pt idx="419">
                  <c:v>43072.290972222225</c:v>
                </c:pt>
                <c:pt idx="420">
                  <c:v>43072.291666666664</c:v>
                </c:pt>
                <c:pt idx="421">
                  <c:v>43072.292361111111</c:v>
                </c:pt>
                <c:pt idx="422">
                  <c:v>43072.293055555558</c:v>
                </c:pt>
                <c:pt idx="423">
                  <c:v>43072.293749999997</c:v>
                </c:pt>
                <c:pt idx="424">
                  <c:v>43072.294444444444</c:v>
                </c:pt>
                <c:pt idx="425">
                  <c:v>43072.295138888891</c:v>
                </c:pt>
                <c:pt idx="426">
                  <c:v>43072.29583333333</c:v>
                </c:pt>
                <c:pt idx="427">
                  <c:v>43072.296527777777</c:v>
                </c:pt>
                <c:pt idx="428">
                  <c:v>43072.297222222223</c:v>
                </c:pt>
                <c:pt idx="429">
                  <c:v>43072.29791666667</c:v>
                </c:pt>
                <c:pt idx="430">
                  <c:v>43072.298611111109</c:v>
                </c:pt>
                <c:pt idx="431">
                  <c:v>43072.299305555556</c:v>
                </c:pt>
                <c:pt idx="432">
                  <c:v>43072.3</c:v>
                </c:pt>
                <c:pt idx="433">
                  <c:v>43072.300694444442</c:v>
                </c:pt>
                <c:pt idx="434">
                  <c:v>43072.301388888889</c:v>
                </c:pt>
                <c:pt idx="435">
                  <c:v>43072.302083333336</c:v>
                </c:pt>
                <c:pt idx="436">
                  <c:v>43072.302777777775</c:v>
                </c:pt>
                <c:pt idx="437">
                  <c:v>43072.303472222222</c:v>
                </c:pt>
                <c:pt idx="438">
                  <c:v>43072.304166666669</c:v>
                </c:pt>
                <c:pt idx="439">
                  <c:v>43072.304861111108</c:v>
                </c:pt>
                <c:pt idx="440">
                  <c:v>43072.305555555555</c:v>
                </c:pt>
                <c:pt idx="441">
                  <c:v>43072.306250000001</c:v>
                </c:pt>
                <c:pt idx="442">
                  <c:v>43072.306944444441</c:v>
                </c:pt>
                <c:pt idx="443">
                  <c:v>43072.307638888888</c:v>
                </c:pt>
                <c:pt idx="444">
                  <c:v>43072.308333333334</c:v>
                </c:pt>
                <c:pt idx="445">
                  <c:v>43072.309027777781</c:v>
                </c:pt>
                <c:pt idx="446">
                  <c:v>43072.30972222222</c:v>
                </c:pt>
                <c:pt idx="447">
                  <c:v>43072.310416666667</c:v>
                </c:pt>
                <c:pt idx="448">
                  <c:v>43072.311111111114</c:v>
                </c:pt>
                <c:pt idx="449">
                  <c:v>43072.311805555553</c:v>
                </c:pt>
                <c:pt idx="450">
                  <c:v>43072.3125</c:v>
                </c:pt>
                <c:pt idx="451">
                  <c:v>43072.313194444447</c:v>
                </c:pt>
                <c:pt idx="452">
                  <c:v>43072.313888888886</c:v>
                </c:pt>
                <c:pt idx="453">
                  <c:v>43072.314583333333</c:v>
                </c:pt>
                <c:pt idx="454">
                  <c:v>43072.31527777778</c:v>
                </c:pt>
                <c:pt idx="455">
                  <c:v>43072.315972222219</c:v>
                </c:pt>
                <c:pt idx="456">
                  <c:v>43072.316666666666</c:v>
                </c:pt>
                <c:pt idx="457">
                  <c:v>43072.317361111112</c:v>
                </c:pt>
                <c:pt idx="458">
                  <c:v>43072.318055555559</c:v>
                </c:pt>
                <c:pt idx="459">
                  <c:v>43072.318749999999</c:v>
                </c:pt>
                <c:pt idx="460">
                  <c:v>43072.319444444445</c:v>
                </c:pt>
                <c:pt idx="461">
                  <c:v>43072.320138888892</c:v>
                </c:pt>
                <c:pt idx="462">
                  <c:v>43072.320833333331</c:v>
                </c:pt>
                <c:pt idx="463">
                  <c:v>43072.321527777778</c:v>
                </c:pt>
                <c:pt idx="464">
                  <c:v>43072.322222222225</c:v>
                </c:pt>
                <c:pt idx="465">
                  <c:v>43072.322916666664</c:v>
                </c:pt>
                <c:pt idx="466">
                  <c:v>43072.323611111111</c:v>
                </c:pt>
                <c:pt idx="467">
                  <c:v>43072.324305555558</c:v>
                </c:pt>
                <c:pt idx="468">
                  <c:v>43072.324999999997</c:v>
                </c:pt>
                <c:pt idx="469">
                  <c:v>43072.325694444444</c:v>
                </c:pt>
                <c:pt idx="470">
                  <c:v>43072.326388888891</c:v>
                </c:pt>
                <c:pt idx="471">
                  <c:v>43072.32708333333</c:v>
                </c:pt>
                <c:pt idx="472">
                  <c:v>43072.327777777777</c:v>
                </c:pt>
                <c:pt idx="473">
                  <c:v>43072.328472222223</c:v>
                </c:pt>
                <c:pt idx="474">
                  <c:v>43072.32916666667</c:v>
                </c:pt>
                <c:pt idx="475">
                  <c:v>43072.329861111109</c:v>
                </c:pt>
                <c:pt idx="476">
                  <c:v>43072.330555555556</c:v>
                </c:pt>
                <c:pt idx="477">
                  <c:v>43072.331250000003</c:v>
                </c:pt>
                <c:pt idx="478">
                  <c:v>43072.331944444442</c:v>
                </c:pt>
                <c:pt idx="479">
                  <c:v>43072.332638888889</c:v>
                </c:pt>
                <c:pt idx="480">
                  <c:v>43072.333333333336</c:v>
                </c:pt>
                <c:pt idx="481">
                  <c:v>43072.334027777775</c:v>
                </c:pt>
                <c:pt idx="482">
                  <c:v>43072.334722222222</c:v>
                </c:pt>
                <c:pt idx="483">
                  <c:v>43072.335416666669</c:v>
                </c:pt>
                <c:pt idx="484">
                  <c:v>43072.336111111108</c:v>
                </c:pt>
                <c:pt idx="485">
                  <c:v>43072.336805555555</c:v>
                </c:pt>
                <c:pt idx="486">
                  <c:v>43072.337500000001</c:v>
                </c:pt>
                <c:pt idx="487">
                  <c:v>43072.338194444441</c:v>
                </c:pt>
                <c:pt idx="488">
                  <c:v>43072.338888888888</c:v>
                </c:pt>
                <c:pt idx="489">
                  <c:v>43072.339583333334</c:v>
                </c:pt>
                <c:pt idx="490">
                  <c:v>43072.340277777781</c:v>
                </c:pt>
                <c:pt idx="491">
                  <c:v>43072.34097222222</c:v>
                </c:pt>
                <c:pt idx="492">
                  <c:v>43072.341666666667</c:v>
                </c:pt>
                <c:pt idx="493">
                  <c:v>43072.342361111114</c:v>
                </c:pt>
                <c:pt idx="494">
                  <c:v>43072.343055555553</c:v>
                </c:pt>
                <c:pt idx="495">
                  <c:v>43072.34375</c:v>
                </c:pt>
                <c:pt idx="496">
                  <c:v>43072.344444444447</c:v>
                </c:pt>
                <c:pt idx="497">
                  <c:v>43072.345138888886</c:v>
                </c:pt>
                <c:pt idx="498">
                  <c:v>43072.345833333333</c:v>
                </c:pt>
                <c:pt idx="499">
                  <c:v>43072.34652777778</c:v>
                </c:pt>
                <c:pt idx="500">
                  <c:v>43072.347222222219</c:v>
                </c:pt>
                <c:pt idx="501">
                  <c:v>43072.347916666666</c:v>
                </c:pt>
                <c:pt idx="502">
                  <c:v>43072.348611111112</c:v>
                </c:pt>
                <c:pt idx="503">
                  <c:v>43072.349305555559</c:v>
                </c:pt>
                <c:pt idx="504">
                  <c:v>43072.35</c:v>
                </c:pt>
                <c:pt idx="505">
                  <c:v>43072.350694444445</c:v>
                </c:pt>
                <c:pt idx="506">
                  <c:v>43072.351388888892</c:v>
                </c:pt>
                <c:pt idx="507">
                  <c:v>43072.352083333331</c:v>
                </c:pt>
                <c:pt idx="508">
                  <c:v>43072.352777777778</c:v>
                </c:pt>
                <c:pt idx="509">
                  <c:v>43072.353472222225</c:v>
                </c:pt>
                <c:pt idx="510">
                  <c:v>43072.354166666664</c:v>
                </c:pt>
                <c:pt idx="511">
                  <c:v>43072.354861111111</c:v>
                </c:pt>
                <c:pt idx="512">
                  <c:v>43072.355555555558</c:v>
                </c:pt>
                <c:pt idx="513">
                  <c:v>43072.356249999997</c:v>
                </c:pt>
                <c:pt idx="514">
                  <c:v>43072.356944444444</c:v>
                </c:pt>
                <c:pt idx="515">
                  <c:v>43072.357638888891</c:v>
                </c:pt>
                <c:pt idx="516">
                  <c:v>43072.35833333333</c:v>
                </c:pt>
                <c:pt idx="517">
                  <c:v>43072.359027777777</c:v>
                </c:pt>
                <c:pt idx="518">
                  <c:v>43072.359722222223</c:v>
                </c:pt>
                <c:pt idx="519">
                  <c:v>43072.36041666667</c:v>
                </c:pt>
                <c:pt idx="520">
                  <c:v>43072.361111111109</c:v>
                </c:pt>
                <c:pt idx="521">
                  <c:v>43072.361805555556</c:v>
                </c:pt>
                <c:pt idx="522">
                  <c:v>43072.362500000003</c:v>
                </c:pt>
                <c:pt idx="523">
                  <c:v>43072.363194444442</c:v>
                </c:pt>
                <c:pt idx="524">
                  <c:v>43072.363888888889</c:v>
                </c:pt>
                <c:pt idx="525">
                  <c:v>43072.364583333336</c:v>
                </c:pt>
                <c:pt idx="526">
                  <c:v>43072.365277777775</c:v>
                </c:pt>
                <c:pt idx="527">
                  <c:v>43072.365972222222</c:v>
                </c:pt>
                <c:pt idx="528">
                  <c:v>43072.366666666669</c:v>
                </c:pt>
                <c:pt idx="529">
                  <c:v>43072.367361111108</c:v>
                </c:pt>
                <c:pt idx="530">
                  <c:v>43072.368055555555</c:v>
                </c:pt>
                <c:pt idx="531">
                  <c:v>43072.368750000001</c:v>
                </c:pt>
                <c:pt idx="532">
                  <c:v>43072.369444444441</c:v>
                </c:pt>
                <c:pt idx="533">
                  <c:v>43072.370138888888</c:v>
                </c:pt>
                <c:pt idx="534">
                  <c:v>43072.370833333334</c:v>
                </c:pt>
                <c:pt idx="535">
                  <c:v>43072.371527777781</c:v>
                </c:pt>
                <c:pt idx="536">
                  <c:v>43072.37222222222</c:v>
                </c:pt>
                <c:pt idx="537">
                  <c:v>43072.372916666667</c:v>
                </c:pt>
                <c:pt idx="538">
                  <c:v>43072.373611111114</c:v>
                </c:pt>
                <c:pt idx="539">
                  <c:v>43072.374305555553</c:v>
                </c:pt>
                <c:pt idx="540">
                  <c:v>43072.375</c:v>
                </c:pt>
                <c:pt idx="541">
                  <c:v>43072.375694444447</c:v>
                </c:pt>
                <c:pt idx="542">
                  <c:v>43072.376388888886</c:v>
                </c:pt>
                <c:pt idx="543">
                  <c:v>43072.377083333333</c:v>
                </c:pt>
                <c:pt idx="544">
                  <c:v>43072.37777777778</c:v>
                </c:pt>
                <c:pt idx="545">
                  <c:v>43072.378472222219</c:v>
                </c:pt>
                <c:pt idx="546">
                  <c:v>43072.379166666666</c:v>
                </c:pt>
                <c:pt idx="547">
                  <c:v>43072.379861111112</c:v>
                </c:pt>
                <c:pt idx="548">
                  <c:v>43072.380555555559</c:v>
                </c:pt>
                <c:pt idx="549">
                  <c:v>43072.381249999999</c:v>
                </c:pt>
                <c:pt idx="550">
                  <c:v>43072.381944444445</c:v>
                </c:pt>
                <c:pt idx="551">
                  <c:v>43072.382638888892</c:v>
                </c:pt>
                <c:pt idx="552">
                  <c:v>43072.383333333331</c:v>
                </c:pt>
                <c:pt idx="553">
                  <c:v>43072.384027777778</c:v>
                </c:pt>
                <c:pt idx="554">
                  <c:v>43072.384722222225</c:v>
                </c:pt>
                <c:pt idx="555">
                  <c:v>43072.385416666664</c:v>
                </c:pt>
                <c:pt idx="556">
                  <c:v>43072.386111111111</c:v>
                </c:pt>
                <c:pt idx="557">
                  <c:v>43072.386805555558</c:v>
                </c:pt>
                <c:pt idx="558">
                  <c:v>43072.387499999997</c:v>
                </c:pt>
                <c:pt idx="559">
                  <c:v>43072.388194444444</c:v>
                </c:pt>
                <c:pt idx="560">
                  <c:v>43072.388888888891</c:v>
                </c:pt>
                <c:pt idx="561">
                  <c:v>43072.38958333333</c:v>
                </c:pt>
                <c:pt idx="562">
                  <c:v>43072.390277777777</c:v>
                </c:pt>
                <c:pt idx="563">
                  <c:v>43072.390972222223</c:v>
                </c:pt>
                <c:pt idx="564">
                  <c:v>43072.39166666667</c:v>
                </c:pt>
                <c:pt idx="565">
                  <c:v>43072.392361111109</c:v>
                </c:pt>
                <c:pt idx="566">
                  <c:v>43072.393055555556</c:v>
                </c:pt>
                <c:pt idx="567">
                  <c:v>43072.393750000003</c:v>
                </c:pt>
                <c:pt idx="568">
                  <c:v>43072.394444444442</c:v>
                </c:pt>
                <c:pt idx="569">
                  <c:v>43072.395138888889</c:v>
                </c:pt>
                <c:pt idx="570">
                  <c:v>43072.395833333336</c:v>
                </c:pt>
                <c:pt idx="571">
                  <c:v>43072.396527777775</c:v>
                </c:pt>
                <c:pt idx="572">
                  <c:v>43072.397222222222</c:v>
                </c:pt>
                <c:pt idx="573">
                  <c:v>43072.397916666669</c:v>
                </c:pt>
                <c:pt idx="574">
                  <c:v>43072.398611111108</c:v>
                </c:pt>
                <c:pt idx="575">
                  <c:v>43072.399305555555</c:v>
                </c:pt>
                <c:pt idx="576">
                  <c:v>43072.4</c:v>
                </c:pt>
                <c:pt idx="577">
                  <c:v>43072.400694444441</c:v>
                </c:pt>
                <c:pt idx="578">
                  <c:v>43072.401388888888</c:v>
                </c:pt>
                <c:pt idx="579">
                  <c:v>43072.402083333334</c:v>
                </c:pt>
                <c:pt idx="580">
                  <c:v>43072.402777777781</c:v>
                </c:pt>
                <c:pt idx="581">
                  <c:v>43072.40347222222</c:v>
                </c:pt>
                <c:pt idx="582">
                  <c:v>43072.404166666667</c:v>
                </c:pt>
                <c:pt idx="583">
                  <c:v>43072.404861111114</c:v>
                </c:pt>
                <c:pt idx="584">
                  <c:v>43072.405555555553</c:v>
                </c:pt>
                <c:pt idx="585">
                  <c:v>43072.40625</c:v>
                </c:pt>
                <c:pt idx="586">
                  <c:v>43072.406944444447</c:v>
                </c:pt>
                <c:pt idx="587">
                  <c:v>43072.407638888886</c:v>
                </c:pt>
                <c:pt idx="588">
                  <c:v>43072.408333333333</c:v>
                </c:pt>
                <c:pt idx="589">
                  <c:v>43072.40902777778</c:v>
                </c:pt>
                <c:pt idx="590">
                  <c:v>43072.409722222219</c:v>
                </c:pt>
                <c:pt idx="591">
                  <c:v>43072.410416666666</c:v>
                </c:pt>
                <c:pt idx="592">
                  <c:v>43072.411111111112</c:v>
                </c:pt>
                <c:pt idx="593">
                  <c:v>43072.411805555559</c:v>
                </c:pt>
                <c:pt idx="594">
                  <c:v>43072.412499999999</c:v>
                </c:pt>
                <c:pt idx="595">
                  <c:v>43072.413194444445</c:v>
                </c:pt>
                <c:pt idx="596">
                  <c:v>43072.413888888892</c:v>
                </c:pt>
                <c:pt idx="597">
                  <c:v>43072.414583333331</c:v>
                </c:pt>
                <c:pt idx="598">
                  <c:v>43072.415277777778</c:v>
                </c:pt>
                <c:pt idx="599">
                  <c:v>43072.415972222225</c:v>
                </c:pt>
                <c:pt idx="600">
                  <c:v>43072.416666666664</c:v>
                </c:pt>
                <c:pt idx="601">
                  <c:v>43072.417361111111</c:v>
                </c:pt>
                <c:pt idx="602">
                  <c:v>43072.418055555558</c:v>
                </c:pt>
                <c:pt idx="603">
                  <c:v>43072.418749999997</c:v>
                </c:pt>
                <c:pt idx="604">
                  <c:v>43072.419444444444</c:v>
                </c:pt>
                <c:pt idx="605">
                  <c:v>43072.420138888891</c:v>
                </c:pt>
                <c:pt idx="606">
                  <c:v>43072.42083333333</c:v>
                </c:pt>
                <c:pt idx="607">
                  <c:v>43072.421527777777</c:v>
                </c:pt>
                <c:pt idx="608">
                  <c:v>43072.422222222223</c:v>
                </c:pt>
                <c:pt idx="609">
                  <c:v>43072.42291666667</c:v>
                </c:pt>
                <c:pt idx="610">
                  <c:v>43072.423611111109</c:v>
                </c:pt>
                <c:pt idx="611">
                  <c:v>43072.424305555556</c:v>
                </c:pt>
                <c:pt idx="612">
                  <c:v>43072.425000000003</c:v>
                </c:pt>
                <c:pt idx="613">
                  <c:v>43072.425694444442</c:v>
                </c:pt>
                <c:pt idx="614">
                  <c:v>43072.426388888889</c:v>
                </c:pt>
                <c:pt idx="615">
                  <c:v>43072.427083333336</c:v>
                </c:pt>
                <c:pt idx="616">
                  <c:v>43072.427777777775</c:v>
                </c:pt>
                <c:pt idx="617">
                  <c:v>43072.428472222222</c:v>
                </c:pt>
                <c:pt idx="618">
                  <c:v>43072.429166666669</c:v>
                </c:pt>
                <c:pt idx="619">
                  <c:v>43072.429861111108</c:v>
                </c:pt>
                <c:pt idx="620">
                  <c:v>43072.430555555555</c:v>
                </c:pt>
                <c:pt idx="621">
                  <c:v>43072.431250000001</c:v>
                </c:pt>
                <c:pt idx="622">
                  <c:v>43072.431944444441</c:v>
                </c:pt>
                <c:pt idx="623">
                  <c:v>43072.432638888888</c:v>
                </c:pt>
                <c:pt idx="624">
                  <c:v>43072.433333333334</c:v>
                </c:pt>
                <c:pt idx="625">
                  <c:v>43072.434027777781</c:v>
                </c:pt>
                <c:pt idx="626">
                  <c:v>43072.43472222222</c:v>
                </c:pt>
                <c:pt idx="627">
                  <c:v>43072.435416666667</c:v>
                </c:pt>
                <c:pt idx="628">
                  <c:v>43072.436111111114</c:v>
                </c:pt>
                <c:pt idx="629">
                  <c:v>43072.436805555553</c:v>
                </c:pt>
                <c:pt idx="630">
                  <c:v>43072.4375</c:v>
                </c:pt>
                <c:pt idx="631">
                  <c:v>43072.438194444447</c:v>
                </c:pt>
                <c:pt idx="632">
                  <c:v>43072.438888888886</c:v>
                </c:pt>
                <c:pt idx="633">
                  <c:v>43072.439583333333</c:v>
                </c:pt>
                <c:pt idx="634">
                  <c:v>43072.44027777778</c:v>
                </c:pt>
                <c:pt idx="635">
                  <c:v>43072.440972222219</c:v>
                </c:pt>
                <c:pt idx="636">
                  <c:v>43072.441666666666</c:v>
                </c:pt>
                <c:pt idx="637">
                  <c:v>43072.442361111112</c:v>
                </c:pt>
                <c:pt idx="638">
                  <c:v>43072.443055555559</c:v>
                </c:pt>
                <c:pt idx="639">
                  <c:v>43072.443749999999</c:v>
                </c:pt>
                <c:pt idx="640">
                  <c:v>43072.444444444445</c:v>
                </c:pt>
                <c:pt idx="641">
                  <c:v>43072.445138888892</c:v>
                </c:pt>
                <c:pt idx="642">
                  <c:v>43072.445833333331</c:v>
                </c:pt>
                <c:pt idx="643">
                  <c:v>43072.446527777778</c:v>
                </c:pt>
                <c:pt idx="644">
                  <c:v>43072.447222222225</c:v>
                </c:pt>
                <c:pt idx="645">
                  <c:v>43072.447916666664</c:v>
                </c:pt>
                <c:pt idx="646">
                  <c:v>43072.448611111111</c:v>
                </c:pt>
                <c:pt idx="647">
                  <c:v>43072.449305555558</c:v>
                </c:pt>
                <c:pt idx="648">
                  <c:v>43072.45</c:v>
                </c:pt>
                <c:pt idx="649">
                  <c:v>43072.450694444444</c:v>
                </c:pt>
                <c:pt idx="650">
                  <c:v>43072.451388888891</c:v>
                </c:pt>
                <c:pt idx="651">
                  <c:v>43072.45208333333</c:v>
                </c:pt>
                <c:pt idx="652">
                  <c:v>43072.452777777777</c:v>
                </c:pt>
                <c:pt idx="653">
                  <c:v>43072.453472222223</c:v>
                </c:pt>
                <c:pt idx="654">
                  <c:v>43072.45416666667</c:v>
                </c:pt>
                <c:pt idx="655">
                  <c:v>43072.454861111109</c:v>
                </c:pt>
                <c:pt idx="656">
                  <c:v>43072.455555555556</c:v>
                </c:pt>
                <c:pt idx="657">
                  <c:v>43072.456250000003</c:v>
                </c:pt>
                <c:pt idx="658">
                  <c:v>43072.456944444442</c:v>
                </c:pt>
                <c:pt idx="659">
                  <c:v>43072.457638888889</c:v>
                </c:pt>
                <c:pt idx="660">
                  <c:v>43072.458333333336</c:v>
                </c:pt>
                <c:pt idx="661">
                  <c:v>43072.459027777775</c:v>
                </c:pt>
                <c:pt idx="662">
                  <c:v>43072.459722222222</c:v>
                </c:pt>
                <c:pt idx="663">
                  <c:v>43072.460416666669</c:v>
                </c:pt>
                <c:pt idx="664">
                  <c:v>43072.461111111108</c:v>
                </c:pt>
                <c:pt idx="665">
                  <c:v>43072.461805555555</c:v>
                </c:pt>
                <c:pt idx="666">
                  <c:v>43072.462500000001</c:v>
                </c:pt>
                <c:pt idx="667">
                  <c:v>43072.463194444441</c:v>
                </c:pt>
                <c:pt idx="668">
                  <c:v>43072.463888888888</c:v>
                </c:pt>
                <c:pt idx="669">
                  <c:v>43072.464583333334</c:v>
                </c:pt>
                <c:pt idx="670">
                  <c:v>43072.465277777781</c:v>
                </c:pt>
                <c:pt idx="671">
                  <c:v>43072.46597222222</c:v>
                </c:pt>
                <c:pt idx="672">
                  <c:v>43072.466666666667</c:v>
                </c:pt>
                <c:pt idx="673">
                  <c:v>43072.467361111114</c:v>
                </c:pt>
                <c:pt idx="674">
                  <c:v>43072.468055555553</c:v>
                </c:pt>
                <c:pt idx="675">
                  <c:v>43072.46875</c:v>
                </c:pt>
                <c:pt idx="676">
                  <c:v>43072.469444444447</c:v>
                </c:pt>
                <c:pt idx="677">
                  <c:v>43072.470138888886</c:v>
                </c:pt>
                <c:pt idx="678">
                  <c:v>43072.470833333333</c:v>
                </c:pt>
                <c:pt idx="679">
                  <c:v>43072.47152777778</c:v>
                </c:pt>
                <c:pt idx="680">
                  <c:v>43072.472222222219</c:v>
                </c:pt>
                <c:pt idx="681">
                  <c:v>43072.472916666666</c:v>
                </c:pt>
                <c:pt idx="682">
                  <c:v>43072.473611111112</c:v>
                </c:pt>
                <c:pt idx="683">
                  <c:v>43072.474305555559</c:v>
                </c:pt>
                <c:pt idx="684">
                  <c:v>43072.474999999999</c:v>
                </c:pt>
                <c:pt idx="685">
                  <c:v>43072.475694444445</c:v>
                </c:pt>
                <c:pt idx="686">
                  <c:v>43072.476388888892</c:v>
                </c:pt>
                <c:pt idx="687">
                  <c:v>43072.477083333331</c:v>
                </c:pt>
                <c:pt idx="688">
                  <c:v>43072.477777777778</c:v>
                </c:pt>
                <c:pt idx="689">
                  <c:v>43072.478472222225</c:v>
                </c:pt>
                <c:pt idx="690">
                  <c:v>43072.479166666664</c:v>
                </c:pt>
                <c:pt idx="691">
                  <c:v>43072.479861111111</c:v>
                </c:pt>
                <c:pt idx="692">
                  <c:v>43072.480555555558</c:v>
                </c:pt>
                <c:pt idx="693">
                  <c:v>43072.481249999997</c:v>
                </c:pt>
                <c:pt idx="694">
                  <c:v>43072.481944444444</c:v>
                </c:pt>
                <c:pt idx="695">
                  <c:v>43072.482638888891</c:v>
                </c:pt>
                <c:pt idx="696">
                  <c:v>43072.48333333333</c:v>
                </c:pt>
                <c:pt idx="697">
                  <c:v>43072.484027777777</c:v>
                </c:pt>
                <c:pt idx="698">
                  <c:v>43072.484722222223</c:v>
                </c:pt>
                <c:pt idx="699">
                  <c:v>43072.48541666667</c:v>
                </c:pt>
                <c:pt idx="700">
                  <c:v>43072.486111111109</c:v>
                </c:pt>
                <c:pt idx="701">
                  <c:v>43072.486805555556</c:v>
                </c:pt>
                <c:pt idx="702">
                  <c:v>43072.487500000003</c:v>
                </c:pt>
                <c:pt idx="703">
                  <c:v>43072.488194444442</c:v>
                </c:pt>
                <c:pt idx="704">
                  <c:v>43072.488888888889</c:v>
                </c:pt>
                <c:pt idx="705">
                  <c:v>43072.489583333336</c:v>
                </c:pt>
                <c:pt idx="706">
                  <c:v>43072.490277777775</c:v>
                </c:pt>
                <c:pt idx="707">
                  <c:v>43072.490972222222</c:v>
                </c:pt>
                <c:pt idx="708">
                  <c:v>43072.491666666669</c:v>
                </c:pt>
                <c:pt idx="709">
                  <c:v>43072.492361111108</c:v>
                </c:pt>
                <c:pt idx="710">
                  <c:v>43072.493055555555</c:v>
                </c:pt>
                <c:pt idx="711">
                  <c:v>43072.493750000001</c:v>
                </c:pt>
                <c:pt idx="712">
                  <c:v>43072.494444444441</c:v>
                </c:pt>
                <c:pt idx="713">
                  <c:v>43072.495138888888</c:v>
                </c:pt>
                <c:pt idx="714">
                  <c:v>43072.495833333334</c:v>
                </c:pt>
                <c:pt idx="715">
                  <c:v>43072.496527777781</c:v>
                </c:pt>
                <c:pt idx="716">
                  <c:v>43072.49722222222</c:v>
                </c:pt>
                <c:pt idx="717">
                  <c:v>43072.497916666667</c:v>
                </c:pt>
                <c:pt idx="718">
                  <c:v>43072.498611111114</c:v>
                </c:pt>
                <c:pt idx="719">
                  <c:v>43072.499305555553</c:v>
                </c:pt>
                <c:pt idx="720">
                  <c:v>43072.5</c:v>
                </c:pt>
                <c:pt idx="721">
                  <c:v>43072.500694444447</c:v>
                </c:pt>
                <c:pt idx="722">
                  <c:v>43072.501388888886</c:v>
                </c:pt>
                <c:pt idx="723">
                  <c:v>43072.502083333333</c:v>
                </c:pt>
                <c:pt idx="724">
                  <c:v>43072.50277777778</c:v>
                </c:pt>
                <c:pt idx="725">
                  <c:v>43072.503472222219</c:v>
                </c:pt>
                <c:pt idx="726">
                  <c:v>43072.504166666666</c:v>
                </c:pt>
                <c:pt idx="727">
                  <c:v>43072.504861111112</c:v>
                </c:pt>
                <c:pt idx="728">
                  <c:v>43072.505555555559</c:v>
                </c:pt>
                <c:pt idx="729">
                  <c:v>43072.506249999999</c:v>
                </c:pt>
                <c:pt idx="730">
                  <c:v>43072.506944444445</c:v>
                </c:pt>
                <c:pt idx="731">
                  <c:v>43072.507638888892</c:v>
                </c:pt>
                <c:pt idx="732">
                  <c:v>43072.508333333331</c:v>
                </c:pt>
                <c:pt idx="733">
                  <c:v>43072.509027777778</c:v>
                </c:pt>
                <c:pt idx="734">
                  <c:v>43072.509722222225</c:v>
                </c:pt>
                <c:pt idx="735">
                  <c:v>43072.510416666664</c:v>
                </c:pt>
                <c:pt idx="736">
                  <c:v>43072.511111111111</c:v>
                </c:pt>
                <c:pt idx="737">
                  <c:v>43072.511805555558</c:v>
                </c:pt>
                <c:pt idx="738">
                  <c:v>43072.512499999997</c:v>
                </c:pt>
                <c:pt idx="739">
                  <c:v>43072.513194444444</c:v>
                </c:pt>
                <c:pt idx="740">
                  <c:v>43072.513888888891</c:v>
                </c:pt>
                <c:pt idx="741">
                  <c:v>43072.51458333333</c:v>
                </c:pt>
                <c:pt idx="742">
                  <c:v>43072.515277777777</c:v>
                </c:pt>
                <c:pt idx="743">
                  <c:v>43072.515972222223</c:v>
                </c:pt>
                <c:pt idx="744">
                  <c:v>43072.51666666667</c:v>
                </c:pt>
                <c:pt idx="745">
                  <c:v>43072.517361111109</c:v>
                </c:pt>
                <c:pt idx="746">
                  <c:v>43072.518055555556</c:v>
                </c:pt>
                <c:pt idx="747">
                  <c:v>43072.518750000003</c:v>
                </c:pt>
                <c:pt idx="748">
                  <c:v>43072.519444444442</c:v>
                </c:pt>
                <c:pt idx="749">
                  <c:v>43072.520138888889</c:v>
                </c:pt>
                <c:pt idx="750">
                  <c:v>43072.520833333336</c:v>
                </c:pt>
                <c:pt idx="751">
                  <c:v>43072.521527777775</c:v>
                </c:pt>
                <c:pt idx="752">
                  <c:v>43072.522222222222</c:v>
                </c:pt>
                <c:pt idx="753">
                  <c:v>43072.522916666669</c:v>
                </c:pt>
                <c:pt idx="754">
                  <c:v>43072.523611111108</c:v>
                </c:pt>
                <c:pt idx="755">
                  <c:v>43072.524305555555</c:v>
                </c:pt>
                <c:pt idx="756">
                  <c:v>43072.525000000001</c:v>
                </c:pt>
                <c:pt idx="757">
                  <c:v>43072.525694444441</c:v>
                </c:pt>
                <c:pt idx="758">
                  <c:v>43072.526388888888</c:v>
                </c:pt>
                <c:pt idx="759">
                  <c:v>43072.527083333334</c:v>
                </c:pt>
                <c:pt idx="760">
                  <c:v>43072.527777777781</c:v>
                </c:pt>
                <c:pt idx="761">
                  <c:v>43072.52847222222</c:v>
                </c:pt>
                <c:pt idx="762">
                  <c:v>43072.529166666667</c:v>
                </c:pt>
                <c:pt idx="763">
                  <c:v>43072.529861111114</c:v>
                </c:pt>
                <c:pt idx="764">
                  <c:v>43072.530555555553</c:v>
                </c:pt>
                <c:pt idx="765">
                  <c:v>43072.53125</c:v>
                </c:pt>
                <c:pt idx="766">
                  <c:v>43072.531944444447</c:v>
                </c:pt>
                <c:pt idx="767">
                  <c:v>43072.532638888886</c:v>
                </c:pt>
                <c:pt idx="768">
                  <c:v>43072.533333333333</c:v>
                </c:pt>
                <c:pt idx="769">
                  <c:v>43072.53402777778</c:v>
                </c:pt>
                <c:pt idx="770">
                  <c:v>43072.534722222219</c:v>
                </c:pt>
                <c:pt idx="771">
                  <c:v>43072.535416666666</c:v>
                </c:pt>
                <c:pt idx="772">
                  <c:v>43072.536111111112</c:v>
                </c:pt>
                <c:pt idx="773">
                  <c:v>43072.536805555559</c:v>
                </c:pt>
                <c:pt idx="774">
                  <c:v>43072.537499999999</c:v>
                </c:pt>
                <c:pt idx="775">
                  <c:v>43072.538194444445</c:v>
                </c:pt>
                <c:pt idx="776">
                  <c:v>43072.538888888892</c:v>
                </c:pt>
                <c:pt idx="777">
                  <c:v>43072.539583333331</c:v>
                </c:pt>
                <c:pt idx="778">
                  <c:v>43072.540277777778</c:v>
                </c:pt>
                <c:pt idx="779">
                  <c:v>43072.540972222225</c:v>
                </c:pt>
                <c:pt idx="780">
                  <c:v>43072.541666666664</c:v>
                </c:pt>
                <c:pt idx="781">
                  <c:v>43072.542361111111</c:v>
                </c:pt>
                <c:pt idx="782">
                  <c:v>43072.543055555558</c:v>
                </c:pt>
                <c:pt idx="783">
                  <c:v>43072.543749999997</c:v>
                </c:pt>
                <c:pt idx="784">
                  <c:v>43072.544444444444</c:v>
                </c:pt>
                <c:pt idx="785">
                  <c:v>43072.545138888891</c:v>
                </c:pt>
                <c:pt idx="786">
                  <c:v>43072.54583333333</c:v>
                </c:pt>
                <c:pt idx="787">
                  <c:v>43072.546527777777</c:v>
                </c:pt>
                <c:pt idx="788">
                  <c:v>43072.547222222223</c:v>
                </c:pt>
                <c:pt idx="789">
                  <c:v>43072.54791666667</c:v>
                </c:pt>
                <c:pt idx="790">
                  <c:v>43072.548611111109</c:v>
                </c:pt>
                <c:pt idx="791">
                  <c:v>43072.549305555556</c:v>
                </c:pt>
                <c:pt idx="792">
                  <c:v>43072.55</c:v>
                </c:pt>
                <c:pt idx="793">
                  <c:v>43072.550694444442</c:v>
                </c:pt>
                <c:pt idx="794">
                  <c:v>43072.551388888889</c:v>
                </c:pt>
                <c:pt idx="795">
                  <c:v>43072.552083333336</c:v>
                </c:pt>
                <c:pt idx="796">
                  <c:v>43072.552777777775</c:v>
                </c:pt>
                <c:pt idx="797">
                  <c:v>43072.553472222222</c:v>
                </c:pt>
                <c:pt idx="798">
                  <c:v>43072.554166666669</c:v>
                </c:pt>
                <c:pt idx="799">
                  <c:v>43072.554861111108</c:v>
                </c:pt>
                <c:pt idx="800">
                  <c:v>43072.555555555555</c:v>
                </c:pt>
                <c:pt idx="801">
                  <c:v>43072.556250000001</c:v>
                </c:pt>
                <c:pt idx="802">
                  <c:v>43072.556944444441</c:v>
                </c:pt>
                <c:pt idx="803">
                  <c:v>43072.557638888888</c:v>
                </c:pt>
                <c:pt idx="804">
                  <c:v>43072.558333333334</c:v>
                </c:pt>
                <c:pt idx="805">
                  <c:v>43072.559027777781</c:v>
                </c:pt>
                <c:pt idx="806">
                  <c:v>43072.55972222222</c:v>
                </c:pt>
                <c:pt idx="807">
                  <c:v>43072.560416666667</c:v>
                </c:pt>
                <c:pt idx="808">
                  <c:v>43072.561111111114</c:v>
                </c:pt>
                <c:pt idx="809">
                  <c:v>43072.561805555553</c:v>
                </c:pt>
                <c:pt idx="810">
                  <c:v>43072.5625</c:v>
                </c:pt>
                <c:pt idx="811">
                  <c:v>43072.563194444447</c:v>
                </c:pt>
                <c:pt idx="812">
                  <c:v>43072.563888888886</c:v>
                </c:pt>
                <c:pt idx="813">
                  <c:v>43072.564583333333</c:v>
                </c:pt>
                <c:pt idx="814">
                  <c:v>43072.56527777778</c:v>
                </c:pt>
                <c:pt idx="815">
                  <c:v>43072.565972222219</c:v>
                </c:pt>
                <c:pt idx="816">
                  <c:v>43072.566666666666</c:v>
                </c:pt>
                <c:pt idx="817">
                  <c:v>43072.567361111112</c:v>
                </c:pt>
                <c:pt idx="818">
                  <c:v>43072.568055555559</c:v>
                </c:pt>
                <c:pt idx="819">
                  <c:v>43072.568749999999</c:v>
                </c:pt>
                <c:pt idx="820">
                  <c:v>43072.569444444445</c:v>
                </c:pt>
                <c:pt idx="821">
                  <c:v>43072.570138888892</c:v>
                </c:pt>
                <c:pt idx="822">
                  <c:v>43072.570833333331</c:v>
                </c:pt>
                <c:pt idx="823">
                  <c:v>43072.571527777778</c:v>
                </c:pt>
                <c:pt idx="824">
                  <c:v>43072.572222222225</c:v>
                </c:pt>
                <c:pt idx="825">
                  <c:v>43072.572916666664</c:v>
                </c:pt>
                <c:pt idx="826">
                  <c:v>43072.573611111111</c:v>
                </c:pt>
                <c:pt idx="827">
                  <c:v>43072.574305555558</c:v>
                </c:pt>
                <c:pt idx="828">
                  <c:v>43072.574999999997</c:v>
                </c:pt>
                <c:pt idx="829">
                  <c:v>43072.575694444444</c:v>
                </c:pt>
                <c:pt idx="830">
                  <c:v>43072.576388888891</c:v>
                </c:pt>
                <c:pt idx="831">
                  <c:v>43072.57708333333</c:v>
                </c:pt>
                <c:pt idx="832">
                  <c:v>43072.577777777777</c:v>
                </c:pt>
                <c:pt idx="833">
                  <c:v>43072.578472222223</c:v>
                </c:pt>
                <c:pt idx="834">
                  <c:v>43072.57916666667</c:v>
                </c:pt>
                <c:pt idx="835">
                  <c:v>43072.579861111109</c:v>
                </c:pt>
                <c:pt idx="836">
                  <c:v>43072.580555555556</c:v>
                </c:pt>
                <c:pt idx="837">
                  <c:v>43072.581250000003</c:v>
                </c:pt>
                <c:pt idx="838">
                  <c:v>43072.581944444442</c:v>
                </c:pt>
                <c:pt idx="839">
                  <c:v>43072.582638888889</c:v>
                </c:pt>
                <c:pt idx="840">
                  <c:v>43072.583333333336</c:v>
                </c:pt>
                <c:pt idx="841">
                  <c:v>43072.584027777775</c:v>
                </c:pt>
                <c:pt idx="842">
                  <c:v>43072.584722222222</c:v>
                </c:pt>
                <c:pt idx="843">
                  <c:v>43072.585416666669</c:v>
                </c:pt>
                <c:pt idx="844">
                  <c:v>43072.586111111108</c:v>
                </c:pt>
                <c:pt idx="845">
                  <c:v>43072.586805555555</c:v>
                </c:pt>
                <c:pt idx="846">
                  <c:v>43072.587500000001</c:v>
                </c:pt>
                <c:pt idx="847">
                  <c:v>43072.588194444441</c:v>
                </c:pt>
                <c:pt idx="848">
                  <c:v>43072.588888888888</c:v>
                </c:pt>
                <c:pt idx="849">
                  <c:v>43072.589583333334</c:v>
                </c:pt>
                <c:pt idx="850">
                  <c:v>43072.590277777781</c:v>
                </c:pt>
                <c:pt idx="851">
                  <c:v>43072.59097222222</c:v>
                </c:pt>
                <c:pt idx="852">
                  <c:v>43072.591666666667</c:v>
                </c:pt>
                <c:pt idx="853">
                  <c:v>43072.592361111114</c:v>
                </c:pt>
                <c:pt idx="854">
                  <c:v>43072.593055555553</c:v>
                </c:pt>
                <c:pt idx="855">
                  <c:v>43072.59375</c:v>
                </c:pt>
                <c:pt idx="856">
                  <c:v>43072.594444444447</c:v>
                </c:pt>
                <c:pt idx="857">
                  <c:v>43072.595138888886</c:v>
                </c:pt>
                <c:pt idx="858">
                  <c:v>43072.595833333333</c:v>
                </c:pt>
                <c:pt idx="859">
                  <c:v>43072.59652777778</c:v>
                </c:pt>
                <c:pt idx="860">
                  <c:v>43072.597222222219</c:v>
                </c:pt>
                <c:pt idx="861">
                  <c:v>43072.597916666666</c:v>
                </c:pt>
                <c:pt idx="862">
                  <c:v>43072.598611111112</c:v>
                </c:pt>
                <c:pt idx="863">
                  <c:v>43072.599305555559</c:v>
                </c:pt>
                <c:pt idx="864">
                  <c:v>43072.6</c:v>
                </c:pt>
                <c:pt idx="865">
                  <c:v>43072.600694444445</c:v>
                </c:pt>
                <c:pt idx="866">
                  <c:v>43072.601388888892</c:v>
                </c:pt>
                <c:pt idx="867">
                  <c:v>43072.602083333331</c:v>
                </c:pt>
                <c:pt idx="868">
                  <c:v>43072.602777777778</c:v>
                </c:pt>
                <c:pt idx="869">
                  <c:v>43072.603472222225</c:v>
                </c:pt>
                <c:pt idx="870">
                  <c:v>43072.604166666664</c:v>
                </c:pt>
                <c:pt idx="871">
                  <c:v>43072.604861111111</c:v>
                </c:pt>
                <c:pt idx="872">
                  <c:v>43072.605555555558</c:v>
                </c:pt>
                <c:pt idx="873">
                  <c:v>43072.606249999997</c:v>
                </c:pt>
                <c:pt idx="874">
                  <c:v>43072.606944444444</c:v>
                </c:pt>
                <c:pt idx="875">
                  <c:v>43072.607638888891</c:v>
                </c:pt>
                <c:pt idx="876">
                  <c:v>43072.60833333333</c:v>
                </c:pt>
                <c:pt idx="877">
                  <c:v>43072.609027777777</c:v>
                </c:pt>
                <c:pt idx="878">
                  <c:v>43072.609722222223</c:v>
                </c:pt>
                <c:pt idx="879">
                  <c:v>43072.61041666667</c:v>
                </c:pt>
                <c:pt idx="880">
                  <c:v>43072.611111111109</c:v>
                </c:pt>
                <c:pt idx="881">
                  <c:v>43072.611805555556</c:v>
                </c:pt>
                <c:pt idx="882">
                  <c:v>43072.612500000003</c:v>
                </c:pt>
                <c:pt idx="883">
                  <c:v>43072.613194444442</c:v>
                </c:pt>
                <c:pt idx="884">
                  <c:v>43072.613888888889</c:v>
                </c:pt>
                <c:pt idx="885">
                  <c:v>43072.614583333336</c:v>
                </c:pt>
                <c:pt idx="886">
                  <c:v>43072.615277777775</c:v>
                </c:pt>
                <c:pt idx="887">
                  <c:v>43072.615972222222</c:v>
                </c:pt>
                <c:pt idx="888">
                  <c:v>43072.616666666669</c:v>
                </c:pt>
                <c:pt idx="889">
                  <c:v>43072.617361111108</c:v>
                </c:pt>
                <c:pt idx="890">
                  <c:v>43072.618055555555</c:v>
                </c:pt>
                <c:pt idx="891">
                  <c:v>43072.618750000001</c:v>
                </c:pt>
                <c:pt idx="892">
                  <c:v>43072.619444444441</c:v>
                </c:pt>
                <c:pt idx="893">
                  <c:v>43072.620138888888</c:v>
                </c:pt>
                <c:pt idx="894">
                  <c:v>43072.620833333334</c:v>
                </c:pt>
                <c:pt idx="895">
                  <c:v>43072.621527777781</c:v>
                </c:pt>
                <c:pt idx="896">
                  <c:v>43072.62222222222</c:v>
                </c:pt>
                <c:pt idx="897">
                  <c:v>43072.622916666667</c:v>
                </c:pt>
                <c:pt idx="898">
                  <c:v>43072.623611111114</c:v>
                </c:pt>
                <c:pt idx="899">
                  <c:v>43072.624305555553</c:v>
                </c:pt>
                <c:pt idx="900">
                  <c:v>43072.625</c:v>
                </c:pt>
                <c:pt idx="901">
                  <c:v>43072.625694444447</c:v>
                </c:pt>
                <c:pt idx="902">
                  <c:v>43072.626388888886</c:v>
                </c:pt>
                <c:pt idx="903">
                  <c:v>43072.627083333333</c:v>
                </c:pt>
                <c:pt idx="904">
                  <c:v>43072.62777777778</c:v>
                </c:pt>
                <c:pt idx="905">
                  <c:v>43072.628472222219</c:v>
                </c:pt>
                <c:pt idx="906">
                  <c:v>43072.629166666666</c:v>
                </c:pt>
                <c:pt idx="907">
                  <c:v>43072.629861111112</c:v>
                </c:pt>
                <c:pt idx="908">
                  <c:v>43072.630555555559</c:v>
                </c:pt>
                <c:pt idx="909">
                  <c:v>43072.631249999999</c:v>
                </c:pt>
                <c:pt idx="910">
                  <c:v>43072.631944444445</c:v>
                </c:pt>
                <c:pt idx="911">
                  <c:v>43072.632638888892</c:v>
                </c:pt>
                <c:pt idx="912">
                  <c:v>43072.633333333331</c:v>
                </c:pt>
                <c:pt idx="913">
                  <c:v>43072.634027777778</c:v>
                </c:pt>
                <c:pt idx="914">
                  <c:v>43072.634722222225</c:v>
                </c:pt>
                <c:pt idx="915">
                  <c:v>43072.635416666664</c:v>
                </c:pt>
                <c:pt idx="916">
                  <c:v>43072.636111111111</c:v>
                </c:pt>
                <c:pt idx="917">
                  <c:v>43072.636805555558</c:v>
                </c:pt>
                <c:pt idx="918">
                  <c:v>43072.637499999997</c:v>
                </c:pt>
                <c:pt idx="919">
                  <c:v>43072.638194444444</c:v>
                </c:pt>
                <c:pt idx="920">
                  <c:v>43072.638888888891</c:v>
                </c:pt>
                <c:pt idx="921">
                  <c:v>43072.63958333333</c:v>
                </c:pt>
                <c:pt idx="922">
                  <c:v>43072.640277777777</c:v>
                </c:pt>
                <c:pt idx="923">
                  <c:v>43072.640972222223</c:v>
                </c:pt>
                <c:pt idx="924">
                  <c:v>43072.64166666667</c:v>
                </c:pt>
                <c:pt idx="925">
                  <c:v>43072.642361111109</c:v>
                </c:pt>
                <c:pt idx="926">
                  <c:v>43072.643055555556</c:v>
                </c:pt>
                <c:pt idx="927">
                  <c:v>43072.643750000003</c:v>
                </c:pt>
                <c:pt idx="928">
                  <c:v>43072.644444444442</c:v>
                </c:pt>
                <c:pt idx="929">
                  <c:v>43072.645138888889</c:v>
                </c:pt>
                <c:pt idx="930">
                  <c:v>43072.645833333336</c:v>
                </c:pt>
                <c:pt idx="931">
                  <c:v>43072.646527777775</c:v>
                </c:pt>
                <c:pt idx="932">
                  <c:v>43072.647222222222</c:v>
                </c:pt>
                <c:pt idx="933">
                  <c:v>43072.647916666669</c:v>
                </c:pt>
                <c:pt idx="934">
                  <c:v>43072.648611111108</c:v>
                </c:pt>
                <c:pt idx="935">
                  <c:v>43072.649305555555</c:v>
                </c:pt>
                <c:pt idx="936">
                  <c:v>43072.65</c:v>
                </c:pt>
                <c:pt idx="937">
                  <c:v>43072.650694444441</c:v>
                </c:pt>
                <c:pt idx="938">
                  <c:v>43072.651388888888</c:v>
                </c:pt>
                <c:pt idx="939">
                  <c:v>43072.652083333334</c:v>
                </c:pt>
                <c:pt idx="940">
                  <c:v>43072.652777777781</c:v>
                </c:pt>
                <c:pt idx="941">
                  <c:v>43072.65347222222</c:v>
                </c:pt>
                <c:pt idx="942">
                  <c:v>43072.654166666667</c:v>
                </c:pt>
                <c:pt idx="943">
                  <c:v>43072.654861111114</c:v>
                </c:pt>
                <c:pt idx="944">
                  <c:v>43072.655555555553</c:v>
                </c:pt>
                <c:pt idx="945">
                  <c:v>43072.65625</c:v>
                </c:pt>
                <c:pt idx="946">
                  <c:v>43072.656944444447</c:v>
                </c:pt>
                <c:pt idx="947">
                  <c:v>43072.657638888886</c:v>
                </c:pt>
                <c:pt idx="948">
                  <c:v>43072.658333333333</c:v>
                </c:pt>
                <c:pt idx="949">
                  <c:v>43072.65902777778</c:v>
                </c:pt>
                <c:pt idx="950">
                  <c:v>43072.659722222219</c:v>
                </c:pt>
                <c:pt idx="951">
                  <c:v>43072.660416666666</c:v>
                </c:pt>
                <c:pt idx="952">
                  <c:v>43072.661111111112</c:v>
                </c:pt>
                <c:pt idx="953">
                  <c:v>43072.661805555559</c:v>
                </c:pt>
                <c:pt idx="954">
                  <c:v>43072.662499999999</c:v>
                </c:pt>
                <c:pt idx="955">
                  <c:v>43072.663194444445</c:v>
                </c:pt>
                <c:pt idx="956">
                  <c:v>43072.663888888892</c:v>
                </c:pt>
                <c:pt idx="957">
                  <c:v>43072.664583333331</c:v>
                </c:pt>
                <c:pt idx="958">
                  <c:v>43072.665277777778</c:v>
                </c:pt>
                <c:pt idx="959">
                  <c:v>43072.665972222225</c:v>
                </c:pt>
                <c:pt idx="960">
                  <c:v>43072.666666666664</c:v>
                </c:pt>
                <c:pt idx="961">
                  <c:v>43072.667361111111</c:v>
                </c:pt>
                <c:pt idx="962">
                  <c:v>43072.668055555558</c:v>
                </c:pt>
                <c:pt idx="963">
                  <c:v>43072.668749999997</c:v>
                </c:pt>
                <c:pt idx="964">
                  <c:v>43072.669444444444</c:v>
                </c:pt>
                <c:pt idx="965">
                  <c:v>43072.670138888891</c:v>
                </c:pt>
                <c:pt idx="966">
                  <c:v>43072.67083333333</c:v>
                </c:pt>
                <c:pt idx="967">
                  <c:v>43072.671527777777</c:v>
                </c:pt>
                <c:pt idx="968">
                  <c:v>43072.672222222223</c:v>
                </c:pt>
                <c:pt idx="969">
                  <c:v>43072.67291666667</c:v>
                </c:pt>
                <c:pt idx="970">
                  <c:v>43072.673611111109</c:v>
                </c:pt>
                <c:pt idx="971">
                  <c:v>43072.674305555556</c:v>
                </c:pt>
                <c:pt idx="972">
                  <c:v>43072.675000000003</c:v>
                </c:pt>
                <c:pt idx="973">
                  <c:v>43072.675694444442</c:v>
                </c:pt>
                <c:pt idx="974">
                  <c:v>43072.676388888889</c:v>
                </c:pt>
                <c:pt idx="975">
                  <c:v>43072.677083333336</c:v>
                </c:pt>
                <c:pt idx="976">
                  <c:v>43072.677777777775</c:v>
                </c:pt>
                <c:pt idx="977">
                  <c:v>43072.678472222222</c:v>
                </c:pt>
                <c:pt idx="978">
                  <c:v>43072.679166666669</c:v>
                </c:pt>
                <c:pt idx="979">
                  <c:v>43072.679861111108</c:v>
                </c:pt>
                <c:pt idx="980">
                  <c:v>43072.680555555555</c:v>
                </c:pt>
                <c:pt idx="981">
                  <c:v>43072.681250000001</c:v>
                </c:pt>
                <c:pt idx="982">
                  <c:v>43072.681944444441</c:v>
                </c:pt>
                <c:pt idx="983">
                  <c:v>43072.682638888888</c:v>
                </c:pt>
                <c:pt idx="984">
                  <c:v>43072.683333333334</c:v>
                </c:pt>
                <c:pt idx="985">
                  <c:v>43072.684027777781</c:v>
                </c:pt>
                <c:pt idx="986">
                  <c:v>43072.68472222222</c:v>
                </c:pt>
                <c:pt idx="987">
                  <c:v>43072.685416666667</c:v>
                </c:pt>
                <c:pt idx="988">
                  <c:v>43072.686111111114</c:v>
                </c:pt>
                <c:pt idx="989">
                  <c:v>43072.686805555553</c:v>
                </c:pt>
                <c:pt idx="990">
                  <c:v>43072.6875</c:v>
                </c:pt>
                <c:pt idx="991">
                  <c:v>43072.688194444447</c:v>
                </c:pt>
                <c:pt idx="992">
                  <c:v>43072.688888888886</c:v>
                </c:pt>
                <c:pt idx="993">
                  <c:v>43072.689583333333</c:v>
                </c:pt>
                <c:pt idx="994">
                  <c:v>43072.69027777778</c:v>
                </c:pt>
                <c:pt idx="995">
                  <c:v>43072.690972222219</c:v>
                </c:pt>
                <c:pt idx="996">
                  <c:v>43072.691666666666</c:v>
                </c:pt>
                <c:pt idx="997">
                  <c:v>43072.692361111112</c:v>
                </c:pt>
                <c:pt idx="998">
                  <c:v>43072.693055555559</c:v>
                </c:pt>
                <c:pt idx="999">
                  <c:v>43072.693749999999</c:v>
                </c:pt>
                <c:pt idx="1000">
                  <c:v>43072.694444444445</c:v>
                </c:pt>
                <c:pt idx="1001">
                  <c:v>43072.695138888892</c:v>
                </c:pt>
                <c:pt idx="1002">
                  <c:v>43072.695833333331</c:v>
                </c:pt>
                <c:pt idx="1003">
                  <c:v>43072.696527777778</c:v>
                </c:pt>
                <c:pt idx="1004">
                  <c:v>43072.697222222225</c:v>
                </c:pt>
                <c:pt idx="1005">
                  <c:v>43072.697916666664</c:v>
                </c:pt>
                <c:pt idx="1006">
                  <c:v>43072.698611111111</c:v>
                </c:pt>
                <c:pt idx="1007">
                  <c:v>43072.699305555558</c:v>
                </c:pt>
                <c:pt idx="1008">
                  <c:v>43072.7</c:v>
                </c:pt>
                <c:pt idx="1009">
                  <c:v>43072.700694444444</c:v>
                </c:pt>
                <c:pt idx="1010">
                  <c:v>43072.701388888891</c:v>
                </c:pt>
                <c:pt idx="1011">
                  <c:v>43072.70208333333</c:v>
                </c:pt>
                <c:pt idx="1012">
                  <c:v>43072.702777777777</c:v>
                </c:pt>
                <c:pt idx="1013">
                  <c:v>43072.703472222223</c:v>
                </c:pt>
                <c:pt idx="1014">
                  <c:v>43072.70416666667</c:v>
                </c:pt>
                <c:pt idx="1015">
                  <c:v>43072.704861111109</c:v>
                </c:pt>
                <c:pt idx="1016">
                  <c:v>43072.705555555556</c:v>
                </c:pt>
                <c:pt idx="1017">
                  <c:v>43072.706250000003</c:v>
                </c:pt>
                <c:pt idx="1018">
                  <c:v>43072.706944444442</c:v>
                </c:pt>
                <c:pt idx="1019">
                  <c:v>43072.707638888889</c:v>
                </c:pt>
                <c:pt idx="1020">
                  <c:v>43072.708333333336</c:v>
                </c:pt>
                <c:pt idx="1021">
                  <c:v>43072.709027777775</c:v>
                </c:pt>
                <c:pt idx="1022">
                  <c:v>43072.709722222222</c:v>
                </c:pt>
                <c:pt idx="1023">
                  <c:v>43072.710416666669</c:v>
                </c:pt>
                <c:pt idx="1024">
                  <c:v>43072.711111111108</c:v>
                </c:pt>
                <c:pt idx="1025">
                  <c:v>43072.711805555555</c:v>
                </c:pt>
                <c:pt idx="1026">
                  <c:v>43072.712500000001</c:v>
                </c:pt>
                <c:pt idx="1027">
                  <c:v>43072.713194444441</c:v>
                </c:pt>
                <c:pt idx="1028">
                  <c:v>43072.713888888888</c:v>
                </c:pt>
                <c:pt idx="1029">
                  <c:v>43072.714583333334</c:v>
                </c:pt>
                <c:pt idx="1030">
                  <c:v>43072.715277777781</c:v>
                </c:pt>
                <c:pt idx="1031">
                  <c:v>43072.71597222222</c:v>
                </c:pt>
                <c:pt idx="1032">
                  <c:v>43072.716666666667</c:v>
                </c:pt>
                <c:pt idx="1033">
                  <c:v>43072.717361111114</c:v>
                </c:pt>
                <c:pt idx="1034">
                  <c:v>43072.718055555553</c:v>
                </c:pt>
                <c:pt idx="1035">
                  <c:v>43072.71875</c:v>
                </c:pt>
                <c:pt idx="1036">
                  <c:v>43072.719444444447</c:v>
                </c:pt>
                <c:pt idx="1037">
                  <c:v>43072.720138888886</c:v>
                </c:pt>
                <c:pt idx="1038">
                  <c:v>43072.720833333333</c:v>
                </c:pt>
                <c:pt idx="1039">
                  <c:v>43072.72152777778</c:v>
                </c:pt>
                <c:pt idx="1040">
                  <c:v>43072.722222222219</c:v>
                </c:pt>
                <c:pt idx="1041">
                  <c:v>43072.722916666666</c:v>
                </c:pt>
                <c:pt idx="1042">
                  <c:v>43072.723611111112</c:v>
                </c:pt>
                <c:pt idx="1043">
                  <c:v>43072.724305555559</c:v>
                </c:pt>
                <c:pt idx="1044">
                  <c:v>43072.724999999999</c:v>
                </c:pt>
                <c:pt idx="1045">
                  <c:v>43072.725694444445</c:v>
                </c:pt>
                <c:pt idx="1046">
                  <c:v>43072.726388888892</c:v>
                </c:pt>
                <c:pt idx="1047">
                  <c:v>43072.727083333331</c:v>
                </c:pt>
                <c:pt idx="1048">
                  <c:v>43072.727777777778</c:v>
                </c:pt>
                <c:pt idx="1049">
                  <c:v>43072.728472222225</c:v>
                </c:pt>
                <c:pt idx="1050">
                  <c:v>43072.729166666664</c:v>
                </c:pt>
                <c:pt idx="1051">
                  <c:v>43072.729861111111</c:v>
                </c:pt>
                <c:pt idx="1052">
                  <c:v>43072.730555555558</c:v>
                </c:pt>
                <c:pt idx="1053">
                  <c:v>43072.731249999997</c:v>
                </c:pt>
                <c:pt idx="1054">
                  <c:v>43072.731944444444</c:v>
                </c:pt>
                <c:pt idx="1055">
                  <c:v>43072.732638888891</c:v>
                </c:pt>
                <c:pt idx="1056">
                  <c:v>43072.73333333333</c:v>
                </c:pt>
                <c:pt idx="1057">
                  <c:v>43072.734027777777</c:v>
                </c:pt>
                <c:pt idx="1058">
                  <c:v>43072.734722222223</c:v>
                </c:pt>
                <c:pt idx="1059">
                  <c:v>43072.73541666667</c:v>
                </c:pt>
                <c:pt idx="1060">
                  <c:v>43072.736111111109</c:v>
                </c:pt>
                <c:pt idx="1061">
                  <c:v>43072.736805555556</c:v>
                </c:pt>
                <c:pt idx="1062">
                  <c:v>43072.737500000003</c:v>
                </c:pt>
                <c:pt idx="1063">
                  <c:v>43072.738194444442</c:v>
                </c:pt>
                <c:pt idx="1064">
                  <c:v>43072.738888888889</c:v>
                </c:pt>
                <c:pt idx="1065">
                  <c:v>43072.739583333336</c:v>
                </c:pt>
                <c:pt idx="1066">
                  <c:v>43072.740277777775</c:v>
                </c:pt>
                <c:pt idx="1067">
                  <c:v>43072.740972222222</c:v>
                </c:pt>
                <c:pt idx="1068">
                  <c:v>43072.741666666669</c:v>
                </c:pt>
                <c:pt idx="1069">
                  <c:v>43072.742361111108</c:v>
                </c:pt>
                <c:pt idx="1070">
                  <c:v>43072.743055555555</c:v>
                </c:pt>
                <c:pt idx="1071">
                  <c:v>43072.743750000001</c:v>
                </c:pt>
                <c:pt idx="1072">
                  <c:v>43072.744444444441</c:v>
                </c:pt>
                <c:pt idx="1073">
                  <c:v>43072.745138888888</c:v>
                </c:pt>
                <c:pt idx="1074">
                  <c:v>43072.745833333334</c:v>
                </c:pt>
                <c:pt idx="1075">
                  <c:v>43072.746527777781</c:v>
                </c:pt>
                <c:pt idx="1076">
                  <c:v>43072.74722222222</c:v>
                </c:pt>
                <c:pt idx="1077">
                  <c:v>43072.747916666667</c:v>
                </c:pt>
                <c:pt idx="1078">
                  <c:v>43072.748611111114</c:v>
                </c:pt>
                <c:pt idx="1079">
                  <c:v>43072.749305555553</c:v>
                </c:pt>
                <c:pt idx="1080">
                  <c:v>43072.75</c:v>
                </c:pt>
                <c:pt idx="1081">
                  <c:v>43072.750694444447</c:v>
                </c:pt>
                <c:pt idx="1082">
                  <c:v>43072.751388888886</c:v>
                </c:pt>
                <c:pt idx="1083">
                  <c:v>43072.752083333333</c:v>
                </c:pt>
                <c:pt idx="1084">
                  <c:v>43072.75277777778</c:v>
                </c:pt>
                <c:pt idx="1085">
                  <c:v>43072.753472222219</c:v>
                </c:pt>
                <c:pt idx="1086">
                  <c:v>43072.754166666666</c:v>
                </c:pt>
                <c:pt idx="1087">
                  <c:v>43072.754861111112</c:v>
                </c:pt>
                <c:pt idx="1088">
                  <c:v>43072.755555555559</c:v>
                </c:pt>
                <c:pt idx="1089">
                  <c:v>43072.756249999999</c:v>
                </c:pt>
                <c:pt idx="1090">
                  <c:v>43072.756944444445</c:v>
                </c:pt>
                <c:pt idx="1091">
                  <c:v>43072.757638888892</c:v>
                </c:pt>
                <c:pt idx="1092">
                  <c:v>43072.758333333331</c:v>
                </c:pt>
                <c:pt idx="1093">
                  <c:v>43072.759027777778</c:v>
                </c:pt>
                <c:pt idx="1094">
                  <c:v>43072.759722222225</c:v>
                </c:pt>
                <c:pt idx="1095">
                  <c:v>43072.760416666664</c:v>
                </c:pt>
                <c:pt idx="1096">
                  <c:v>43072.761111111111</c:v>
                </c:pt>
                <c:pt idx="1097">
                  <c:v>43072.761805555558</c:v>
                </c:pt>
                <c:pt idx="1098">
                  <c:v>43072.762499999997</c:v>
                </c:pt>
                <c:pt idx="1099">
                  <c:v>43072.763194444444</c:v>
                </c:pt>
                <c:pt idx="1100">
                  <c:v>43072.763888888891</c:v>
                </c:pt>
                <c:pt idx="1101">
                  <c:v>43072.76458333333</c:v>
                </c:pt>
                <c:pt idx="1102">
                  <c:v>43072.765277777777</c:v>
                </c:pt>
                <c:pt idx="1103">
                  <c:v>43072.765972222223</c:v>
                </c:pt>
                <c:pt idx="1104">
                  <c:v>43072.76666666667</c:v>
                </c:pt>
                <c:pt idx="1105">
                  <c:v>43072.767361111109</c:v>
                </c:pt>
                <c:pt idx="1106">
                  <c:v>43072.768055555556</c:v>
                </c:pt>
                <c:pt idx="1107">
                  <c:v>43072.768750000003</c:v>
                </c:pt>
                <c:pt idx="1108">
                  <c:v>43072.769444444442</c:v>
                </c:pt>
                <c:pt idx="1109">
                  <c:v>43072.770138888889</c:v>
                </c:pt>
                <c:pt idx="1110">
                  <c:v>43072.770833333336</c:v>
                </c:pt>
                <c:pt idx="1111">
                  <c:v>43072.771527777775</c:v>
                </c:pt>
                <c:pt idx="1112">
                  <c:v>43072.772222222222</c:v>
                </c:pt>
                <c:pt idx="1113">
                  <c:v>43072.772916666669</c:v>
                </c:pt>
                <c:pt idx="1114">
                  <c:v>43072.773611111108</c:v>
                </c:pt>
                <c:pt idx="1115">
                  <c:v>43072.774305555555</c:v>
                </c:pt>
                <c:pt idx="1116">
                  <c:v>43072.775000000001</c:v>
                </c:pt>
                <c:pt idx="1117">
                  <c:v>43072.775694444441</c:v>
                </c:pt>
                <c:pt idx="1118">
                  <c:v>43072.776388888888</c:v>
                </c:pt>
                <c:pt idx="1119">
                  <c:v>43072.777083333334</c:v>
                </c:pt>
                <c:pt idx="1120">
                  <c:v>43072.777777777781</c:v>
                </c:pt>
                <c:pt idx="1121">
                  <c:v>43072.77847222222</c:v>
                </c:pt>
                <c:pt idx="1122">
                  <c:v>43072.779166666667</c:v>
                </c:pt>
                <c:pt idx="1123">
                  <c:v>43072.779861111114</c:v>
                </c:pt>
                <c:pt idx="1124">
                  <c:v>43072.780555555553</c:v>
                </c:pt>
                <c:pt idx="1125">
                  <c:v>43072.78125</c:v>
                </c:pt>
                <c:pt idx="1126">
                  <c:v>43072.781944444447</c:v>
                </c:pt>
                <c:pt idx="1127">
                  <c:v>43072.782638888886</c:v>
                </c:pt>
                <c:pt idx="1128">
                  <c:v>43072.783333333333</c:v>
                </c:pt>
                <c:pt idx="1129">
                  <c:v>43072.78402777778</c:v>
                </c:pt>
                <c:pt idx="1130">
                  <c:v>43072.784722222219</c:v>
                </c:pt>
                <c:pt idx="1131">
                  <c:v>43072.785416666666</c:v>
                </c:pt>
                <c:pt idx="1132">
                  <c:v>43072.786111111112</c:v>
                </c:pt>
                <c:pt idx="1133">
                  <c:v>43072.786805555559</c:v>
                </c:pt>
                <c:pt idx="1134">
                  <c:v>43072.787499999999</c:v>
                </c:pt>
                <c:pt idx="1135">
                  <c:v>43072.788194444445</c:v>
                </c:pt>
                <c:pt idx="1136">
                  <c:v>43072.788888888892</c:v>
                </c:pt>
                <c:pt idx="1137">
                  <c:v>43072.789583333331</c:v>
                </c:pt>
                <c:pt idx="1138">
                  <c:v>43072.790277777778</c:v>
                </c:pt>
                <c:pt idx="1139">
                  <c:v>43072.790972222225</c:v>
                </c:pt>
                <c:pt idx="1140">
                  <c:v>43072.791666666664</c:v>
                </c:pt>
                <c:pt idx="1141">
                  <c:v>43072.792361111111</c:v>
                </c:pt>
                <c:pt idx="1142">
                  <c:v>43072.793055555558</c:v>
                </c:pt>
                <c:pt idx="1143">
                  <c:v>43072.793749999997</c:v>
                </c:pt>
                <c:pt idx="1144">
                  <c:v>43072.794444444444</c:v>
                </c:pt>
                <c:pt idx="1145">
                  <c:v>43072.795138888891</c:v>
                </c:pt>
                <c:pt idx="1146">
                  <c:v>43072.79583333333</c:v>
                </c:pt>
                <c:pt idx="1147">
                  <c:v>43072.796527777777</c:v>
                </c:pt>
                <c:pt idx="1148">
                  <c:v>43072.797222222223</c:v>
                </c:pt>
                <c:pt idx="1149">
                  <c:v>43072.79791666667</c:v>
                </c:pt>
                <c:pt idx="1150">
                  <c:v>43072.798611111109</c:v>
                </c:pt>
                <c:pt idx="1151">
                  <c:v>43072.799305555556</c:v>
                </c:pt>
                <c:pt idx="1152">
                  <c:v>43072.800000000003</c:v>
                </c:pt>
                <c:pt idx="1153">
                  <c:v>43072.800694444442</c:v>
                </c:pt>
                <c:pt idx="1154">
                  <c:v>43072.801388888889</c:v>
                </c:pt>
                <c:pt idx="1155">
                  <c:v>43072.802083333336</c:v>
                </c:pt>
                <c:pt idx="1156">
                  <c:v>43072.802777777775</c:v>
                </c:pt>
                <c:pt idx="1157">
                  <c:v>43072.803472222222</c:v>
                </c:pt>
                <c:pt idx="1158">
                  <c:v>43072.804166666669</c:v>
                </c:pt>
                <c:pt idx="1159">
                  <c:v>43072.804861111108</c:v>
                </c:pt>
                <c:pt idx="1160">
                  <c:v>43072.805555555555</c:v>
                </c:pt>
                <c:pt idx="1161">
                  <c:v>43072.806250000001</c:v>
                </c:pt>
                <c:pt idx="1162">
                  <c:v>43072.806944444441</c:v>
                </c:pt>
                <c:pt idx="1163">
                  <c:v>43072.807638888888</c:v>
                </c:pt>
                <c:pt idx="1164">
                  <c:v>43072.808333333334</c:v>
                </c:pt>
                <c:pt idx="1165">
                  <c:v>43072.809027777781</c:v>
                </c:pt>
                <c:pt idx="1166">
                  <c:v>43072.80972222222</c:v>
                </c:pt>
                <c:pt idx="1167">
                  <c:v>43072.810416666667</c:v>
                </c:pt>
                <c:pt idx="1168">
                  <c:v>43072.811111111114</c:v>
                </c:pt>
                <c:pt idx="1169">
                  <c:v>43072.811805555553</c:v>
                </c:pt>
                <c:pt idx="1170">
                  <c:v>43072.8125</c:v>
                </c:pt>
                <c:pt idx="1171">
                  <c:v>43072.813194444447</c:v>
                </c:pt>
                <c:pt idx="1172">
                  <c:v>43072.813888888886</c:v>
                </c:pt>
                <c:pt idx="1173">
                  <c:v>43072.814583333333</c:v>
                </c:pt>
                <c:pt idx="1174">
                  <c:v>43072.81527777778</c:v>
                </c:pt>
                <c:pt idx="1175">
                  <c:v>43072.815972222219</c:v>
                </c:pt>
                <c:pt idx="1176">
                  <c:v>43072.816666666666</c:v>
                </c:pt>
                <c:pt idx="1177">
                  <c:v>43072.817361111112</c:v>
                </c:pt>
                <c:pt idx="1178">
                  <c:v>43072.818055555559</c:v>
                </c:pt>
                <c:pt idx="1179">
                  <c:v>43072.818749999999</c:v>
                </c:pt>
                <c:pt idx="1180">
                  <c:v>43072.819444444445</c:v>
                </c:pt>
                <c:pt idx="1181">
                  <c:v>43072.820138888892</c:v>
                </c:pt>
                <c:pt idx="1182">
                  <c:v>43072.820833333331</c:v>
                </c:pt>
                <c:pt idx="1183">
                  <c:v>43072.821527777778</c:v>
                </c:pt>
                <c:pt idx="1184">
                  <c:v>43072.822222222225</c:v>
                </c:pt>
                <c:pt idx="1185">
                  <c:v>43072.822916666664</c:v>
                </c:pt>
                <c:pt idx="1186">
                  <c:v>43072.823611111111</c:v>
                </c:pt>
                <c:pt idx="1187">
                  <c:v>43072.824305555558</c:v>
                </c:pt>
                <c:pt idx="1188">
                  <c:v>43072.824999999997</c:v>
                </c:pt>
                <c:pt idx="1189">
                  <c:v>43072.825694444444</c:v>
                </c:pt>
                <c:pt idx="1190">
                  <c:v>43072.826388888891</c:v>
                </c:pt>
                <c:pt idx="1191">
                  <c:v>43072.82708333333</c:v>
                </c:pt>
                <c:pt idx="1192">
                  <c:v>43072.827777777777</c:v>
                </c:pt>
                <c:pt idx="1193">
                  <c:v>43072.828472222223</c:v>
                </c:pt>
                <c:pt idx="1194">
                  <c:v>43072.82916666667</c:v>
                </c:pt>
                <c:pt idx="1195">
                  <c:v>43072.829861111109</c:v>
                </c:pt>
                <c:pt idx="1196">
                  <c:v>43072.830555555556</c:v>
                </c:pt>
                <c:pt idx="1197">
                  <c:v>43072.831250000003</c:v>
                </c:pt>
                <c:pt idx="1198">
                  <c:v>43072.831944444442</c:v>
                </c:pt>
                <c:pt idx="1199">
                  <c:v>43072.832638888889</c:v>
                </c:pt>
                <c:pt idx="1200">
                  <c:v>43072.833333333336</c:v>
                </c:pt>
                <c:pt idx="1201">
                  <c:v>43072.834027777775</c:v>
                </c:pt>
                <c:pt idx="1202">
                  <c:v>43072.834722222222</c:v>
                </c:pt>
                <c:pt idx="1203">
                  <c:v>43072.835416666669</c:v>
                </c:pt>
                <c:pt idx="1204">
                  <c:v>43072.836111111108</c:v>
                </c:pt>
                <c:pt idx="1205">
                  <c:v>43072.836805555555</c:v>
                </c:pt>
                <c:pt idx="1206">
                  <c:v>43072.837500000001</c:v>
                </c:pt>
                <c:pt idx="1207">
                  <c:v>43072.838194444441</c:v>
                </c:pt>
                <c:pt idx="1208">
                  <c:v>43072.838888888888</c:v>
                </c:pt>
                <c:pt idx="1209">
                  <c:v>43072.839583333334</c:v>
                </c:pt>
                <c:pt idx="1210">
                  <c:v>43072.840277777781</c:v>
                </c:pt>
                <c:pt idx="1211">
                  <c:v>43072.84097222222</c:v>
                </c:pt>
                <c:pt idx="1212">
                  <c:v>43072.841666666667</c:v>
                </c:pt>
                <c:pt idx="1213">
                  <c:v>43072.842361111114</c:v>
                </c:pt>
                <c:pt idx="1214">
                  <c:v>43072.843055555553</c:v>
                </c:pt>
                <c:pt idx="1215">
                  <c:v>43072.84375</c:v>
                </c:pt>
                <c:pt idx="1216">
                  <c:v>43072.844444444447</c:v>
                </c:pt>
                <c:pt idx="1217">
                  <c:v>43072.845138888886</c:v>
                </c:pt>
                <c:pt idx="1218">
                  <c:v>43072.845833333333</c:v>
                </c:pt>
                <c:pt idx="1219">
                  <c:v>43072.84652777778</c:v>
                </c:pt>
                <c:pt idx="1220">
                  <c:v>43072.847222222219</c:v>
                </c:pt>
                <c:pt idx="1221">
                  <c:v>43072.847916666666</c:v>
                </c:pt>
                <c:pt idx="1222">
                  <c:v>43072.848611111112</c:v>
                </c:pt>
                <c:pt idx="1223">
                  <c:v>43072.849305555559</c:v>
                </c:pt>
                <c:pt idx="1224">
                  <c:v>43072.85</c:v>
                </c:pt>
                <c:pt idx="1225">
                  <c:v>43072.850694444445</c:v>
                </c:pt>
                <c:pt idx="1226">
                  <c:v>43072.851388888892</c:v>
                </c:pt>
                <c:pt idx="1227">
                  <c:v>43072.852083333331</c:v>
                </c:pt>
                <c:pt idx="1228">
                  <c:v>43072.852777777778</c:v>
                </c:pt>
                <c:pt idx="1229">
                  <c:v>43072.853472222225</c:v>
                </c:pt>
                <c:pt idx="1230">
                  <c:v>43072.854166666664</c:v>
                </c:pt>
                <c:pt idx="1231">
                  <c:v>43072.854861111111</c:v>
                </c:pt>
                <c:pt idx="1232">
                  <c:v>43072.855555555558</c:v>
                </c:pt>
                <c:pt idx="1233">
                  <c:v>43072.856249999997</c:v>
                </c:pt>
                <c:pt idx="1234">
                  <c:v>43072.856944444444</c:v>
                </c:pt>
                <c:pt idx="1235">
                  <c:v>43072.857638888891</c:v>
                </c:pt>
                <c:pt idx="1236">
                  <c:v>43072.85833333333</c:v>
                </c:pt>
                <c:pt idx="1237">
                  <c:v>43072.859027777777</c:v>
                </c:pt>
                <c:pt idx="1238">
                  <c:v>43072.859722222223</c:v>
                </c:pt>
                <c:pt idx="1239">
                  <c:v>43072.86041666667</c:v>
                </c:pt>
                <c:pt idx="1240">
                  <c:v>43072.861111111109</c:v>
                </c:pt>
                <c:pt idx="1241">
                  <c:v>43072.861805555556</c:v>
                </c:pt>
                <c:pt idx="1242">
                  <c:v>43072.862500000003</c:v>
                </c:pt>
                <c:pt idx="1243">
                  <c:v>43072.863194444442</c:v>
                </c:pt>
                <c:pt idx="1244">
                  <c:v>43072.863888888889</c:v>
                </c:pt>
                <c:pt idx="1245">
                  <c:v>43072.864583333336</c:v>
                </c:pt>
                <c:pt idx="1246">
                  <c:v>43072.865277777775</c:v>
                </c:pt>
                <c:pt idx="1247">
                  <c:v>43072.865972222222</c:v>
                </c:pt>
                <c:pt idx="1248">
                  <c:v>43072.866666666669</c:v>
                </c:pt>
                <c:pt idx="1249">
                  <c:v>43072.867361111108</c:v>
                </c:pt>
                <c:pt idx="1250">
                  <c:v>43072.868055555555</c:v>
                </c:pt>
                <c:pt idx="1251">
                  <c:v>43072.868750000001</c:v>
                </c:pt>
                <c:pt idx="1252">
                  <c:v>43072.869444444441</c:v>
                </c:pt>
                <c:pt idx="1253">
                  <c:v>43072.870138888888</c:v>
                </c:pt>
                <c:pt idx="1254">
                  <c:v>43072.870833333334</c:v>
                </c:pt>
                <c:pt idx="1255">
                  <c:v>43072.871527777781</c:v>
                </c:pt>
                <c:pt idx="1256">
                  <c:v>43072.87222222222</c:v>
                </c:pt>
                <c:pt idx="1257">
                  <c:v>43072.872916666667</c:v>
                </c:pt>
                <c:pt idx="1258">
                  <c:v>43072.873611111114</c:v>
                </c:pt>
                <c:pt idx="1259">
                  <c:v>43072.874305555553</c:v>
                </c:pt>
                <c:pt idx="1260">
                  <c:v>43072.875</c:v>
                </c:pt>
                <c:pt idx="1261">
                  <c:v>43072.875694444447</c:v>
                </c:pt>
                <c:pt idx="1262">
                  <c:v>43072.876388888886</c:v>
                </c:pt>
                <c:pt idx="1263">
                  <c:v>43072.877083333333</c:v>
                </c:pt>
                <c:pt idx="1264">
                  <c:v>43072.87777777778</c:v>
                </c:pt>
                <c:pt idx="1265">
                  <c:v>43072.878472222219</c:v>
                </c:pt>
                <c:pt idx="1266">
                  <c:v>43072.879166666666</c:v>
                </c:pt>
                <c:pt idx="1267">
                  <c:v>43072.879861111112</c:v>
                </c:pt>
                <c:pt idx="1268">
                  <c:v>43072.880555555559</c:v>
                </c:pt>
                <c:pt idx="1269">
                  <c:v>43072.881249999999</c:v>
                </c:pt>
                <c:pt idx="1270">
                  <c:v>43072.881944444445</c:v>
                </c:pt>
                <c:pt idx="1271">
                  <c:v>43072.882638888892</c:v>
                </c:pt>
                <c:pt idx="1272">
                  <c:v>43072.883333333331</c:v>
                </c:pt>
                <c:pt idx="1273">
                  <c:v>43072.884027777778</c:v>
                </c:pt>
                <c:pt idx="1274">
                  <c:v>43072.884722222225</c:v>
                </c:pt>
                <c:pt idx="1275">
                  <c:v>43072.885416666664</c:v>
                </c:pt>
                <c:pt idx="1276">
                  <c:v>43072.886111111111</c:v>
                </c:pt>
                <c:pt idx="1277">
                  <c:v>43072.886805555558</c:v>
                </c:pt>
                <c:pt idx="1278">
                  <c:v>43072.887499999997</c:v>
                </c:pt>
                <c:pt idx="1279">
                  <c:v>43072.888194444444</c:v>
                </c:pt>
                <c:pt idx="1280">
                  <c:v>43072.888888888891</c:v>
                </c:pt>
                <c:pt idx="1281">
                  <c:v>43072.88958333333</c:v>
                </c:pt>
                <c:pt idx="1282">
                  <c:v>43072.890277777777</c:v>
                </c:pt>
                <c:pt idx="1283">
                  <c:v>43072.890972222223</c:v>
                </c:pt>
                <c:pt idx="1284">
                  <c:v>43072.89166666667</c:v>
                </c:pt>
                <c:pt idx="1285">
                  <c:v>43072.892361111109</c:v>
                </c:pt>
                <c:pt idx="1286">
                  <c:v>43072.893055555556</c:v>
                </c:pt>
                <c:pt idx="1287">
                  <c:v>43072.893750000003</c:v>
                </c:pt>
                <c:pt idx="1288">
                  <c:v>43072.894444444442</c:v>
                </c:pt>
                <c:pt idx="1289">
                  <c:v>43072.895138888889</c:v>
                </c:pt>
                <c:pt idx="1290">
                  <c:v>43072.895833333336</c:v>
                </c:pt>
                <c:pt idx="1291">
                  <c:v>43072.896527777775</c:v>
                </c:pt>
                <c:pt idx="1292">
                  <c:v>43072.897222222222</c:v>
                </c:pt>
                <c:pt idx="1293">
                  <c:v>43072.897916666669</c:v>
                </c:pt>
                <c:pt idx="1294">
                  <c:v>43072.898611111108</c:v>
                </c:pt>
                <c:pt idx="1295">
                  <c:v>43072.899305555555</c:v>
                </c:pt>
                <c:pt idx="1296">
                  <c:v>43072.9</c:v>
                </c:pt>
                <c:pt idx="1297">
                  <c:v>43072.900694444441</c:v>
                </c:pt>
                <c:pt idx="1298">
                  <c:v>43072.901388888888</c:v>
                </c:pt>
                <c:pt idx="1299">
                  <c:v>43072.902083333334</c:v>
                </c:pt>
                <c:pt idx="1300">
                  <c:v>43072.902777777781</c:v>
                </c:pt>
                <c:pt idx="1301">
                  <c:v>43072.90347222222</c:v>
                </c:pt>
                <c:pt idx="1302">
                  <c:v>43072.904166666667</c:v>
                </c:pt>
                <c:pt idx="1303">
                  <c:v>43072.904861111114</c:v>
                </c:pt>
                <c:pt idx="1304">
                  <c:v>43072.905555555553</c:v>
                </c:pt>
                <c:pt idx="1305">
                  <c:v>43072.90625</c:v>
                </c:pt>
                <c:pt idx="1306">
                  <c:v>43072.906944444447</c:v>
                </c:pt>
                <c:pt idx="1307">
                  <c:v>43072.907638888886</c:v>
                </c:pt>
                <c:pt idx="1308">
                  <c:v>43072.908333333333</c:v>
                </c:pt>
                <c:pt idx="1309">
                  <c:v>43072.90902777778</c:v>
                </c:pt>
                <c:pt idx="1310">
                  <c:v>43072.909722222219</c:v>
                </c:pt>
                <c:pt idx="1311">
                  <c:v>43072.910416666666</c:v>
                </c:pt>
                <c:pt idx="1312">
                  <c:v>43072.911111111112</c:v>
                </c:pt>
                <c:pt idx="1313">
                  <c:v>43072.911805555559</c:v>
                </c:pt>
                <c:pt idx="1314">
                  <c:v>43072.912499999999</c:v>
                </c:pt>
                <c:pt idx="1315">
                  <c:v>43072.913194444445</c:v>
                </c:pt>
                <c:pt idx="1316">
                  <c:v>43072.913888888892</c:v>
                </c:pt>
                <c:pt idx="1317">
                  <c:v>43072.914583333331</c:v>
                </c:pt>
                <c:pt idx="1318">
                  <c:v>43072.915277777778</c:v>
                </c:pt>
                <c:pt idx="1319">
                  <c:v>43072.915972222225</c:v>
                </c:pt>
                <c:pt idx="1320">
                  <c:v>43072.916666666664</c:v>
                </c:pt>
                <c:pt idx="1321">
                  <c:v>43072.917361111111</c:v>
                </c:pt>
                <c:pt idx="1322">
                  <c:v>43072.918055555558</c:v>
                </c:pt>
                <c:pt idx="1323">
                  <c:v>43072.918749999997</c:v>
                </c:pt>
                <c:pt idx="1324">
                  <c:v>43072.919444444444</c:v>
                </c:pt>
                <c:pt idx="1325">
                  <c:v>43072.920138888891</c:v>
                </c:pt>
                <c:pt idx="1326">
                  <c:v>43072.92083333333</c:v>
                </c:pt>
                <c:pt idx="1327">
                  <c:v>43072.921527777777</c:v>
                </c:pt>
                <c:pt idx="1328">
                  <c:v>43072.922222222223</c:v>
                </c:pt>
                <c:pt idx="1329">
                  <c:v>43072.92291666667</c:v>
                </c:pt>
                <c:pt idx="1330">
                  <c:v>43072.923611111109</c:v>
                </c:pt>
                <c:pt idx="1331">
                  <c:v>43072.924305555556</c:v>
                </c:pt>
                <c:pt idx="1332">
                  <c:v>43072.925000000003</c:v>
                </c:pt>
                <c:pt idx="1333">
                  <c:v>43072.925694444442</c:v>
                </c:pt>
                <c:pt idx="1334">
                  <c:v>43072.926388888889</c:v>
                </c:pt>
                <c:pt idx="1335">
                  <c:v>43072.927083333336</c:v>
                </c:pt>
                <c:pt idx="1336">
                  <c:v>43072.927777777775</c:v>
                </c:pt>
                <c:pt idx="1337">
                  <c:v>43072.928472222222</c:v>
                </c:pt>
                <c:pt idx="1338">
                  <c:v>43072.929166666669</c:v>
                </c:pt>
                <c:pt idx="1339">
                  <c:v>43072.929861111108</c:v>
                </c:pt>
                <c:pt idx="1340">
                  <c:v>43072.930555555555</c:v>
                </c:pt>
                <c:pt idx="1341">
                  <c:v>43072.931250000001</c:v>
                </c:pt>
                <c:pt idx="1342">
                  <c:v>43072.931944444441</c:v>
                </c:pt>
                <c:pt idx="1343">
                  <c:v>43072.932638888888</c:v>
                </c:pt>
                <c:pt idx="1344">
                  <c:v>43072.933333333334</c:v>
                </c:pt>
                <c:pt idx="1345">
                  <c:v>43072.934027777781</c:v>
                </c:pt>
                <c:pt idx="1346">
                  <c:v>43072.93472222222</c:v>
                </c:pt>
                <c:pt idx="1347">
                  <c:v>43072.935416666667</c:v>
                </c:pt>
                <c:pt idx="1348">
                  <c:v>43072.936111111114</c:v>
                </c:pt>
                <c:pt idx="1349">
                  <c:v>43072.936805555553</c:v>
                </c:pt>
                <c:pt idx="1350">
                  <c:v>43072.9375</c:v>
                </c:pt>
                <c:pt idx="1351">
                  <c:v>43072.938194444447</c:v>
                </c:pt>
                <c:pt idx="1352">
                  <c:v>43072.938888888886</c:v>
                </c:pt>
                <c:pt idx="1353">
                  <c:v>43072.939583333333</c:v>
                </c:pt>
                <c:pt idx="1354">
                  <c:v>43072.94027777778</c:v>
                </c:pt>
                <c:pt idx="1355">
                  <c:v>43072.940972222219</c:v>
                </c:pt>
                <c:pt idx="1356">
                  <c:v>43072.941666666666</c:v>
                </c:pt>
                <c:pt idx="1357">
                  <c:v>43072.942361111112</c:v>
                </c:pt>
                <c:pt idx="1358">
                  <c:v>43072.943055555559</c:v>
                </c:pt>
                <c:pt idx="1359">
                  <c:v>43072.943749999999</c:v>
                </c:pt>
                <c:pt idx="1360">
                  <c:v>43072.944444444445</c:v>
                </c:pt>
                <c:pt idx="1361">
                  <c:v>43072.945138888892</c:v>
                </c:pt>
                <c:pt idx="1362">
                  <c:v>43072.945833333331</c:v>
                </c:pt>
                <c:pt idx="1363">
                  <c:v>43072.946527777778</c:v>
                </c:pt>
                <c:pt idx="1364">
                  <c:v>43072.947222222225</c:v>
                </c:pt>
                <c:pt idx="1365">
                  <c:v>43072.947916666664</c:v>
                </c:pt>
                <c:pt idx="1366">
                  <c:v>43072.948611111111</c:v>
                </c:pt>
                <c:pt idx="1367">
                  <c:v>43072.949305555558</c:v>
                </c:pt>
                <c:pt idx="1368">
                  <c:v>43072.95</c:v>
                </c:pt>
                <c:pt idx="1369">
                  <c:v>43072.950694444444</c:v>
                </c:pt>
                <c:pt idx="1370">
                  <c:v>43072.951388888891</c:v>
                </c:pt>
                <c:pt idx="1371">
                  <c:v>43072.95208333333</c:v>
                </c:pt>
                <c:pt idx="1372">
                  <c:v>43072.952777777777</c:v>
                </c:pt>
                <c:pt idx="1373">
                  <c:v>43072.953472222223</c:v>
                </c:pt>
                <c:pt idx="1374">
                  <c:v>43072.95416666667</c:v>
                </c:pt>
                <c:pt idx="1375">
                  <c:v>43072.954861111109</c:v>
                </c:pt>
                <c:pt idx="1376">
                  <c:v>43072.955555555556</c:v>
                </c:pt>
                <c:pt idx="1377">
                  <c:v>43072.956250000003</c:v>
                </c:pt>
                <c:pt idx="1378">
                  <c:v>43072.956944444442</c:v>
                </c:pt>
                <c:pt idx="1379">
                  <c:v>43072.957638888889</c:v>
                </c:pt>
                <c:pt idx="1380">
                  <c:v>43072.958333333336</c:v>
                </c:pt>
                <c:pt idx="1381">
                  <c:v>43072.959027777775</c:v>
                </c:pt>
                <c:pt idx="1382">
                  <c:v>43072.959722222222</c:v>
                </c:pt>
                <c:pt idx="1383">
                  <c:v>43072.960416666669</c:v>
                </c:pt>
                <c:pt idx="1384">
                  <c:v>43072.961111111108</c:v>
                </c:pt>
                <c:pt idx="1385">
                  <c:v>43072.961805555555</c:v>
                </c:pt>
                <c:pt idx="1386">
                  <c:v>43072.962500000001</c:v>
                </c:pt>
                <c:pt idx="1387">
                  <c:v>43072.963194444441</c:v>
                </c:pt>
                <c:pt idx="1388">
                  <c:v>43072.963888888888</c:v>
                </c:pt>
                <c:pt idx="1389">
                  <c:v>43072.964583333334</c:v>
                </c:pt>
                <c:pt idx="1390">
                  <c:v>43072.965277777781</c:v>
                </c:pt>
                <c:pt idx="1391">
                  <c:v>43072.96597222222</c:v>
                </c:pt>
                <c:pt idx="1392">
                  <c:v>43072.966666666667</c:v>
                </c:pt>
                <c:pt idx="1393">
                  <c:v>43072.967361111114</c:v>
                </c:pt>
                <c:pt idx="1394">
                  <c:v>43072.968055555553</c:v>
                </c:pt>
                <c:pt idx="1395">
                  <c:v>43072.96875</c:v>
                </c:pt>
                <c:pt idx="1396">
                  <c:v>43072.969444444447</c:v>
                </c:pt>
                <c:pt idx="1397">
                  <c:v>43072.970138888886</c:v>
                </c:pt>
                <c:pt idx="1398">
                  <c:v>43072.970833333333</c:v>
                </c:pt>
                <c:pt idx="1399">
                  <c:v>43072.97152777778</c:v>
                </c:pt>
                <c:pt idx="1400">
                  <c:v>43072.972222222219</c:v>
                </c:pt>
                <c:pt idx="1401">
                  <c:v>43072.972916666666</c:v>
                </c:pt>
                <c:pt idx="1402">
                  <c:v>43072.973611111112</c:v>
                </c:pt>
                <c:pt idx="1403">
                  <c:v>43072.974305555559</c:v>
                </c:pt>
                <c:pt idx="1404">
                  <c:v>43072.974999999999</c:v>
                </c:pt>
                <c:pt idx="1405">
                  <c:v>43072.975694444445</c:v>
                </c:pt>
                <c:pt idx="1406">
                  <c:v>43072.976388888892</c:v>
                </c:pt>
                <c:pt idx="1407">
                  <c:v>43072.977083333331</c:v>
                </c:pt>
                <c:pt idx="1408">
                  <c:v>43072.977777777778</c:v>
                </c:pt>
                <c:pt idx="1409">
                  <c:v>43072.978472222225</c:v>
                </c:pt>
                <c:pt idx="1410">
                  <c:v>43072.979166666664</c:v>
                </c:pt>
                <c:pt idx="1411">
                  <c:v>43072.979861111111</c:v>
                </c:pt>
                <c:pt idx="1412">
                  <c:v>43072.980555555558</c:v>
                </c:pt>
                <c:pt idx="1413">
                  <c:v>43072.981249999997</c:v>
                </c:pt>
                <c:pt idx="1414">
                  <c:v>43072.981944444444</c:v>
                </c:pt>
                <c:pt idx="1415">
                  <c:v>43072.982638888891</c:v>
                </c:pt>
                <c:pt idx="1416">
                  <c:v>43072.98333333333</c:v>
                </c:pt>
                <c:pt idx="1417">
                  <c:v>43072.984027777777</c:v>
                </c:pt>
                <c:pt idx="1418">
                  <c:v>43072.984722222223</c:v>
                </c:pt>
                <c:pt idx="1419">
                  <c:v>43072.98541666667</c:v>
                </c:pt>
                <c:pt idx="1420">
                  <c:v>43072.986111111109</c:v>
                </c:pt>
                <c:pt idx="1421">
                  <c:v>43072.986805555556</c:v>
                </c:pt>
                <c:pt idx="1422">
                  <c:v>43072.987500000003</c:v>
                </c:pt>
                <c:pt idx="1423">
                  <c:v>43072.988194444442</c:v>
                </c:pt>
                <c:pt idx="1424">
                  <c:v>43072.988888888889</c:v>
                </c:pt>
                <c:pt idx="1425">
                  <c:v>43072.989583333336</c:v>
                </c:pt>
                <c:pt idx="1426">
                  <c:v>43072.990277777775</c:v>
                </c:pt>
                <c:pt idx="1427">
                  <c:v>43072.990972222222</c:v>
                </c:pt>
                <c:pt idx="1428">
                  <c:v>43072.991666666669</c:v>
                </c:pt>
                <c:pt idx="1429">
                  <c:v>43072.992361111108</c:v>
                </c:pt>
                <c:pt idx="1430">
                  <c:v>43072.993055555555</c:v>
                </c:pt>
                <c:pt idx="1431">
                  <c:v>43072.993750000001</c:v>
                </c:pt>
                <c:pt idx="1432">
                  <c:v>43072.994444444441</c:v>
                </c:pt>
                <c:pt idx="1433">
                  <c:v>43072.995138888888</c:v>
                </c:pt>
                <c:pt idx="1434">
                  <c:v>43072.995833333334</c:v>
                </c:pt>
                <c:pt idx="1435">
                  <c:v>43072.996527777781</c:v>
                </c:pt>
                <c:pt idx="1436">
                  <c:v>43072.99722222222</c:v>
                </c:pt>
                <c:pt idx="1437">
                  <c:v>43072.997916666667</c:v>
                </c:pt>
                <c:pt idx="1438">
                  <c:v>43072.998611111114</c:v>
                </c:pt>
                <c:pt idx="1439">
                  <c:v>43072.999305555553</c:v>
                </c:pt>
              </c:numCache>
            </c:numRef>
          </c:cat>
          <c:val>
            <c:numRef>
              <c:f>Sheet1!$E$6:$E$1445</c:f>
              <c:numCache>
                <c:formatCode>General</c:formatCode>
                <c:ptCount val="1440"/>
                <c:pt idx="0">
                  <c:v>77</c:v>
                </c:pt>
                <c:pt idx="1">
                  <c:v>77.033333333333331</c:v>
                </c:pt>
                <c:pt idx="2">
                  <c:v>78</c:v>
                </c:pt>
                <c:pt idx="3">
                  <c:v>78</c:v>
                </c:pt>
                <c:pt idx="4">
                  <c:v>78</c:v>
                </c:pt>
                <c:pt idx="5">
                  <c:v>78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78</c:v>
                </c:pt>
                <c:pt idx="10">
                  <c:v>78</c:v>
                </c:pt>
                <c:pt idx="11">
                  <c:v>78</c:v>
                </c:pt>
                <c:pt idx="12">
                  <c:v>78</c:v>
                </c:pt>
                <c:pt idx="13">
                  <c:v>78</c:v>
                </c:pt>
                <c:pt idx="14">
                  <c:v>78</c:v>
                </c:pt>
                <c:pt idx="15">
                  <c:v>78</c:v>
                </c:pt>
                <c:pt idx="16">
                  <c:v>78</c:v>
                </c:pt>
                <c:pt idx="17">
                  <c:v>78</c:v>
                </c:pt>
                <c:pt idx="18">
                  <c:v>78</c:v>
                </c:pt>
                <c:pt idx="19">
                  <c:v>78</c:v>
                </c:pt>
                <c:pt idx="20">
                  <c:v>78</c:v>
                </c:pt>
                <c:pt idx="21">
                  <c:v>78</c:v>
                </c:pt>
                <c:pt idx="22">
                  <c:v>78</c:v>
                </c:pt>
                <c:pt idx="23">
                  <c:v>78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78</c:v>
                </c:pt>
                <c:pt idx="28">
                  <c:v>78</c:v>
                </c:pt>
                <c:pt idx="29">
                  <c:v>78</c:v>
                </c:pt>
                <c:pt idx="30">
                  <c:v>78</c:v>
                </c:pt>
                <c:pt idx="31">
                  <c:v>78</c:v>
                </c:pt>
                <c:pt idx="32">
                  <c:v>78</c:v>
                </c:pt>
                <c:pt idx="33">
                  <c:v>78</c:v>
                </c:pt>
                <c:pt idx="34">
                  <c:v>78</c:v>
                </c:pt>
                <c:pt idx="35">
                  <c:v>78</c:v>
                </c:pt>
                <c:pt idx="36">
                  <c:v>78</c:v>
                </c:pt>
                <c:pt idx="37">
                  <c:v>78</c:v>
                </c:pt>
                <c:pt idx="38">
                  <c:v>78</c:v>
                </c:pt>
                <c:pt idx="39">
                  <c:v>78</c:v>
                </c:pt>
                <c:pt idx="40">
                  <c:v>78</c:v>
                </c:pt>
                <c:pt idx="41">
                  <c:v>78</c:v>
                </c:pt>
                <c:pt idx="42">
                  <c:v>78</c:v>
                </c:pt>
                <c:pt idx="43">
                  <c:v>78</c:v>
                </c:pt>
                <c:pt idx="44">
                  <c:v>78</c:v>
                </c:pt>
                <c:pt idx="45">
                  <c:v>78</c:v>
                </c:pt>
                <c:pt idx="46">
                  <c:v>78</c:v>
                </c:pt>
                <c:pt idx="47">
                  <c:v>78</c:v>
                </c:pt>
                <c:pt idx="48">
                  <c:v>78</c:v>
                </c:pt>
                <c:pt idx="49">
                  <c:v>78</c:v>
                </c:pt>
                <c:pt idx="50">
                  <c:v>78</c:v>
                </c:pt>
                <c:pt idx="51">
                  <c:v>78</c:v>
                </c:pt>
                <c:pt idx="52">
                  <c:v>78</c:v>
                </c:pt>
                <c:pt idx="53">
                  <c:v>78</c:v>
                </c:pt>
                <c:pt idx="54">
                  <c:v>78</c:v>
                </c:pt>
                <c:pt idx="55">
                  <c:v>78</c:v>
                </c:pt>
                <c:pt idx="56">
                  <c:v>78</c:v>
                </c:pt>
                <c:pt idx="57">
                  <c:v>78</c:v>
                </c:pt>
                <c:pt idx="58">
                  <c:v>78</c:v>
                </c:pt>
                <c:pt idx="59">
                  <c:v>78</c:v>
                </c:pt>
                <c:pt idx="60">
                  <c:v>78</c:v>
                </c:pt>
                <c:pt idx="61">
                  <c:v>78</c:v>
                </c:pt>
                <c:pt idx="62">
                  <c:v>78</c:v>
                </c:pt>
                <c:pt idx="63">
                  <c:v>78</c:v>
                </c:pt>
                <c:pt idx="64">
                  <c:v>78</c:v>
                </c:pt>
                <c:pt idx="65">
                  <c:v>78</c:v>
                </c:pt>
                <c:pt idx="66">
                  <c:v>78</c:v>
                </c:pt>
                <c:pt idx="67">
                  <c:v>78</c:v>
                </c:pt>
                <c:pt idx="68">
                  <c:v>78</c:v>
                </c:pt>
                <c:pt idx="69">
                  <c:v>78</c:v>
                </c:pt>
                <c:pt idx="70">
                  <c:v>78</c:v>
                </c:pt>
                <c:pt idx="71">
                  <c:v>78</c:v>
                </c:pt>
                <c:pt idx="72">
                  <c:v>78</c:v>
                </c:pt>
                <c:pt idx="73">
                  <c:v>78</c:v>
                </c:pt>
                <c:pt idx="74">
                  <c:v>78</c:v>
                </c:pt>
                <c:pt idx="75">
                  <c:v>78</c:v>
                </c:pt>
                <c:pt idx="76">
                  <c:v>78</c:v>
                </c:pt>
                <c:pt idx="77">
                  <c:v>78</c:v>
                </c:pt>
                <c:pt idx="78">
                  <c:v>78</c:v>
                </c:pt>
                <c:pt idx="79">
                  <c:v>78</c:v>
                </c:pt>
                <c:pt idx="80">
                  <c:v>78</c:v>
                </c:pt>
                <c:pt idx="81">
                  <c:v>78</c:v>
                </c:pt>
                <c:pt idx="82">
                  <c:v>78</c:v>
                </c:pt>
                <c:pt idx="83">
                  <c:v>78</c:v>
                </c:pt>
                <c:pt idx="84">
                  <c:v>78</c:v>
                </c:pt>
                <c:pt idx="85">
                  <c:v>78</c:v>
                </c:pt>
                <c:pt idx="86">
                  <c:v>78</c:v>
                </c:pt>
                <c:pt idx="87">
                  <c:v>78</c:v>
                </c:pt>
                <c:pt idx="88">
                  <c:v>78</c:v>
                </c:pt>
                <c:pt idx="89">
                  <c:v>78</c:v>
                </c:pt>
                <c:pt idx="90">
                  <c:v>78</c:v>
                </c:pt>
                <c:pt idx="91">
                  <c:v>78</c:v>
                </c:pt>
                <c:pt idx="92">
                  <c:v>78</c:v>
                </c:pt>
                <c:pt idx="93">
                  <c:v>78</c:v>
                </c:pt>
                <c:pt idx="94">
                  <c:v>78</c:v>
                </c:pt>
                <c:pt idx="95">
                  <c:v>78</c:v>
                </c:pt>
                <c:pt idx="96">
                  <c:v>78</c:v>
                </c:pt>
                <c:pt idx="97">
                  <c:v>78</c:v>
                </c:pt>
                <c:pt idx="98">
                  <c:v>78</c:v>
                </c:pt>
                <c:pt idx="99">
                  <c:v>78</c:v>
                </c:pt>
                <c:pt idx="100">
                  <c:v>78</c:v>
                </c:pt>
                <c:pt idx="101">
                  <c:v>78</c:v>
                </c:pt>
                <c:pt idx="102">
                  <c:v>78</c:v>
                </c:pt>
                <c:pt idx="103">
                  <c:v>78</c:v>
                </c:pt>
                <c:pt idx="104">
                  <c:v>78</c:v>
                </c:pt>
                <c:pt idx="105">
                  <c:v>78</c:v>
                </c:pt>
                <c:pt idx="106">
                  <c:v>78</c:v>
                </c:pt>
                <c:pt idx="107">
                  <c:v>78</c:v>
                </c:pt>
                <c:pt idx="108">
                  <c:v>78</c:v>
                </c:pt>
                <c:pt idx="109">
                  <c:v>78</c:v>
                </c:pt>
                <c:pt idx="110">
                  <c:v>78</c:v>
                </c:pt>
                <c:pt idx="111">
                  <c:v>78</c:v>
                </c:pt>
                <c:pt idx="112">
                  <c:v>78</c:v>
                </c:pt>
                <c:pt idx="113">
                  <c:v>78</c:v>
                </c:pt>
                <c:pt idx="114">
                  <c:v>78</c:v>
                </c:pt>
                <c:pt idx="115">
                  <c:v>78</c:v>
                </c:pt>
                <c:pt idx="116">
                  <c:v>78</c:v>
                </c:pt>
                <c:pt idx="117">
                  <c:v>78</c:v>
                </c:pt>
                <c:pt idx="118">
                  <c:v>78</c:v>
                </c:pt>
                <c:pt idx="119">
                  <c:v>78</c:v>
                </c:pt>
                <c:pt idx="120">
                  <c:v>78</c:v>
                </c:pt>
                <c:pt idx="121">
                  <c:v>78</c:v>
                </c:pt>
                <c:pt idx="122">
                  <c:v>78</c:v>
                </c:pt>
                <c:pt idx="123">
                  <c:v>78</c:v>
                </c:pt>
                <c:pt idx="124">
                  <c:v>78</c:v>
                </c:pt>
                <c:pt idx="125">
                  <c:v>78</c:v>
                </c:pt>
                <c:pt idx="126">
                  <c:v>78</c:v>
                </c:pt>
                <c:pt idx="127">
                  <c:v>78</c:v>
                </c:pt>
                <c:pt idx="128">
                  <c:v>78</c:v>
                </c:pt>
                <c:pt idx="129">
                  <c:v>78</c:v>
                </c:pt>
                <c:pt idx="130">
                  <c:v>78</c:v>
                </c:pt>
                <c:pt idx="131">
                  <c:v>78</c:v>
                </c:pt>
                <c:pt idx="132">
                  <c:v>78</c:v>
                </c:pt>
                <c:pt idx="133">
                  <c:v>78</c:v>
                </c:pt>
                <c:pt idx="134">
                  <c:v>78</c:v>
                </c:pt>
                <c:pt idx="135">
                  <c:v>78</c:v>
                </c:pt>
                <c:pt idx="136">
                  <c:v>78</c:v>
                </c:pt>
                <c:pt idx="137">
                  <c:v>78</c:v>
                </c:pt>
                <c:pt idx="138">
                  <c:v>78</c:v>
                </c:pt>
                <c:pt idx="139">
                  <c:v>78</c:v>
                </c:pt>
                <c:pt idx="140">
                  <c:v>78</c:v>
                </c:pt>
                <c:pt idx="141">
                  <c:v>78</c:v>
                </c:pt>
                <c:pt idx="142">
                  <c:v>78</c:v>
                </c:pt>
                <c:pt idx="143">
                  <c:v>78</c:v>
                </c:pt>
                <c:pt idx="144">
                  <c:v>78</c:v>
                </c:pt>
                <c:pt idx="145">
                  <c:v>78</c:v>
                </c:pt>
                <c:pt idx="146">
                  <c:v>78</c:v>
                </c:pt>
                <c:pt idx="147">
                  <c:v>78</c:v>
                </c:pt>
                <c:pt idx="148">
                  <c:v>78</c:v>
                </c:pt>
                <c:pt idx="149">
                  <c:v>78</c:v>
                </c:pt>
                <c:pt idx="150">
                  <c:v>78</c:v>
                </c:pt>
                <c:pt idx="151">
                  <c:v>78</c:v>
                </c:pt>
                <c:pt idx="152">
                  <c:v>78</c:v>
                </c:pt>
                <c:pt idx="153">
                  <c:v>78</c:v>
                </c:pt>
                <c:pt idx="154">
                  <c:v>78</c:v>
                </c:pt>
                <c:pt idx="155">
                  <c:v>78</c:v>
                </c:pt>
                <c:pt idx="156">
                  <c:v>78</c:v>
                </c:pt>
                <c:pt idx="157">
                  <c:v>78</c:v>
                </c:pt>
                <c:pt idx="158">
                  <c:v>78</c:v>
                </c:pt>
                <c:pt idx="159">
                  <c:v>78</c:v>
                </c:pt>
                <c:pt idx="160">
                  <c:v>78</c:v>
                </c:pt>
                <c:pt idx="161">
                  <c:v>78</c:v>
                </c:pt>
                <c:pt idx="162">
                  <c:v>78</c:v>
                </c:pt>
                <c:pt idx="163">
                  <c:v>78</c:v>
                </c:pt>
                <c:pt idx="164">
                  <c:v>78</c:v>
                </c:pt>
                <c:pt idx="165">
                  <c:v>78</c:v>
                </c:pt>
                <c:pt idx="166">
                  <c:v>78</c:v>
                </c:pt>
                <c:pt idx="167">
                  <c:v>78</c:v>
                </c:pt>
                <c:pt idx="168">
                  <c:v>78</c:v>
                </c:pt>
                <c:pt idx="169">
                  <c:v>78</c:v>
                </c:pt>
                <c:pt idx="170">
                  <c:v>78</c:v>
                </c:pt>
                <c:pt idx="171">
                  <c:v>78</c:v>
                </c:pt>
                <c:pt idx="172">
                  <c:v>78</c:v>
                </c:pt>
                <c:pt idx="173">
                  <c:v>78</c:v>
                </c:pt>
                <c:pt idx="174">
                  <c:v>78</c:v>
                </c:pt>
                <c:pt idx="175">
                  <c:v>78</c:v>
                </c:pt>
                <c:pt idx="176">
                  <c:v>78</c:v>
                </c:pt>
                <c:pt idx="177">
                  <c:v>78</c:v>
                </c:pt>
                <c:pt idx="178">
                  <c:v>78</c:v>
                </c:pt>
                <c:pt idx="179">
                  <c:v>78</c:v>
                </c:pt>
                <c:pt idx="180">
                  <c:v>78</c:v>
                </c:pt>
                <c:pt idx="181">
                  <c:v>78</c:v>
                </c:pt>
                <c:pt idx="182">
                  <c:v>78</c:v>
                </c:pt>
                <c:pt idx="183">
                  <c:v>78</c:v>
                </c:pt>
                <c:pt idx="184">
                  <c:v>78</c:v>
                </c:pt>
                <c:pt idx="185">
                  <c:v>78</c:v>
                </c:pt>
                <c:pt idx="186">
                  <c:v>78</c:v>
                </c:pt>
                <c:pt idx="187">
                  <c:v>78</c:v>
                </c:pt>
                <c:pt idx="188">
                  <c:v>78</c:v>
                </c:pt>
                <c:pt idx="189">
                  <c:v>78</c:v>
                </c:pt>
                <c:pt idx="190">
                  <c:v>78</c:v>
                </c:pt>
                <c:pt idx="191">
                  <c:v>78</c:v>
                </c:pt>
                <c:pt idx="192">
                  <c:v>78</c:v>
                </c:pt>
                <c:pt idx="193">
                  <c:v>78</c:v>
                </c:pt>
                <c:pt idx="194">
                  <c:v>78</c:v>
                </c:pt>
                <c:pt idx="195">
                  <c:v>78</c:v>
                </c:pt>
                <c:pt idx="196">
                  <c:v>78</c:v>
                </c:pt>
                <c:pt idx="197">
                  <c:v>78</c:v>
                </c:pt>
                <c:pt idx="198">
                  <c:v>78</c:v>
                </c:pt>
                <c:pt idx="199">
                  <c:v>78</c:v>
                </c:pt>
                <c:pt idx="200">
                  <c:v>78</c:v>
                </c:pt>
                <c:pt idx="201">
                  <c:v>78</c:v>
                </c:pt>
                <c:pt idx="202">
                  <c:v>78</c:v>
                </c:pt>
                <c:pt idx="203">
                  <c:v>78</c:v>
                </c:pt>
                <c:pt idx="204">
                  <c:v>78</c:v>
                </c:pt>
                <c:pt idx="205">
                  <c:v>78</c:v>
                </c:pt>
                <c:pt idx="206">
                  <c:v>78</c:v>
                </c:pt>
                <c:pt idx="207">
                  <c:v>78</c:v>
                </c:pt>
                <c:pt idx="208">
                  <c:v>78</c:v>
                </c:pt>
                <c:pt idx="209">
                  <c:v>78</c:v>
                </c:pt>
                <c:pt idx="210">
                  <c:v>78</c:v>
                </c:pt>
                <c:pt idx="211">
                  <c:v>78</c:v>
                </c:pt>
                <c:pt idx="212">
                  <c:v>78</c:v>
                </c:pt>
                <c:pt idx="213">
                  <c:v>78</c:v>
                </c:pt>
                <c:pt idx="214">
                  <c:v>78</c:v>
                </c:pt>
                <c:pt idx="215">
                  <c:v>78</c:v>
                </c:pt>
                <c:pt idx="216">
                  <c:v>78</c:v>
                </c:pt>
                <c:pt idx="217">
                  <c:v>78</c:v>
                </c:pt>
                <c:pt idx="218">
                  <c:v>78</c:v>
                </c:pt>
                <c:pt idx="219">
                  <c:v>78</c:v>
                </c:pt>
                <c:pt idx="220">
                  <c:v>78</c:v>
                </c:pt>
                <c:pt idx="221">
                  <c:v>78</c:v>
                </c:pt>
                <c:pt idx="222">
                  <c:v>78</c:v>
                </c:pt>
                <c:pt idx="223">
                  <c:v>78</c:v>
                </c:pt>
                <c:pt idx="224">
                  <c:v>78</c:v>
                </c:pt>
                <c:pt idx="225">
                  <c:v>78</c:v>
                </c:pt>
                <c:pt idx="226">
                  <c:v>78</c:v>
                </c:pt>
                <c:pt idx="227">
                  <c:v>78</c:v>
                </c:pt>
                <c:pt idx="228">
                  <c:v>78</c:v>
                </c:pt>
                <c:pt idx="229">
                  <c:v>78</c:v>
                </c:pt>
                <c:pt idx="230">
                  <c:v>78</c:v>
                </c:pt>
                <c:pt idx="231">
                  <c:v>78</c:v>
                </c:pt>
                <c:pt idx="232">
                  <c:v>78</c:v>
                </c:pt>
                <c:pt idx="233">
                  <c:v>78</c:v>
                </c:pt>
                <c:pt idx="234">
                  <c:v>78</c:v>
                </c:pt>
                <c:pt idx="235">
                  <c:v>78</c:v>
                </c:pt>
                <c:pt idx="236">
                  <c:v>78</c:v>
                </c:pt>
                <c:pt idx="237">
                  <c:v>78</c:v>
                </c:pt>
                <c:pt idx="238">
                  <c:v>78</c:v>
                </c:pt>
                <c:pt idx="239">
                  <c:v>78</c:v>
                </c:pt>
                <c:pt idx="240">
                  <c:v>78</c:v>
                </c:pt>
                <c:pt idx="241">
                  <c:v>78</c:v>
                </c:pt>
                <c:pt idx="242">
                  <c:v>78</c:v>
                </c:pt>
                <c:pt idx="243">
                  <c:v>78</c:v>
                </c:pt>
                <c:pt idx="244">
                  <c:v>78</c:v>
                </c:pt>
                <c:pt idx="245">
                  <c:v>78</c:v>
                </c:pt>
                <c:pt idx="246">
                  <c:v>78</c:v>
                </c:pt>
                <c:pt idx="247">
                  <c:v>78</c:v>
                </c:pt>
                <c:pt idx="248">
                  <c:v>78</c:v>
                </c:pt>
                <c:pt idx="249">
                  <c:v>78</c:v>
                </c:pt>
                <c:pt idx="250">
                  <c:v>78</c:v>
                </c:pt>
                <c:pt idx="251">
                  <c:v>78</c:v>
                </c:pt>
                <c:pt idx="252">
                  <c:v>78</c:v>
                </c:pt>
                <c:pt idx="253">
                  <c:v>78</c:v>
                </c:pt>
                <c:pt idx="254">
                  <c:v>78</c:v>
                </c:pt>
                <c:pt idx="255">
                  <c:v>78</c:v>
                </c:pt>
                <c:pt idx="256">
                  <c:v>78</c:v>
                </c:pt>
                <c:pt idx="257">
                  <c:v>78</c:v>
                </c:pt>
                <c:pt idx="258">
                  <c:v>78</c:v>
                </c:pt>
                <c:pt idx="259">
                  <c:v>78</c:v>
                </c:pt>
                <c:pt idx="260">
                  <c:v>78</c:v>
                </c:pt>
                <c:pt idx="261">
                  <c:v>78</c:v>
                </c:pt>
                <c:pt idx="262">
                  <c:v>78</c:v>
                </c:pt>
                <c:pt idx="263">
                  <c:v>78</c:v>
                </c:pt>
                <c:pt idx="264">
                  <c:v>78</c:v>
                </c:pt>
                <c:pt idx="265">
                  <c:v>78</c:v>
                </c:pt>
                <c:pt idx="266">
                  <c:v>78</c:v>
                </c:pt>
                <c:pt idx="267">
                  <c:v>78</c:v>
                </c:pt>
                <c:pt idx="268">
                  <c:v>78</c:v>
                </c:pt>
                <c:pt idx="269">
                  <c:v>78</c:v>
                </c:pt>
                <c:pt idx="270">
                  <c:v>78</c:v>
                </c:pt>
                <c:pt idx="271">
                  <c:v>78</c:v>
                </c:pt>
                <c:pt idx="272">
                  <c:v>78</c:v>
                </c:pt>
                <c:pt idx="273">
                  <c:v>78</c:v>
                </c:pt>
                <c:pt idx="274">
                  <c:v>78</c:v>
                </c:pt>
                <c:pt idx="275">
                  <c:v>78</c:v>
                </c:pt>
                <c:pt idx="276">
                  <c:v>78</c:v>
                </c:pt>
                <c:pt idx="277">
                  <c:v>78</c:v>
                </c:pt>
                <c:pt idx="278">
                  <c:v>78</c:v>
                </c:pt>
                <c:pt idx="279">
                  <c:v>78</c:v>
                </c:pt>
                <c:pt idx="280">
                  <c:v>78</c:v>
                </c:pt>
                <c:pt idx="281">
                  <c:v>78</c:v>
                </c:pt>
                <c:pt idx="282">
                  <c:v>78</c:v>
                </c:pt>
                <c:pt idx="283">
                  <c:v>78</c:v>
                </c:pt>
                <c:pt idx="284">
                  <c:v>78</c:v>
                </c:pt>
                <c:pt idx="285">
                  <c:v>78</c:v>
                </c:pt>
                <c:pt idx="286">
                  <c:v>78</c:v>
                </c:pt>
                <c:pt idx="287">
                  <c:v>78</c:v>
                </c:pt>
                <c:pt idx="288">
                  <c:v>78</c:v>
                </c:pt>
                <c:pt idx="289">
                  <c:v>78</c:v>
                </c:pt>
                <c:pt idx="290">
                  <c:v>78</c:v>
                </c:pt>
                <c:pt idx="291">
                  <c:v>78</c:v>
                </c:pt>
                <c:pt idx="292">
                  <c:v>78</c:v>
                </c:pt>
                <c:pt idx="293">
                  <c:v>78</c:v>
                </c:pt>
                <c:pt idx="294">
                  <c:v>78</c:v>
                </c:pt>
                <c:pt idx="295">
                  <c:v>78</c:v>
                </c:pt>
                <c:pt idx="296">
                  <c:v>78</c:v>
                </c:pt>
                <c:pt idx="297">
                  <c:v>78</c:v>
                </c:pt>
                <c:pt idx="298">
                  <c:v>78</c:v>
                </c:pt>
                <c:pt idx="299">
                  <c:v>78</c:v>
                </c:pt>
                <c:pt idx="300">
                  <c:v>78</c:v>
                </c:pt>
                <c:pt idx="301">
                  <c:v>78</c:v>
                </c:pt>
                <c:pt idx="302">
                  <c:v>78</c:v>
                </c:pt>
                <c:pt idx="303">
                  <c:v>78</c:v>
                </c:pt>
                <c:pt idx="304">
                  <c:v>78</c:v>
                </c:pt>
                <c:pt idx="305">
                  <c:v>78</c:v>
                </c:pt>
                <c:pt idx="306">
                  <c:v>78</c:v>
                </c:pt>
                <c:pt idx="307">
                  <c:v>78</c:v>
                </c:pt>
                <c:pt idx="308">
                  <c:v>78</c:v>
                </c:pt>
                <c:pt idx="309">
                  <c:v>78</c:v>
                </c:pt>
                <c:pt idx="310">
                  <c:v>78</c:v>
                </c:pt>
                <c:pt idx="311">
                  <c:v>78</c:v>
                </c:pt>
                <c:pt idx="312">
                  <c:v>78</c:v>
                </c:pt>
                <c:pt idx="313">
                  <c:v>78</c:v>
                </c:pt>
                <c:pt idx="314">
                  <c:v>78</c:v>
                </c:pt>
                <c:pt idx="315">
                  <c:v>78</c:v>
                </c:pt>
                <c:pt idx="316">
                  <c:v>78</c:v>
                </c:pt>
                <c:pt idx="317">
                  <c:v>78</c:v>
                </c:pt>
                <c:pt idx="318">
                  <c:v>78</c:v>
                </c:pt>
                <c:pt idx="319">
                  <c:v>78</c:v>
                </c:pt>
                <c:pt idx="320">
                  <c:v>78</c:v>
                </c:pt>
                <c:pt idx="321">
                  <c:v>78</c:v>
                </c:pt>
                <c:pt idx="322">
                  <c:v>78</c:v>
                </c:pt>
                <c:pt idx="323">
                  <c:v>78</c:v>
                </c:pt>
                <c:pt idx="324">
                  <c:v>78</c:v>
                </c:pt>
                <c:pt idx="325">
                  <c:v>78</c:v>
                </c:pt>
                <c:pt idx="326">
                  <c:v>78</c:v>
                </c:pt>
                <c:pt idx="327">
                  <c:v>78</c:v>
                </c:pt>
                <c:pt idx="328">
                  <c:v>78</c:v>
                </c:pt>
                <c:pt idx="329">
                  <c:v>78</c:v>
                </c:pt>
                <c:pt idx="330">
                  <c:v>78</c:v>
                </c:pt>
                <c:pt idx="331">
                  <c:v>78</c:v>
                </c:pt>
                <c:pt idx="332">
                  <c:v>78</c:v>
                </c:pt>
                <c:pt idx="333">
                  <c:v>78</c:v>
                </c:pt>
                <c:pt idx="334">
                  <c:v>78</c:v>
                </c:pt>
                <c:pt idx="335">
                  <c:v>78</c:v>
                </c:pt>
                <c:pt idx="336">
                  <c:v>78</c:v>
                </c:pt>
                <c:pt idx="337">
                  <c:v>78</c:v>
                </c:pt>
                <c:pt idx="338">
                  <c:v>78</c:v>
                </c:pt>
                <c:pt idx="339">
                  <c:v>78</c:v>
                </c:pt>
                <c:pt idx="340">
                  <c:v>78</c:v>
                </c:pt>
                <c:pt idx="341">
                  <c:v>78</c:v>
                </c:pt>
                <c:pt idx="342">
                  <c:v>78</c:v>
                </c:pt>
                <c:pt idx="343">
                  <c:v>78</c:v>
                </c:pt>
                <c:pt idx="344">
                  <c:v>78</c:v>
                </c:pt>
                <c:pt idx="345">
                  <c:v>78</c:v>
                </c:pt>
                <c:pt idx="346">
                  <c:v>78</c:v>
                </c:pt>
                <c:pt idx="347">
                  <c:v>78</c:v>
                </c:pt>
                <c:pt idx="348">
                  <c:v>78</c:v>
                </c:pt>
                <c:pt idx="349">
                  <c:v>78</c:v>
                </c:pt>
                <c:pt idx="350">
                  <c:v>78</c:v>
                </c:pt>
                <c:pt idx="351">
                  <c:v>78</c:v>
                </c:pt>
                <c:pt idx="352">
                  <c:v>78</c:v>
                </c:pt>
                <c:pt idx="353">
                  <c:v>78</c:v>
                </c:pt>
                <c:pt idx="354">
                  <c:v>78</c:v>
                </c:pt>
                <c:pt idx="355">
                  <c:v>78</c:v>
                </c:pt>
                <c:pt idx="356">
                  <c:v>78</c:v>
                </c:pt>
                <c:pt idx="357">
                  <c:v>78</c:v>
                </c:pt>
                <c:pt idx="358">
                  <c:v>78</c:v>
                </c:pt>
                <c:pt idx="359">
                  <c:v>78</c:v>
                </c:pt>
                <c:pt idx="360">
                  <c:v>78</c:v>
                </c:pt>
                <c:pt idx="361">
                  <c:v>78</c:v>
                </c:pt>
                <c:pt idx="362">
                  <c:v>78</c:v>
                </c:pt>
                <c:pt idx="363">
                  <c:v>78</c:v>
                </c:pt>
                <c:pt idx="364">
                  <c:v>78</c:v>
                </c:pt>
                <c:pt idx="365">
                  <c:v>78</c:v>
                </c:pt>
                <c:pt idx="366">
                  <c:v>78</c:v>
                </c:pt>
                <c:pt idx="367">
                  <c:v>78</c:v>
                </c:pt>
                <c:pt idx="368">
                  <c:v>78</c:v>
                </c:pt>
                <c:pt idx="369">
                  <c:v>78</c:v>
                </c:pt>
                <c:pt idx="370">
                  <c:v>78</c:v>
                </c:pt>
                <c:pt idx="371">
                  <c:v>78</c:v>
                </c:pt>
                <c:pt idx="372">
                  <c:v>78</c:v>
                </c:pt>
                <c:pt idx="373">
                  <c:v>78</c:v>
                </c:pt>
                <c:pt idx="374">
                  <c:v>78</c:v>
                </c:pt>
                <c:pt idx="375">
                  <c:v>78</c:v>
                </c:pt>
                <c:pt idx="376">
                  <c:v>78</c:v>
                </c:pt>
                <c:pt idx="377">
                  <c:v>78</c:v>
                </c:pt>
                <c:pt idx="378">
                  <c:v>78</c:v>
                </c:pt>
                <c:pt idx="379">
                  <c:v>78</c:v>
                </c:pt>
                <c:pt idx="380">
                  <c:v>78</c:v>
                </c:pt>
                <c:pt idx="381">
                  <c:v>78</c:v>
                </c:pt>
                <c:pt idx="382">
                  <c:v>78</c:v>
                </c:pt>
                <c:pt idx="383">
                  <c:v>78</c:v>
                </c:pt>
                <c:pt idx="384">
                  <c:v>78</c:v>
                </c:pt>
                <c:pt idx="385">
                  <c:v>78</c:v>
                </c:pt>
                <c:pt idx="386">
                  <c:v>78</c:v>
                </c:pt>
                <c:pt idx="387">
                  <c:v>78</c:v>
                </c:pt>
                <c:pt idx="388">
                  <c:v>78</c:v>
                </c:pt>
                <c:pt idx="389">
                  <c:v>78</c:v>
                </c:pt>
                <c:pt idx="390">
                  <c:v>78</c:v>
                </c:pt>
                <c:pt idx="391">
                  <c:v>78</c:v>
                </c:pt>
                <c:pt idx="392">
                  <c:v>78</c:v>
                </c:pt>
                <c:pt idx="393">
                  <c:v>78</c:v>
                </c:pt>
                <c:pt idx="394">
                  <c:v>78</c:v>
                </c:pt>
                <c:pt idx="395">
                  <c:v>78</c:v>
                </c:pt>
                <c:pt idx="396">
                  <c:v>78</c:v>
                </c:pt>
                <c:pt idx="397">
                  <c:v>78</c:v>
                </c:pt>
                <c:pt idx="398">
                  <c:v>78</c:v>
                </c:pt>
                <c:pt idx="399">
                  <c:v>78</c:v>
                </c:pt>
                <c:pt idx="400">
                  <c:v>78</c:v>
                </c:pt>
                <c:pt idx="401">
                  <c:v>78</c:v>
                </c:pt>
                <c:pt idx="402">
                  <c:v>78</c:v>
                </c:pt>
                <c:pt idx="403">
                  <c:v>78</c:v>
                </c:pt>
                <c:pt idx="404">
                  <c:v>78</c:v>
                </c:pt>
                <c:pt idx="405">
                  <c:v>78</c:v>
                </c:pt>
                <c:pt idx="406">
                  <c:v>78</c:v>
                </c:pt>
                <c:pt idx="407">
                  <c:v>78</c:v>
                </c:pt>
                <c:pt idx="408">
                  <c:v>78</c:v>
                </c:pt>
                <c:pt idx="409">
                  <c:v>78</c:v>
                </c:pt>
                <c:pt idx="410">
                  <c:v>78</c:v>
                </c:pt>
                <c:pt idx="411">
                  <c:v>78</c:v>
                </c:pt>
                <c:pt idx="412">
                  <c:v>78</c:v>
                </c:pt>
                <c:pt idx="413">
                  <c:v>78</c:v>
                </c:pt>
                <c:pt idx="414">
                  <c:v>78</c:v>
                </c:pt>
                <c:pt idx="415">
                  <c:v>78</c:v>
                </c:pt>
                <c:pt idx="416">
                  <c:v>78</c:v>
                </c:pt>
                <c:pt idx="417">
                  <c:v>78</c:v>
                </c:pt>
                <c:pt idx="418">
                  <c:v>78</c:v>
                </c:pt>
                <c:pt idx="419">
                  <c:v>78</c:v>
                </c:pt>
                <c:pt idx="420">
                  <c:v>78</c:v>
                </c:pt>
                <c:pt idx="421">
                  <c:v>78</c:v>
                </c:pt>
                <c:pt idx="422">
                  <c:v>78</c:v>
                </c:pt>
                <c:pt idx="423">
                  <c:v>78</c:v>
                </c:pt>
                <c:pt idx="424">
                  <c:v>78</c:v>
                </c:pt>
                <c:pt idx="425">
                  <c:v>78</c:v>
                </c:pt>
                <c:pt idx="426">
                  <c:v>78</c:v>
                </c:pt>
                <c:pt idx="427">
                  <c:v>78</c:v>
                </c:pt>
                <c:pt idx="428">
                  <c:v>78</c:v>
                </c:pt>
                <c:pt idx="429">
                  <c:v>78</c:v>
                </c:pt>
                <c:pt idx="430">
                  <c:v>78</c:v>
                </c:pt>
                <c:pt idx="431">
                  <c:v>78</c:v>
                </c:pt>
                <c:pt idx="432">
                  <c:v>78</c:v>
                </c:pt>
                <c:pt idx="433">
                  <c:v>78</c:v>
                </c:pt>
                <c:pt idx="434">
                  <c:v>78</c:v>
                </c:pt>
                <c:pt idx="435">
                  <c:v>78</c:v>
                </c:pt>
                <c:pt idx="436">
                  <c:v>78</c:v>
                </c:pt>
                <c:pt idx="437">
                  <c:v>78</c:v>
                </c:pt>
                <c:pt idx="438">
                  <c:v>78</c:v>
                </c:pt>
                <c:pt idx="439">
                  <c:v>78</c:v>
                </c:pt>
                <c:pt idx="440">
                  <c:v>78</c:v>
                </c:pt>
                <c:pt idx="441">
                  <c:v>78</c:v>
                </c:pt>
                <c:pt idx="442">
                  <c:v>78</c:v>
                </c:pt>
                <c:pt idx="443">
                  <c:v>78</c:v>
                </c:pt>
                <c:pt idx="444">
                  <c:v>78</c:v>
                </c:pt>
                <c:pt idx="445">
                  <c:v>78</c:v>
                </c:pt>
                <c:pt idx="446">
                  <c:v>78</c:v>
                </c:pt>
                <c:pt idx="447">
                  <c:v>78</c:v>
                </c:pt>
                <c:pt idx="448">
                  <c:v>78</c:v>
                </c:pt>
                <c:pt idx="449">
                  <c:v>78</c:v>
                </c:pt>
                <c:pt idx="450">
                  <c:v>78</c:v>
                </c:pt>
                <c:pt idx="451">
                  <c:v>78</c:v>
                </c:pt>
                <c:pt idx="452">
                  <c:v>78</c:v>
                </c:pt>
                <c:pt idx="453">
                  <c:v>78</c:v>
                </c:pt>
                <c:pt idx="454">
                  <c:v>78</c:v>
                </c:pt>
                <c:pt idx="455">
                  <c:v>78</c:v>
                </c:pt>
                <c:pt idx="456">
                  <c:v>78</c:v>
                </c:pt>
                <c:pt idx="457">
                  <c:v>78</c:v>
                </c:pt>
                <c:pt idx="458">
                  <c:v>78</c:v>
                </c:pt>
                <c:pt idx="459">
                  <c:v>78</c:v>
                </c:pt>
                <c:pt idx="460">
                  <c:v>78</c:v>
                </c:pt>
                <c:pt idx="461">
                  <c:v>78</c:v>
                </c:pt>
                <c:pt idx="462">
                  <c:v>78</c:v>
                </c:pt>
                <c:pt idx="463">
                  <c:v>78</c:v>
                </c:pt>
                <c:pt idx="464">
                  <c:v>78</c:v>
                </c:pt>
                <c:pt idx="465">
                  <c:v>76.7</c:v>
                </c:pt>
                <c:pt idx="466">
                  <c:v>64.13333333333334</c:v>
                </c:pt>
                <c:pt idx="467">
                  <c:v>54.06666666666667</c:v>
                </c:pt>
                <c:pt idx="468">
                  <c:v>46.033333333333331</c:v>
                </c:pt>
                <c:pt idx="469">
                  <c:v>37.766666666666666</c:v>
                </c:pt>
                <c:pt idx="470">
                  <c:v>28.5</c:v>
                </c:pt>
                <c:pt idx="471">
                  <c:v>22.033333333333335</c:v>
                </c:pt>
                <c:pt idx="472">
                  <c:v>16.966666666666665</c:v>
                </c:pt>
                <c:pt idx="473">
                  <c:v>12</c:v>
                </c:pt>
                <c:pt idx="474">
                  <c:v>8.1666666666666661</c:v>
                </c:pt>
                <c:pt idx="475">
                  <c:v>4.5</c:v>
                </c:pt>
                <c:pt idx="476">
                  <c:v>1.7666666666666666</c:v>
                </c:pt>
                <c:pt idx="477">
                  <c:v>0.23333333333333334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0.3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0.16666666666666666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0.53333333333333333</c:v>
                </c:pt>
                <c:pt idx="1382">
                  <c:v>4.1333333333333337</c:v>
                </c:pt>
                <c:pt idx="1383">
                  <c:v>10.6</c:v>
                </c:pt>
                <c:pt idx="1384">
                  <c:v>20.6</c:v>
                </c:pt>
                <c:pt idx="1385">
                  <c:v>31.9</c:v>
                </c:pt>
                <c:pt idx="1386">
                  <c:v>49.766666666666666</c:v>
                </c:pt>
                <c:pt idx="1387">
                  <c:v>54.266666666666666</c:v>
                </c:pt>
                <c:pt idx="1388">
                  <c:v>60.8</c:v>
                </c:pt>
                <c:pt idx="1389">
                  <c:v>64.8</c:v>
                </c:pt>
                <c:pt idx="1390">
                  <c:v>70.2</c:v>
                </c:pt>
                <c:pt idx="1391">
                  <c:v>75.86666666666666</c:v>
                </c:pt>
                <c:pt idx="1392">
                  <c:v>77</c:v>
                </c:pt>
                <c:pt idx="1393">
                  <c:v>77</c:v>
                </c:pt>
                <c:pt idx="1394">
                  <c:v>77</c:v>
                </c:pt>
                <c:pt idx="1395">
                  <c:v>77</c:v>
                </c:pt>
                <c:pt idx="1396">
                  <c:v>77</c:v>
                </c:pt>
                <c:pt idx="1397">
                  <c:v>77</c:v>
                </c:pt>
                <c:pt idx="1398">
                  <c:v>77</c:v>
                </c:pt>
                <c:pt idx="1399">
                  <c:v>77</c:v>
                </c:pt>
                <c:pt idx="1400">
                  <c:v>77</c:v>
                </c:pt>
                <c:pt idx="1401">
                  <c:v>77</c:v>
                </c:pt>
                <c:pt idx="1402">
                  <c:v>77</c:v>
                </c:pt>
                <c:pt idx="1403">
                  <c:v>77</c:v>
                </c:pt>
                <c:pt idx="1404">
                  <c:v>77</c:v>
                </c:pt>
                <c:pt idx="1405">
                  <c:v>77</c:v>
                </c:pt>
                <c:pt idx="1406">
                  <c:v>77</c:v>
                </c:pt>
                <c:pt idx="1407">
                  <c:v>77</c:v>
                </c:pt>
                <c:pt idx="1408">
                  <c:v>77</c:v>
                </c:pt>
                <c:pt idx="1409">
                  <c:v>77</c:v>
                </c:pt>
                <c:pt idx="1410">
                  <c:v>77</c:v>
                </c:pt>
                <c:pt idx="1411">
                  <c:v>77</c:v>
                </c:pt>
                <c:pt idx="1412">
                  <c:v>77</c:v>
                </c:pt>
                <c:pt idx="1413">
                  <c:v>77</c:v>
                </c:pt>
                <c:pt idx="1414">
                  <c:v>77</c:v>
                </c:pt>
                <c:pt idx="1415">
                  <c:v>77</c:v>
                </c:pt>
                <c:pt idx="1416">
                  <c:v>77</c:v>
                </c:pt>
                <c:pt idx="1417">
                  <c:v>77</c:v>
                </c:pt>
                <c:pt idx="1418">
                  <c:v>77</c:v>
                </c:pt>
                <c:pt idx="1419">
                  <c:v>77</c:v>
                </c:pt>
                <c:pt idx="1420">
                  <c:v>77</c:v>
                </c:pt>
                <c:pt idx="1421">
                  <c:v>77</c:v>
                </c:pt>
                <c:pt idx="1422">
                  <c:v>77</c:v>
                </c:pt>
                <c:pt idx="1423">
                  <c:v>77</c:v>
                </c:pt>
                <c:pt idx="1424">
                  <c:v>77</c:v>
                </c:pt>
                <c:pt idx="1425">
                  <c:v>77</c:v>
                </c:pt>
                <c:pt idx="1426">
                  <c:v>77</c:v>
                </c:pt>
                <c:pt idx="1427">
                  <c:v>77</c:v>
                </c:pt>
                <c:pt idx="1428">
                  <c:v>77</c:v>
                </c:pt>
                <c:pt idx="1429">
                  <c:v>77</c:v>
                </c:pt>
                <c:pt idx="1430">
                  <c:v>77</c:v>
                </c:pt>
                <c:pt idx="1431">
                  <c:v>77</c:v>
                </c:pt>
                <c:pt idx="1432">
                  <c:v>77</c:v>
                </c:pt>
                <c:pt idx="1433">
                  <c:v>77</c:v>
                </c:pt>
                <c:pt idx="1434">
                  <c:v>77</c:v>
                </c:pt>
                <c:pt idx="1435">
                  <c:v>77</c:v>
                </c:pt>
                <c:pt idx="1436">
                  <c:v>77</c:v>
                </c:pt>
                <c:pt idx="1437">
                  <c:v>77</c:v>
                </c:pt>
                <c:pt idx="1438">
                  <c:v>77</c:v>
                </c:pt>
                <c:pt idx="1439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092592"/>
        <c:axId val="123091416"/>
      </c:lineChart>
      <c:catAx>
        <c:axId val="123092592"/>
        <c:scaling>
          <c:orientation val="minMax"/>
        </c:scaling>
        <c:delete val="0"/>
        <c:axPos val="b"/>
        <c:numFmt formatCode="h: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091416"/>
        <c:crosses val="autoZero"/>
        <c:auto val="0"/>
        <c:lblAlgn val="ctr"/>
        <c:lblOffset val="100"/>
        <c:tickLblSkip val="120"/>
        <c:tickMarkSkip val="12"/>
        <c:noMultiLvlLbl val="0"/>
      </c:catAx>
      <c:valAx>
        <c:axId val="123091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0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Estimated Curtailments - Monthly Average [MW]</c:v>
                </c:pt>
              </c:strCache>
            </c:strRef>
          </c:tx>
          <c:spPr>
            <a:solidFill>
              <a:srgbClr val="00ACC8"/>
            </a:solidFill>
          </c:spPr>
          <c:invertIfNegative val="0"/>
          <c:cat>
            <c:numRef>
              <c:f>Sheet1!$A$2:$A$73</c:f>
              <c:numCache>
                <c:formatCode>mmm/yy</c:formatCode>
                <c:ptCount val="72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</c:numCache>
            </c:numRef>
          </c:cat>
          <c:val>
            <c:numRef>
              <c:f>Sheet1!$B$2:$B$73</c:f>
              <c:numCache>
                <c:formatCode>0.0</c:formatCode>
                <c:ptCount val="72"/>
                <c:pt idx="0">
                  <c:v>153.19761225348299</c:v>
                </c:pt>
                <c:pt idx="1">
                  <c:v>321.566690864154</c:v>
                </c:pt>
                <c:pt idx="2">
                  <c:v>589.262264212682</c:v>
                </c:pt>
                <c:pt idx="3">
                  <c:v>825.248460522767</c:v>
                </c:pt>
                <c:pt idx="4">
                  <c:v>406.28780404819702</c:v>
                </c:pt>
                <c:pt idx="5">
                  <c:v>429.511284820757</c:v>
                </c:pt>
                <c:pt idx="6">
                  <c:v>32.556675522329797</c:v>
                </c:pt>
                <c:pt idx="7">
                  <c:v>21.023481192471898</c:v>
                </c:pt>
                <c:pt idx="8">
                  <c:v>42.414827458220401</c:v>
                </c:pt>
                <c:pt idx="9">
                  <c:v>176.275816604048</c:v>
                </c:pt>
                <c:pt idx="10">
                  <c:v>418.32769594143002</c:v>
                </c:pt>
                <c:pt idx="11">
                  <c:v>194.505654298005</c:v>
                </c:pt>
                <c:pt idx="12">
                  <c:v>303.28137491598</c:v>
                </c:pt>
                <c:pt idx="13">
                  <c:v>264.87165047423599</c:v>
                </c:pt>
                <c:pt idx="14">
                  <c:v>302.62673568850897</c:v>
                </c:pt>
                <c:pt idx="15">
                  <c:v>201.97243957772099</c:v>
                </c:pt>
                <c:pt idx="16">
                  <c:v>184.72657484607001</c:v>
                </c:pt>
                <c:pt idx="17">
                  <c:v>74.984549569884393</c:v>
                </c:pt>
                <c:pt idx="18">
                  <c:v>-15.196743474422099</c:v>
                </c:pt>
                <c:pt idx="19">
                  <c:v>14.730016690187499</c:v>
                </c:pt>
                <c:pt idx="20">
                  <c:v>35.824206053311002</c:v>
                </c:pt>
                <c:pt idx="21">
                  <c:v>42.947859561102298</c:v>
                </c:pt>
                <c:pt idx="22">
                  <c:v>37.9519299239291</c:v>
                </c:pt>
                <c:pt idx="23">
                  <c:v>65.062836574335293</c:v>
                </c:pt>
                <c:pt idx="24">
                  <c:v>56.230435712206898</c:v>
                </c:pt>
                <c:pt idx="25">
                  <c:v>72.656232390718401</c:v>
                </c:pt>
                <c:pt idx="26">
                  <c:v>98.694063922062298</c:v>
                </c:pt>
                <c:pt idx="27">
                  <c:v>95.3022126552505</c:v>
                </c:pt>
                <c:pt idx="28">
                  <c:v>52.042623015309601</c:v>
                </c:pt>
                <c:pt idx="29">
                  <c:v>36.983703768340099</c:v>
                </c:pt>
                <c:pt idx="30">
                  <c:v>14.243983428585</c:v>
                </c:pt>
                <c:pt idx="31">
                  <c:v>7.5743396186200798</c:v>
                </c:pt>
                <c:pt idx="32">
                  <c:v>44.2116861730292</c:v>
                </c:pt>
                <c:pt idx="33">
                  <c:v>32.1</c:v>
                </c:pt>
                <c:pt idx="34">
                  <c:v>52.338695655243697</c:v>
                </c:pt>
                <c:pt idx="35">
                  <c:v>18.538009985499102</c:v>
                </c:pt>
                <c:pt idx="36">
                  <c:v>20.889022239411901</c:v>
                </c:pt>
                <c:pt idx="37">
                  <c:v>46.993220049084499</c:v>
                </c:pt>
                <c:pt idx="38">
                  <c:v>26.781152263070702</c:v>
                </c:pt>
                <c:pt idx="39">
                  <c:v>33.6023882396738</c:v>
                </c:pt>
                <c:pt idx="40">
                  <c:v>26.781152263070702</c:v>
                </c:pt>
                <c:pt idx="41">
                  <c:v>8.0719788177566496</c:v>
                </c:pt>
                <c:pt idx="42">
                  <c:v>9.4543010752688197</c:v>
                </c:pt>
                <c:pt idx="43">
                  <c:v>5.3376257030923702</c:v>
                </c:pt>
                <c:pt idx="44">
                  <c:v>1.7487543350210999</c:v>
                </c:pt>
                <c:pt idx="45">
                  <c:v>18.254680495597299</c:v>
                </c:pt>
                <c:pt idx="46">
                  <c:v>44.088838783104698</c:v>
                </c:pt>
                <c:pt idx="47">
                  <c:v>26.984023449714201</c:v>
                </c:pt>
                <c:pt idx="48">
                  <c:v>7.0303004384696299</c:v>
                </c:pt>
                <c:pt idx="49">
                  <c:v>27.613494650212701</c:v>
                </c:pt>
                <c:pt idx="50">
                  <c:v>44.2166364125504</c:v>
                </c:pt>
                <c:pt idx="51">
                  <c:v>83.245782886767003</c:v>
                </c:pt>
                <c:pt idx="52">
                  <c:v>61.4857227168077</c:v>
                </c:pt>
                <c:pt idx="53">
                  <c:v>12.273899306088699</c:v>
                </c:pt>
                <c:pt idx="54">
                  <c:v>19.3809633207571</c:v>
                </c:pt>
                <c:pt idx="55">
                  <c:v>8.8207129753259892</c:v>
                </c:pt>
                <c:pt idx="56">
                  <c:v>20.1349259670721</c:v>
                </c:pt>
                <c:pt idx="57">
                  <c:v>42.607562252358299</c:v>
                </c:pt>
                <c:pt idx="58">
                  <c:v>101.566714541183</c:v>
                </c:pt>
                <c:pt idx="59">
                  <c:v>108.205794009998</c:v>
                </c:pt>
                <c:pt idx="60">
                  <c:v>74.606876931281803</c:v>
                </c:pt>
                <c:pt idx="61">
                  <c:v>133.51928998090099</c:v>
                </c:pt>
                <c:pt idx="62">
                  <c:v>209.67806544649301</c:v>
                </c:pt>
                <c:pt idx="63">
                  <c:v>215.820712253914</c:v>
                </c:pt>
                <c:pt idx="64">
                  <c:v>112.428267867765</c:v>
                </c:pt>
                <c:pt idx="65">
                  <c:v>3.2529522275025302</c:v>
                </c:pt>
                <c:pt idx="66">
                  <c:v>11.0756408245913</c:v>
                </c:pt>
                <c:pt idx="67">
                  <c:v>4.5298253632432699</c:v>
                </c:pt>
                <c:pt idx="68">
                  <c:v>4.3979107661626102</c:v>
                </c:pt>
                <c:pt idx="69">
                  <c:v>33.218122386696201</c:v>
                </c:pt>
                <c:pt idx="70">
                  <c:v>241.414094686916</c:v>
                </c:pt>
                <c:pt idx="71">
                  <c:v>121.248149113035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0"/>
        <c:axId val="228724088"/>
        <c:axId val="280190784"/>
      </c:barChart>
      <c:dateAx>
        <c:axId val="228724088"/>
        <c:scaling>
          <c:orientation val="minMax"/>
        </c:scaling>
        <c:delete val="0"/>
        <c:axPos val="b"/>
        <c:minorGridlines/>
        <c:numFmt formatCode="mmm\-yy" sourceLinked="0"/>
        <c:majorTickMark val="out"/>
        <c:minorTickMark val="out"/>
        <c:tickLblPos val="nextTo"/>
        <c:spPr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</c:spPr>
        <c:txPr>
          <a:bodyPr rot="-54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190784"/>
        <c:crosses val="autoZero"/>
        <c:auto val="1"/>
        <c:lblOffset val="100"/>
        <c:baseTimeUnit val="months"/>
        <c:majorUnit val="2"/>
        <c:majorTimeUnit val="months"/>
      </c:dateAx>
      <c:valAx>
        <c:axId val="28019078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out"/>
        <c:tickLblPos val="nextTo"/>
        <c:spPr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240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 algn="ctr">
        <a:defRPr lang="en-US" sz="12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1A012-3F07-4203-AD3C-CA156BAC43B1}" type="doc">
      <dgm:prSet loTypeId="urn:microsoft.com/office/officeart/2008/layout/BendingPictureCaption#1" loCatId="pictur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5EDAD92-A629-437C-890F-5D50B96B4732}">
      <dgm:prSet phldrT="[Text]"/>
      <dgm:spPr/>
      <dgm:t>
        <a:bodyPr/>
        <a:lstStyle/>
        <a:p>
          <a:r>
            <a:rPr lang="en-US" dirty="0" smtClean="0"/>
            <a:t>Frequency Response</a:t>
          </a:r>
          <a:endParaRPr lang="en-US" dirty="0"/>
        </a:p>
      </dgm:t>
    </dgm:pt>
    <dgm:pt modelId="{A426CADE-CAFF-4F0C-BCF0-8E8E9E4E6903}" type="parTrans" cxnId="{72ABD988-A64E-4A0E-9394-66A502E470B7}">
      <dgm:prSet/>
      <dgm:spPr/>
      <dgm:t>
        <a:bodyPr/>
        <a:lstStyle/>
        <a:p>
          <a:endParaRPr lang="en-US"/>
        </a:p>
      </dgm:t>
    </dgm:pt>
    <dgm:pt modelId="{A7642E46-C218-48B8-BD0A-898E028C0930}" type="sibTrans" cxnId="{72ABD988-A64E-4A0E-9394-66A502E470B7}">
      <dgm:prSet/>
      <dgm:spPr/>
      <dgm:t>
        <a:bodyPr/>
        <a:lstStyle/>
        <a:p>
          <a:endParaRPr lang="en-US"/>
        </a:p>
      </dgm:t>
    </dgm:pt>
    <dgm:pt modelId="{CA698A10-2392-42AB-8ABD-FEFE8095C649}">
      <dgm:prSet phldrT="[Text]"/>
      <dgm:spPr/>
      <dgm:t>
        <a:bodyPr/>
        <a:lstStyle/>
        <a:p>
          <a:r>
            <a:rPr lang="en-US" dirty="0" smtClean="0"/>
            <a:t>Voltage &amp; Frequency Ride-Through</a:t>
          </a:r>
          <a:endParaRPr lang="en-US" dirty="0"/>
        </a:p>
      </dgm:t>
    </dgm:pt>
    <dgm:pt modelId="{8261476C-743B-4695-B5F2-056BCDEF5BDA}" type="parTrans" cxnId="{8D825691-80A2-4997-BF84-948FF280CC5D}">
      <dgm:prSet/>
      <dgm:spPr/>
      <dgm:t>
        <a:bodyPr/>
        <a:lstStyle/>
        <a:p>
          <a:endParaRPr lang="en-US"/>
        </a:p>
      </dgm:t>
    </dgm:pt>
    <dgm:pt modelId="{C5EB9095-EFFB-4827-A28D-75A7DF641B9A}" type="sibTrans" cxnId="{8D825691-80A2-4997-BF84-948FF280CC5D}">
      <dgm:prSet/>
      <dgm:spPr/>
      <dgm:t>
        <a:bodyPr/>
        <a:lstStyle/>
        <a:p>
          <a:endParaRPr lang="en-US"/>
        </a:p>
      </dgm:t>
    </dgm:pt>
    <dgm:pt modelId="{51A918AC-474B-464D-AD88-57E2CF9B07DA}">
      <dgm:prSet phldrT="[Text]"/>
      <dgm:spPr/>
      <dgm:t>
        <a:bodyPr/>
        <a:lstStyle/>
        <a:p>
          <a:r>
            <a:rPr lang="en-US" dirty="0" smtClean="0"/>
            <a:t>Voltage Support</a:t>
          </a:r>
          <a:endParaRPr lang="en-US" dirty="0"/>
        </a:p>
      </dgm:t>
    </dgm:pt>
    <dgm:pt modelId="{3AD07608-0B29-4314-8F30-2833208E3B72}" type="parTrans" cxnId="{E4D94FE8-9DA3-4F0D-8932-0F5D31657115}">
      <dgm:prSet/>
      <dgm:spPr/>
      <dgm:t>
        <a:bodyPr/>
        <a:lstStyle/>
        <a:p>
          <a:endParaRPr lang="en-US"/>
        </a:p>
      </dgm:t>
    </dgm:pt>
    <dgm:pt modelId="{415599A8-94AC-41D3-BBFC-A44D7C7CAD52}" type="sibTrans" cxnId="{E4D94FE8-9DA3-4F0D-8932-0F5D31657115}">
      <dgm:prSet/>
      <dgm:spPr/>
      <dgm:t>
        <a:bodyPr/>
        <a:lstStyle/>
        <a:p>
          <a:endParaRPr lang="en-US"/>
        </a:p>
      </dgm:t>
    </dgm:pt>
    <dgm:pt modelId="{51BB7969-0CA8-4E3C-BD10-06BD05D29F5C}">
      <dgm:prSet phldrT="[Text]"/>
      <dgm:spPr/>
      <dgm:t>
        <a:bodyPr/>
        <a:lstStyle/>
        <a:p>
          <a:r>
            <a:rPr lang="en-US" dirty="0" smtClean="0"/>
            <a:t>Ramp Rate Limitations</a:t>
          </a:r>
          <a:endParaRPr lang="en-US" dirty="0"/>
        </a:p>
      </dgm:t>
    </dgm:pt>
    <dgm:pt modelId="{F5C0E0DB-5836-4E7B-ACD9-283CD33A01E9}" type="parTrans" cxnId="{20C3A550-ECEE-4755-B00F-8D0A6BA5CC9D}">
      <dgm:prSet/>
      <dgm:spPr/>
      <dgm:t>
        <a:bodyPr/>
        <a:lstStyle/>
        <a:p>
          <a:endParaRPr lang="en-US"/>
        </a:p>
      </dgm:t>
    </dgm:pt>
    <dgm:pt modelId="{F18D0C71-D50D-4491-B24C-2C0B751DB2CE}" type="sibTrans" cxnId="{20C3A550-ECEE-4755-B00F-8D0A6BA5CC9D}">
      <dgm:prSet/>
      <dgm:spPr/>
      <dgm:t>
        <a:bodyPr/>
        <a:lstStyle/>
        <a:p>
          <a:endParaRPr lang="en-US"/>
        </a:p>
      </dgm:t>
    </dgm:pt>
    <dgm:pt modelId="{E2AF52FF-A465-4868-AE13-4754B3A4B244}" type="pres">
      <dgm:prSet presAssocID="{0E91A012-3F07-4203-AD3C-CA156BAC43B1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093EFEF-483C-45A3-A616-D009A5712A8D}" type="pres">
      <dgm:prSet presAssocID="{A5EDAD92-A629-437C-890F-5D50B96B4732}" presName="composite" presStyleCnt="0"/>
      <dgm:spPr/>
    </dgm:pt>
    <dgm:pt modelId="{6780C58C-2A75-4EC3-A704-628520683B2B}" type="pres">
      <dgm:prSet presAssocID="{A5EDAD92-A629-437C-890F-5D50B96B4732}" presName="Image" presStyleLbl="bgShp" presStyleIdx="0" presStyleCnt="4" custScaleX="1266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ECDA51F-D629-4357-9802-5AEA0C9181CB}" type="pres">
      <dgm:prSet presAssocID="{A5EDAD92-A629-437C-890F-5D50B96B4732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8898E-5734-442C-975C-46E3F4948A84}" type="pres">
      <dgm:prSet presAssocID="{A7642E46-C218-48B8-BD0A-898E028C0930}" presName="sibTrans" presStyleCnt="0"/>
      <dgm:spPr/>
    </dgm:pt>
    <dgm:pt modelId="{79A94D42-A1FD-47D5-9875-256C965E3DAA}" type="pres">
      <dgm:prSet presAssocID="{CA698A10-2392-42AB-8ABD-FEFE8095C649}" presName="composite" presStyleCnt="0"/>
      <dgm:spPr/>
    </dgm:pt>
    <dgm:pt modelId="{0ABE4196-3F56-42B9-B072-64D08BDCE470}" type="pres">
      <dgm:prSet presAssocID="{CA698A10-2392-42AB-8ABD-FEFE8095C649}" presName="Image" presStyleLbl="bgShp" presStyleIdx="1" presStyleCnt="4" custScaleX="1266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32F3524A-942C-4A96-8B81-9AEAC18914BE}" type="pres">
      <dgm:prSet presAssocID="{CA698A10-2392-42AB-8ABD-FEFE8095C649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91C45-E2CB-4A3C-A3ED-A4B95FA6C5A4}" type="pres">
      <dgm:prSet presAssocID="{C5EB9095-EFFB-4827-A28D-75A7DF641B9A}" presName="sibTrans" presStyleCnt="0"/>
      <dgm:spPr/>
    </dgm:pt>
    <dgm:pt modelId="{3C586109-152E-429A-BA67-0413566ADFDC}" type="pres">
      <dgm:prSet presAssocID="{51A918AC-474B-464D-AD88-57E2CF9B07DA}" presName="composite" presStyleCnt="0"/>
      <dgm:spPr/>
    </dgm:pt>
    <dgm:pt modelId="{40D6A032-BBC2-4013-9DEF-A2229F9CDC05}" type="pres">
      <dgm:prSet presAssocID="{51A918AC-474B-464D-AD88-57E2CF9B07DA}" presName="Image" presStyleLbl="bgShp" presStyleIdx="2" presStyleCnt="4" custScaleX="1266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CD2517D2-83F5-430D-8ECB-6F7FA7A6A51B}" type="pres">
      <dgm:prSet presAssocID="{51A918AC-474B-464D-AD88-57E2CF9B07DA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83E7C-6DA7-4ADA-B55E-A671E6E70DA5}" type="pres">
      <dgm:prSet presAssocID="{415599A8-94AC-41D3-BBFC-A44D7C7CAD52}" presName="sibTrans" presStyleCnt="0"/>
      <dgm:spPr/>
    </dgm:pt>
    <dgm:pt modelId="{BFA27CA7-A840-4911-A8A4-59678AF6DE9D}" type="pres">
      <dgm:prSet presAssocID="{51BB7969-0CA8-4E3C-BD10-06BD05D29F5C}" presName="composite" presStyleCnt="0"/>
      <dgm:spPr/>
    </dgm:pt>
    <dgm:pt modelId="{0A8937DA-DF2E-4AEB-B296-6CD75042613D}" type="pres">
      <dgm:prSet presAssocID="{51BB7969-0CA8-4E3C-BD10-06BD05D29F5C}" presName="Image" presStyleLbl="bgShp" presStyleIdx="3" presStyleCnt="4" custScaleX="12669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E1D34BD-CA32-46F6-9A3F-4D817DAF4A0C}" type="pres">
      <dgm:prSet presAssocID="{51BB7969-0CA8-4E3C-BD10-06BD05D29F5C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C580A1-E2A3-478E-AB3A-1D2D0921784A}" type="presOf" srcId="{51BB7969-0CA8-4E3C-BD10-06BD05D29F5C}" destId="{1E1D34BD-CA32-46F6-9A3F-4D817DAF4A0C}" srcOrd="0" destOrd="0" presId="urn:microsoft.com/office/officeart/2008/layout/BendingPictureCaption#1"/>
    <dgm:cxn modelId="{8D825691-80A2-4997-BF84-948FF280CC5D}" srcId="{0E91A012-3F07-4203-AD3C-CA156BAC43B1}" destId="{CA698A10-2392-42AB-8ABD-FEFE8095C649}" srcOrd="1" destOrd="0" parTransId="{8261476C-743B-4695-B5F2-056BCDEF5BDA}" sibTransId="{C5EB9095-EFFB-4827-A28D-75A7DF641B9A}"/>
    <dgm:cxn modelId="{20C3A550-ECEE-4755-B00F-8D0A6BA5CC9D}" srcId="{0E91A012-3F07-4203-AD3C-CA156BAC43B1}" destId="{51BB7969-0CA8-4E3C-BD10-06BD05D29F5C}" srcOrd="3" destOrd="0" parTransId="{F5C0E0DB-5836-4E7B-ACD9-283CD33A01E9}" sibTransId="{F18D0C71-D50D-4491-B24C-2C0B751DB2CE}"/>
    <dgm:cxn modelId="{E4D94FE8-9DA3-4F0D-8932-0F5D31657115}" srcId="{0E91A012-3F07-4203-AD3C-CA156BAC43B1}" destId="{51A918AC-474B-464D-AD88-57E2CF9B07DA}" srcOrd="2" destOrd="0" parTransId="{3AD07608-0B29-4314-8F30-2833208E3B72}" sibTransId="{415599A8-94AC-41D3-BBFC-A44D7C7CAD52}"/>
    <dgm:cxn modelId="{D1E8E28F-E6B4-43BE-B278-AFB609D68380}" type="presOf" srcId="{0E91A012-3F07-4203-AD3C-CA156BAC43B1}" destId="{E2AF52FF-A465-4868-AE13-4754B3A4B244}" srcOrd="0" destOrd="0" presId="urn:microsoft.com/office/officeart/2008/layout/BendingPictureCaption#1"/>
    <dgm:cxn modelId="{165EFCA3-9888-4FA0-A9BE-9442CAECB6F2}" type="presOf" srcId="{51A918AC-474B-464D-AD88-57E2CF9B07DA}" destId="{CD2517D2-83F5-430D-8ECB-6F7FA7A6A51B}" srcOrd="0" destOrd="0" presId="urn:microsoft.com/office/officeart/2008/layout/BendingPictureCaption#1"/>
    <dgm:cxn modelId="{72ABD988-A64E-4A0E-9394-66A502E470B7}" srcId="{0E91A012-3F07-4203-AD3C-CA156BAC43B1}" destId="{A5EDAD92-A629-437C-890F-5D50B96B4732}" srcOrd="0" destOrd="0" parTransId="{A426CADE-CAFF-4F0C-BCF0-8E8E9E4E6903}" sibTransId="{A7642E46-C218-48B8-BD0A-898E028C0930}"/>
    <dgm:cxn modelId="{370DBC9E-3DEE-4584-9321-0F284C8FA7C5}" type="presOf" srcId="{CA698A10-2392-42AB-8ABD-FEFE8095C649}" destId="{32F3524A-942C-4A96-8B81-9AEAC18914BE}" srcOrd="0" destOrd="0" presId="urn:microsoft.com/office/officeart/2008/layout/BendingPictureCaption#1"/>
    <dgm:cxn modelId="{62E807FF-69B5-4EA8-9F39-9CB005B5F854}" type="presOf" srcId="{A5EDAD92-A629-437C-890F-5D50B96B4732}" destId="{FECDA51F-D629-4357-9802-5AEA0C9181CB}" srcOrd="0" destOrd="0" presId="urn:microsoft.com/office/officeart/2008/layout/BendingPictureCaption#1"/>
    <dgm:cxn modelId="{D8F64577-0676-467A-BF01-392220083661}" type="presParOf" srcId="{E2AF52FF-A465-4868-AE13-4754B3A4B244}" destId="{9093EFEF-483C-45A3-A616-D009A5712A8D}" srcOrd="0" destOrd="0" presId="urn:microsoft.com/office/officeart/2008/layout/BendingPictureCaption#1"/>
    <dgm:cxn modelId="{D1DDFDDC-6CE5-435B-AB52-F01B1B725A3C}" type="presParOf" srcId="{9093EFEF-483C-45A3-A616-D009A5712A8D}" destId="{6780C58C-2A75-4EC3-A704-628520683B2B}" srcOrd="0" destOrd="0" presId="urn:microsoft.com/office/officeart/2008/layout/BendingPictureCaption#1"/>
    <dgm:cxn modelId="{76289BEF-F5FD-4683-85F4-C6C8E34A6E89}" type="presParOf" srcId="{9093EFEF-483C-45A3-A616-D009A5712A8D}" destId="{FECDA51F-D629-4357-9802-5AEA0C9181CB}" srcOrd="1" destOrd="0" presId="urn:microsoft.com/office/officeart/2008/layout/BendingPictureCaption#1"/>
    <dgm:cxn modelId="{AE927ACE-9B5D-4FE4-B4CB-113E5A559D67}" type="presParOf" srcId="{E2AF52FF-A465-4868-AE13-4754B3A4B244}" destId="{76C8898E-5734-442C-975C-46E3F4948A84}" srcOrd="1" destOrd="0" presId="urn:microsoft.com/office/officeart/2008/layout/BendingPictureCaption#1"/>
    <dgm:cxn modelId="{AE871F62-715B-4EEE-A596-F7101C39818A}" type="presParOf" srcId="{E2AF52FF-A465-4868-AE13-4754B3A4B244}" destId="{79A94D42-A1FD-47D5-9875-256C965E3DAA}" srcOrd="2" destOrd="0" presId="urn:microsoft.com/office/officeart/2008/layout/BendingPictureCaption#1"/>
    <dgm:cxn modelId="{F6E7C8DA-EF40-4C7A-8DAB-2E4491528446}" type="presParOf" srcId="{79A94D42-A1FD-47D5-9875-256C965E3DAA}" destId="{0ABE4196-3F56-42B9-B072-64D08BDCE470}" srcOrd="0" destOrd="0" presId="urn:microsoft.com/office/officeart/2008/layout/BendingPictureCaption#1"/>
    <dgm:cxn modelId="{0BF7DCEC-3EA2-4C36-905D-A23E024365A0}" type="presParOf" srcId="{79A94D42-A1FD-47D5-9875-256C965E3DAA}" destId="{32F3524A-942C-4A96-8B81-9AEAC18914BE}" srcOrd="1" destOrd="0" presId="urn:microsoft.com/office/officeart/2008/layout/BendingPictureCaption#1"/>
    <dgm:cxn modelId="{5DFC0F55-5B40-4F95-87E0-2D0E690A2E22}" type="presParOf" srcId="{E2AF52FF-A465-4868-AE13-4754B3A4B244}" destId="{E3991C45-E2CB-4A3C-A3ED-A4B95FA6C5A4}" srcOrd="3" destOrd="0" presId="urn:microsoft.com/office/officeart/2008/layout/BendingPictureCaption#1"/>
    <dgm:cxn modelId="{3D31E09D-35F7-483B-AFC1-0A10F37B19D9}" type="presParOf" srcId="{E2AF52FF-A465-4868-AE13-4754B3A4B244}" destId="{3C586109-152E-429A-BA67-0413566ADFDC}" srcOrd="4" destOrd="0" presId="urn:microsoft.com/office/officeart/2008/layout/BendingPictureCaption#1"/>
    <dgm:cxn modelId="{07BC4384-6295-422D-BE54-B65E79010447}" type="presParOf" srcId="{3C586109-152E-429A-BA67-0413566ADFDC}" destId="{40D6A032-BBC2-4013-9DEF-A2229F9CDC05}" srcOrd="0" destOrd="0" presId="urn:microsoft.com/office/officeart/2008/layout/BendingPictureCaption#1"/>
    <dgm:cxn modelId="{41EA51B6-83CA-4F66-BFA1-7850A342F0E2}" type="presParOf" srcId="{3C586109-152E-429A-BA67-0413566ADFDC}" destId="{CD2517D2-83F5-430D-8ECB-6F7FA7A6A51B}" srcOrd="1" destOrd="0" presId="urn:microsoft.com/office/officeart/2008/layout/BendingPictureCaption#1"/>
    <dgm:cxn modelId="{55F1C05B-5D8E-454A-A999-BFF8FA3DB78F}" type="presParOf" srcId="{E2AF52FF-A465-4868-AE13-4754B3A4B244}" destId="{8BB83E7C-6DA7-4ADA-B55E-A671E6E70DA5}" srcOrd="5" destOrd="0" presId="urn:microsoft.com/office/officeart/2008/layout/BendingPictureCaption#1"/>
    <dgm:cxn modelId="{AE94C78F-0796-4CA8-8DAA-00D3671B756B}" type="presParOf" srcId="{E2AF52FF-A465-4868-AE13-4754B3A4B244}" destId="{BFA27CA7-A840-4911-A8A4-59678AF6DE9D}" srcOrd="6" destOrd="0" presId="urn:microsoft.com/office/officeart/2008/layout/BendingPictureCaption#1"/>
    <dgm:cxn modelId="{440A09C2-29F8-4E34-9A55-2AAB1E6458AA}" type="presParOf" srcId="{BFA27CA7-A840-4911-A8A4-59678AF6DE9D}" destId="{0A8937DA-DF2E-4AEB-B296-6CD75042613D}" srcOrd="0" destOrd="0" presId="urn:microsoft.com/office/officeart/2008/layout/BendingPictureCaption#1"/>
    <dgm:cxn modelId="{8F4BDB23-9A06-4A56-9008-7A5EB1BC7A09}" type="presParOf" srcId="{BFA27CA7-A840-4911-A8A4-59678AF6DE9D}" destId="{1E1D34BD-CA32-46F6-9A3F-4D817DAF4A0C}" srcOrd="1" destOrd="0" presId="urn:microsoft.com/office/officeart/2008/layout/BendingPictureCaption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0C58C-2A75-4EC3-A704-628520683B2B}">
      <dsp:nvSpPr>
        <dsp:cNvPr id="0" name=""/>
        <dsp:cNvSpPr/>
      </dsp:nvSpPr>
      <dsp:spPr>
        <a:xfrm>
          <a:off x="649819" y="52446"/>
          <a:ext cx="3428993" cy="20001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DA51F-D629-4357-9802-5AEA0C9181CB}">
      <dsp:nvSpPr>
        <dsp:cNvPr id="0" name=""/>
        <dsp:cNvSpPr/>
      </dsp:nvSpPr>
      <dsp:spPr>
        <a:xfrm>
          <a:off x="1558113" y="1689908"/>
          <a:ext cx="2332229" cy="560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/>
            <a:t>Frequency Response</a:t>
          </a:r>
          <a:endParaRPr lang="en-US" sz="1800" kern="1200" dirty="0"/>
        </a:p>
      </dsp:txBody>
      <dsp:txXfrm>
        <a:off x="1558113" y="1689908"/>
        <a:ext cx="2332229" cy="560473"/>
      </dsp:txXfrm>
    </dsp:sp>
    <dsp:sp modelId="{0ABE4196-3F56-42B9-B072-64D08BDCE470}">
      <dsp:nvSpPr>
        <dsp:cNvPr id="0" name=""/>
        <dsp:cNvSpPr/>
      </dsp:nvSpPr>
      <dsp:spPr>
        <a:xfrm>
          <a:off x="4471211" y="52446"/>
          <a:ext cx="3428235" cy="20001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3524A-942C-4A96-8B81-9AEAC18914BE}">
      <dsp:nvSpPr>
        <dsp:cNvPr id="0" name=""/>
        <dsp:cNvSpPr/>
      </dsp:nvSpPr>
      <dsp:spPr>
        <a:xfrm>
          <a:off x="5379126" y="1689908"/>
          <a:ext cx="2332229" cy="560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/>
            <a:t>Voltage &amp; Frequency Ride-Through</a:t>
          </a:r>
          <a:endParaRPr lang="en-US" sz="1800" kern="1200" dirty="0"/>
        </a:p>
      </dsp:txBody>
      <dsp:txXfrm>
        <a:off x="5379126" y="1689908"/>
        <a:ext cx="2332229" cy="560473"/>
      </dsp:txXfrm>
    </dsp:sp>
    <dsp:sp modelId="{40D6A032-BBC2-4013-9DEF-A2229F9CDC05}">
      <dsp:nvSpPr>
        <dsp:cNvPr id="0" name=""/>
        <dsp:cNvSpPr/>
      </dsp:nvSpPr>
      <dsp:spPr>
        <a:xfrm>
          <a:off x="649440" y="2538311"/>
          <a:ext cx="3428993" cy="20001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517D2-83F5-430D-8ECB-6F7FA7A6A51B}">
      <dsp:nvSpPr>
        <dsp:cNvPr id="0" name=""/>
        <dsp:cNvSpPr/>
      </dsp:nvSpPr>
      <dsp:spPr>
        <a:xfrm>
          <a:off x="1557735" y="4175773"/>
          <a:ext cx="2332229" cy="560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/>
            <a:t>Voltage Support</a:t>
          </a:r>
          <a:endParaRPr lang="en-US" sz="1800" kern="1200" dirty="0"/>
        </a:p>
      </dsp:txBody>
      <dsp:txXfrm>
        <a:off x="1557735" y="4175773"/>
        <a:ext cx="2332229" cy="560473"/>
      </dsp:txXfrm>
    </dsp:sp>
    <dsp:sp modelId="{0A8937DA-DF2E-4AEB-B296-6CD75042613D}">
      <dsp:nvSpPr>
        <dsp:cNvPr id="0" name=""/>
        <dsp:cNvSpPr/>
      </dsp:nvSpPr>
      <dsp:spPr>
        <a:xfrm>
          <a:off x="4470832" y="2538311"/>
          <a:ext cx="3428993" cy="200012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D34BD-CA32-46F6-9A3F-4D817DAF4A0C}">
      <dsp:nvSpPr>
        <dsp:cNvPr id="0" name=""/>
        <dsp:cNvSpPr/>
      </dsp:nvSpPr>
      <dsp:spPr>
        <a:xfrm>
          <a:off x="5379126" y="4175773"/>
          <a:ext cx="2332229" cy="560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800" kern="1200" dirty="0" smtClean="0"/>
            <a:t>Ramp Rate Limitations</a:t>
          </a:r>
          <a:endParaRPr lang="en-US" sz="1800" kern="1200" dirty="0"/>
        </a:p>
      </dsp:txBody>
      <dsp:txXfrm>
        <a:off x="5379126" y="4175773"/>
        <a:ext cx="2332229" cy="560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#1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lnSpAfParP" val="5"/>
            <dgm:param type="shpTxRTLAlignCh" val="r"/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4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D9533-7C8D-4997-A7FB-4194A59E14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28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16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0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8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4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8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30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1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8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5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15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600200" algn="l"/>
              </a:tabLst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requirements? </a:t>
            </a:r>
          </a:p>
          <a:p>
            <a:pPr>
              <a:lnSpc>
                <a:spcPts val="1300"/>
              </a:lnSpc>
              <a:spcBef>
                <a:spcPts val="1500"/>
              </a:spcBef>
              <a:spcAft>
                <a:spcPts val="300"/>
              </a:spcAft>
              <a:tabLst>
                <a:tab pos="1600200" algn="l"/>
              </a:tabLst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8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613F-3576-4EE9-945C-25503B987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4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4BB52-1A08-4241-931A-92D1EA4C1C47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5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2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90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9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8750" y="2625326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28750" y="4232673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428750" y="2895600"/>
            <a:ext cx="62865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cap="small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14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9768" y="655320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9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B75BAC-74D7-43DA-9DE7-3912ED22B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6008" y="86334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7085C4-D6A8-46D9-A1BA-F87C2DEF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36008" y="1695200"/>
            <a:ext cx="4206240" cy="423277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04800" y="1695200"/>
            <a:ext cx="4206240" cy="422483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36008" y="863347"/>
            <a:ext cx="4206240" cy="73050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304800" y="855407"/>
            <a:ext cx="4206240" cy="73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14561" y="266304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14561" y="266304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2898648" y="243682"/>
            <a:ext cx="6016752" cy="5183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1752" y="859536"/>
            <a:ext cx="8531352" cy="506577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7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60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477" y="6561137"/>
            <a:ext cx="4572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664677" y="6561137"/>
            <a:ext cx="387883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085C4-D6A8-46D9-A1BA-F87C2DEFFCDB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Operator Training Seminar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Nick </a:t>
            </a:r>
            <a:r>
              <a:rPr lang="en-US" dirty="0" err="1" smtClean="0"/>
              <a:t>Steffan</a:t>
            </a:r>
            <a:r>
              <a:rPr lang="en-US" dirty="0" smtClean="0"/>
              <a:t>, </a:t>
            </a:r>
            <a:r>
              <a:rPr lang="en-US" dirty="0" err="1" smtClean="0"/>
              <a:t>Nitika</a:t>
            </a:r>
            <a:r>
              <a:rPr lang="en-US" dirty="0" smtClean="0"/>
              <a:t> </a:t>
            </a:r>
            <a:r>
              <a:rPr lang="en-US" dirty="0" err="1" smtClean="0"/>
              <a:t>Mago</a:t>
            </a:r>
            <a:endParaRPr lang="en-US" dirty="0" smtClean="0"/>
          </a:p>
          <a:p>
            <a:r>
              <a:rPr lang="en-US" dirty="0" smtClean="0"/>
              <a:t>Operations Planning</a:t>
            </a:r>
          </a:p>
          <a:p>
            <a:r>
              <a:rPr lang="en-US" dirty="0" smtClean="0"/>
              <a:t>ERCOT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 smtClean="0"/>
              <a:t>Grid </a:t>
            </a:r>
            <a:r>
              <a:rPr lang="en-US" sz="3200" dirty="0"/>
              <a:t>Scale </a:t>
            </a:r>
            <a:r>
              <a:rPr lang="en-US" sz="3200" dirty="0" smtClean="0"/>
              <a:t>Renewables </a:t>
            </a:r>
          </a:p>
          <a:p>
            <a:r>
              <a:rPr lang="en-US" sz="2400" dirty="0" smtClean="0"/>
              <a:t>Planning</a:t>
            </a:r>
            <a:r>
              <a:rPr lang="en-US" sz="2400" dirty="0"/>
              <a:t>, Operations &amp;</a:t>
            </a:r>
            <a:r>
              <a:rPr lang="en-US" sz="2400" dirty="0" smtClean="0"/>
              <a:t> Forecasting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Forecast Performance (Day-Ahead)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996485"/>
            <a:ext cx="8449788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Forecasting Impacts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Operating Plans (COP) for Wind &amp; Solar resources are limited to their most recent forecast.</a:t>
            </a:r>
          </a:p>
          <a:p>
            <a:endParaRPr lang="en-US" dirty="0" smtClean="0"/>
          </a:p>
          <a:p>
            <a:r>
              <a:rPr lang="en-US" dirty="0" smtClean="0"/>
              <a:t>COPs are used in ERCOT’s Look Ahead studies (e.g</a:t>
            </a:r>
            <a:r>
              <a:rPr lang="en-US" dirty="0"/>
              <a:t>.</a:t>
            </a:r>
            <a:r>
              <a:rPr lang="en-US" dirty="0" smtClean="0"/>
              <a:t> Day Ahead Market (DAM),  Day Ahead Reliability Unit Commitment (DRUC), Hourly Reliability Unit Commitment (HRUC), etc.). </a:t>
            </a:r>
          </a:p>
          <a:p>
            <a:endParaRPr lang="en-US" dirty="0" smtClean="0"/>
          </a:p>
          <a:p>
            <a:r>
              <a:rPr lang="en-US" dirty="0" smtClean="0"/>
              <a:t>When renewables are </a:t>
            </a:r>
            <a:r>
              <a:rPr lang="en-US" u="sng" dirty="0" smtClean="0"/>
              <a:t>over-forecast</a:t>
            </a:r>
            <a:r>
              <a:rPr lang="en-US" dirty="0" smtClean="0"/>
              <a:t>, there is a potential for insufficient resources being committed for real-time operations.</a:t>
            </a:r>
          </a:p>
          <a:p>
            <a:endParaRPr lang="en-US" dirty="0" smtClean="0"/>
          </a:p>
          <a:p>
            <a:r>
              <a:rPr lang="en-US" dirty="0" smtClean="0"/>
              <a:t>When renewables are </a:t>
            </a:r>
            <a:r>
              <a:rPr lang="en-US" u="sng" dirty="0" smtClean="0"/>
              <a:t>under-forecast</a:t>
            </a:r>
            <a:r>
              <a:rPr lang="en-US" dirty="0" smtClean="0"/>
              <a:t>, there is a potential of over commitment of resources, which can lead to curtailments and other market inefficiencies.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580967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Wind Turbine Icing and Forecasting Impact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33800" y="2590800"/>
            <a:ext cx="3908" cy="1371601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1"/>
          <p:cNvSpPr txBox="1"/>
          <p:nvPr/>
        </p:nvSpPr>
        <p:spPr>
          <a:xfrm>
            <a:off x="5029200" y="1905000"/>
            <a:ext cx="2819400" cy="457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0000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Outages went Unreported </a:t>
            </a:r>
            <a:r>
              <a:rPr lang="en-US" sz="1400" b="1" dirty="0" smtClean="0">
                <a:solidFill>
                  <a:srgbClr val="FF0000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or were late creating over 3000 MW of forecasting error</a:t>
            </a:r>
            <a:endParaRPr lang="en-US" sz="14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Thunderstorm Effects on Solar Forecasting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1" name="chart1.xm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61133"/>
              </p:ext>
            </p:extLst>
          </p:nvPr>
        </p:nvGraphicFramePr>
        <p:xfrm>
          <a:off x="304800" y="868362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0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High Wind Speed “Cutout”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05241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1628665"/>
            <a:ext cx="0" cy="948616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357437" y="3662747"/>
            <a:ext cx="619125" cy="64770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1"/>
          <p:cNvSpPr txBox="1"/>
          <p:nvPr/>
        </p:nvSpPr>
        <p:spPr>
          <a:xfrm>
            <a:off x="2548571" y="962928"/>
            <a:ext cx="2124075" cy="5048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Solar units “Stow” (go flat), output decreases</a:t>
            </a:r>
            <a:endParaRPr lang="en-US" sz="11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/>
          <p:nvPr/>
        </p:nvSpPr>
        <p:spPr>
          <a:xfrm>
            <a:off x="2657230" y="4058034"/>
            <a:ext cx="2124075" cy="5048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Wind speed increases</a:t>
            </a:r>
            <a:endParaRPr lang="en-US" sz="11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Solar High Wind Speed “Cutout</a:t>
            </a:r>
            <a:r>
              <a:rPr lang="en-US" sz="2800" dirty="0" smtClean="0"/>
              <a:t>” (continued)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517954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67000" y="1628665"/>
            <a:ext cx="0" cy="103397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05600" y="1905000"/>
            <a:ext cx="0" cy="151527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1828800" y="1193171"/>
            <a:ext cx="2124075" cy="2485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smtClean="0">
                <a:solidFill>
                  <a:srgbClr val="FF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Very rapid drop in output</a:t>
            </a:r>
            <a:endParaRPr lang="en-US" sz="11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162800" y="1905000"/>
            <a:ext cx="1447800" cy="9971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smtClean="0">
                <a:solidFill>
                  <a:srgbClr val="FF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Notice the complete change in output profile shape</a:t>
            </a:r>
            <a:endParaRPr lang="en-US" sz="11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Outage Timing Effecting Forecasting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96021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09800" y="4038600"/>
            <a:ext cx="1981200" cy="20471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1"/>
          <p:cNvSpPr txBox="1"/>
          <p:nvPr/>
        </p:nvSpPr>
        <p:spPr>
          <a:xfrm>
            <a:off x="2209800" y="3547410"/>
            <a:ext cx="1905000" cy="3768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0000"/>
                </a:solidFill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Unreported Outages</a:t>
            </a:r>
            <a:endParaRPr lang="en-US" sz="14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Secondary Wind Forecasting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Secondary Wind Forecast products include</a:t>
            </a:r>
          </a:p>
          <a:p>
            <a:pPr lvl="1"/>
            <a:r>
              <a:rPr lang="en-US" altLang="en-US" sz="1600" dirty="0" smtClean="0"/>
              <a:t>Short Term Wind Power Forecast</a:t>
            </a:r>
          </a:p>
          <a:p>
            <a:pPr lvl="1"/>
            <a:r>
              <a:rPr lang="en-US" altLang="en-US" sz="1600" dirty="0" smtClean="0"/>
              <a:t>Extreme </a:t>
            </a:r>
            <a:r>
              <a:rPr lang="en-US" altLang="en-US" sz="1600" dirty="0"/>
              <a:t>weather </a:t>
            </a:r>
            <a:r>
              <a:rPr lang="en-US" altLang="en-US" sz="1600" dirty="0" smtClean="0"/>
              <a:t>conditions </a:t>
            </a:r>
            <a:r>
              <a:rPr lang="en-US" altLang="en-US" sz="1600" dirty="0"/>
              <a:t>F</a:t>
            </a:r>
            <a:r>
              <a:rPr lang="en-US" altLang="en-US" sz="1600" dirty="0" smtClean="0"/>
              <a:t>orecast</a:t>
            </a:r>
          </a:p>
          <a:p>
            <a:pPr lvl="1"/>
            <a:r>
              <a:rPr lang="en-US" altLang="en-US" sz="1600" dirty="0" smtClean="0"/>
              <a:t>Intra-hour Wind forecast</a:t>
            </a:r>
          </a:p>
          <a:p>
            <a:pPr marL="685800" lvl="2" indent="0" algn="just" eaLnBrk="1" hangingPunct="1">
              <a:lnSpc>
                <a:spcPct val="150000"/>
              </a:lnSpc>
              <a:buNone/>
            </a:pPr>
            <a:endParaRPr lang="en-US" altLang="en-US" sz="1100" dirty="0" smtClean="0"/>
          </a:p>
          <a:p>
            <a:pPr algn="just" eaLnBrk="1" hangingPunct="1"/>
            <a:r>
              <a:rPr lang="en-US" altLang="en-US" dirty="0" smtClean="0"/>
              <a:t>ERCOT Operators will </a:t>
            </a:r>
            <a:r>
              <a:rPr lang="en-US" altLang="en-US" dirty="0"/>
              <a:t>"select" which Wind Forecast will be actively used in the Current Operating Plans (COPs) and in all look ahead studies.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250A2B-B762-4EED-B261-F287D8817BE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60" y="3048000"/>
            <a:ext cx="6675480" cy="30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Renewable Resource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Grid Code for Renewable Resources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89932" y="1034653"/>
          <a:ext cx="8549267" cy="4788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42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3200" b="1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Discussion Outline</a:t>
            </a:r>
          </a:p>
          <a:p>
            <a:pPr marL="227013" lvl="0" indent="-227013">
              <a:lnSpc>
                <a:spcPct val="100000"/>
              </a:lnSpc>
              <a:spcBef>
                <a:spcPct val="20000"/>
              </a:spcBef>
            </a:pPr>
            <a:endParaRPr lang="en-US" sz="1800" dirty="0" smtClean="0"/>
          </a:p>
          <a:p>
            <a:r>
              <a:rPr lang="en-US" sz="1800" dirty="0" smtClean="0">
                <a:solidFill>
                  <a:schemeClr val="tx2"/>
                </a:solidFill>
              </a:rPr>
              <a:t>Expected Growth Potential for Renewables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Forecasting Renewable Generation Potential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Impacts of Weather on Forecast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Impacts of Unit Operator Actions</a:t>
            </a:r>
          </a:p>
          <a:p>
            <a:pPr lvl="1"/>
            <a:r>
              <a:rPr lang="en-US" sz="1600" dirty="0" smtClean="0"/>
              <a:t>Secondary Provider for Wind Forecasting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Renewable Resource Operations</a:t>
            </a:r>
            <a:endParaRPr lang="en-US" sz="1200" dirty="0" smtClean="0">
              <a:solidFill>
                <a:schemeClr val="tx2"/>
              </a:solidFill>
            </a:endParaRP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Recent Operational Events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Blue Cut Fire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Operations During the Solar Eclipse</a:t>
            </a: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59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Bad Operations Under Curtailment Example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82127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48400" y="3108325"/>
            <a:ext cx="76200" cy="396263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/>
          <p:nvPr/>
        </p:nvSpPr>
        <p:spPr>
          <a:xfrm>
            <a:off x="5867400" y="2667000"/>
            <a:ext cx="1600200" cy="3688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smtClean="0">
                <a:solidFill>
                  <a:srgbClr val="FF0000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Unit not following basepoints</a:t>
            </a:r>
            <a:endParaRPr lang="en-US" sz="11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Response to Curtailment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93300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2819400"/>
            <a:ext cx="609600" cy="129540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/>
          <p:nvPr/>
        </p:nvSpPr>
        <p:spPr>
          <a:xfrm>
            <a:off x="2133600" y="2743200"/>
            <a:ext cx="1981200" cy="3688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smtClean="0">
                <a:solidFill>
                  <a:srgbClr val="FF0000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Unit tracking down to basepoint instruction</a:t>
            </a:r>
            <a:endParaRPr lang="en-US" sz="1100" dirty="0">
              <a:effectLst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of Inverters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381798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66800"/>
            <a:ext cx="341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Number of Inverters Online goes off at night – Should correspond to number available regardless of weather/sunlight.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9568" y="2286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Offline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Unknown. This </a:t>
            </a:r>
            <a:r>
              <a:rPr lang="en-US" dirty="0">
                <a:solidFill>
                  <a:srgbClr val="FF0000"/>
                </a:solidFill>
              </a:rPr>
              <a:t>is incorrect.</a:t>
            </a:r>
          </a:p>
        </p:txBody>
      </p:sp>
    </p:spTree>
    <p:extLst>
      <p:ext uri="{BB962C8B-B14F-4D97-AF65-F5344CB8AC3E}">
        <p14:creationId xmlns:p14="http://schemas.microsoft.com/office/powerpoint/2010/main" val="31925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54290"/>
              </p:ext>
            </p:extLst>
          </p:nvPr>
        </p:nvGraphicFramePr>
        <p:xfrm>
          <a:off x="304800" y="1126621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Wind Curtailments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36914" y="1843314"/>
            <a:ext cx="3018972" cy="303348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00800" y="4107559"/>
            <a:ext cx="1252935" cy="76924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Weak System (ex. Panhandle Area)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855406"/>
            <a:ext cx="4876800" cy="5064627"/>
          </a:xfrm>
        </p:spPr>
        <p:txBody>
          <a:bodyPr/>
          <a:lstStyle/>
          <a:p>
            <a:r>
              <a:rPr lang="en-US" dirty="0" smtClean="0"/>
              <a:t>The Panhandle Issue</a:t>
            </a:r>
          </a:p>
          <a:p>
            <a:pPr lvl="1"/>
            <a:r>
              <a:rPr lang="en-US" sz="1600" dirty="0" smtClean="0"/>
              <a:t>No </a:t>
            </a:r>
            <a:r>
              <a:rPr lang="en-US" sz="1600" dirty="0"/>
              <a:t>conventional generation, very little load</a:t>
            </a:r>
          </a:p>
          <a:p>
            <a:pPr lvl="1"/>
            <a:r>
              <a:rPr lang="en-US" sz="1600" dirty="0"/>
              <a:t>Far from the rest of system (synchronous units)</a:t>
            </a:r>
          </a:p>
          <a:p>
            <a:pPr lvl="1"/>
            <a:r>
              <a:rPr lang="en-US" sz="1600" dirty="0"/>
              <a:t>Dynamics dominated by power electronics (wind plants, SVC.)</a:t>
            </a:r>
          </a:p>
          <a:p>
            <a:pPr lvl="1"/>
            <a:r>
              <a:rPr lang="en-US" sz="1600" dirty="0"/>
              <a:t>A large amount of wind units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dirty="0" smtClean="0"/>
              <a:t>Disturbances </a:t>
            </a:r>
            <a:r>
              <a:rPr lang="en-US" dirty="0"/>
              <a:t>occurring when the WSCR is below 1.5 can cause control system instability for inverter-connected resources</a:t>
            </a:r>
            <a:r>
              <a:rPr lang="en-US" dirty="0" smtClean="0"/>
              <a:t>.</a:t>
            </a:r>
          </a:p>
          <a:p>
            <a:endParaRPr lang="en-US" sz="1600" dirty="0"/>
          </a:p>
          <a:p>
            <a:r>
              <a:rPr lang="en-US" dirty="0"/>
              <a:t>A Generic Transmission </a:t>
            </a:r>
            <a:r>
              <a:rPr lang="en-US" dirty="0" smtClean="0"/>
              <a:t>Constraint (GTC) </a:t>
            </a:r>
            <a:r>
              <a:rPr lang="en-US" dirty="0"/>
              <a:t>is being used to maintain generation levels in the Texas Panhandle region such that Weighted Short Circuit Ration of the area is greater than or equal to 1.5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35" y="3200400"/>
            <a:ext cx="3646969" cy="3005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735" y="762000"/>
            <a:ext cx="3646969" cy="22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facilities operate in voltage control mode. Most solar facilities use “integrated </a:t>
            </a:r>
            <a:r>
              <a:rPr lang="en-US" dirty="0"/>
              <a:t>control” with the dynamic circuits in their control </a:t>
            </a:r>
            <a:r>
              <a:rPr lang="en-US" dirty="0" smtClean="0"/>
              <a:t>system for VAR support. Some </a:t>
            </a:r>
            <a:r>
              <a:rPr lang="en-US" dirty="0"/>
              <a:t>do have automated </a:t>
            </a:r>
            <a:r>
              <a:rPr lang="en-US" dirty="0" smtClean="0"/>
              <a:t>capacitors.</a:t>
            </a:r>
          </a:p>
          <a:p>
            <a:endParaRPr lang="en-US" dirty="0" smtClean="0"/>
          </a:p>
          <a:p>
            <a:r>
              <a:rPr lang="en-US" dirty="0" smtClean="0"/>
              <a:t>Certain problems related to voltage regulation that have been discussed at the Voltage Profile Working Group (VPWG) include,</a:t>
            </a:r>
            <a:endParaRPr lang="en-US" dirty="0"/>
          </a:p>
          <a:p>
            <a:pPr lvl="1"/>
            <a:r>
              <a:rPr lang="en-US" sz="1600" dirty="0" smtClean="0"/>
              <a:t>Plants absorbing</a:t>
            </a:r>
            <a:r>
              <a:rPr lang="en-US" sz="1600" dirty="0"/>
              <a:t>, rather than providing VARs</a:t>
            </a:r>
          </a:p>
          <a:p>
            <a:pPr lvl="1"/>
            <a:r>
              <a:rPr lang="en-US" sz="1600" dirty="0" smtClean="0"/>
              <a:t>Plants not </a:t>
            </a:r>
            <a:r>
              <a:rPr lang="en-US" sz="1600" dirty="0"/>
              <a:t>producing enough VARs to </a:t>
            </a:r>
            <a:r>
              <a:rPr lang="en-US" sz="1600" dirty="0" smtClean="0"/>
              <a:t>compensate losses plant MW creates</a:t>
            </a:r>
            <a:endParaRPr lang="en-US" sz="1600" dirty="0"/>
          </a:p>
          <a:p>
            <a:pPr lvl="1"/>
            <a:r>
              <a:rPr lang="en-US" sz="1600" dirty="0" smtClean="0"/>
              <a:t>Plants not </a:t>
            </a:r>
            <a:r>
              <a:rPr lang="en-US" sz="1600" dirty="0"/>
              <a:t>holding Set Points requested by the TOs </a:t>
            </a:r>
            <a:r>
              <a:rPr lang="en-US" sz="1600" dirty="0" smtClean="0"/>
              <a:t>(reach then </a:t>
            </a:r>
            <a:r>
              <a:rPr lang="en-US" sz="1600" dirty="0"/>
              <a:t>drift)</a:t>
            </a:r>
          </a:p>
          <a:p>
            <a:pPr lvl="1"/>
            <a:r>
              <a:rPr lang="en-US" sz="1600" dirty="0"/>
              <a:t>Plants hitting their VAR limits </a:t>
            </a:r>
            <a:r>
              <a:rPr lang="en-US" sz="1600" dirty="0" smtClean="0"/>
              <a:t>(TO coordination </a:t>
            </a:r>
            <a:r>
              <a:rPr lang="en-US" sz="1600" dirty="0"/>
              <a:t>with nearby plants</a:t>
            </a:r>
            <a:r>
              <a:rPr lang="en-US" sz="1600" dirty="0" smtClean="0"/>
              <a:t>)</a:t>
            </a:r>
          </a:p>
          <a:p>
            <a:pPr lvl="1"/>
            <a:endParaRPr lang="en-US" dirty="0"/>
          </a:p>
          <a:p>
            <a:r>
              <a:rPr lang="en-US" u="sng" dirty="0" smtClean="0"/>
              <a:t>Close coordination</a:t>
            </a:r>
            <a:r>
              <a:rPr lang="en-US" dirty="0" smtClean="0"/>
              <a:t> between Solar Facility Operators &amp; Transmission Operators is </a:t>
            </a:r>
            <a:r>
              <a:rPr lang="en-US" u="sng" dirty="0" smtClean="0"/>
              <a:t>key</a:t>
            </a:r>
            <a:r>
              <a:rPr lang="en-US" dirty="0" smtClean="0"/>
              <a:t> to support and make local area voltage control stronger.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 West Transmission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5122599" cy="5064627"/>
          </a:xfrm>
        </p:spPr>
        <p:txBody>
          <a:bodyPr/>
          <a:lstStyle/>
          <a:p>
            <a:r>
              <a:rPr lang="en-US" dirty="0" err="1"/>
              <a:t>Oncor</a:t>
            </a:r>
            <a:r>
              <a:rPr lang="en-US" dirty="0"/>
              <a:t> has projected annual load growth rates as high as 11% over the next five years on the Culberson loop (Wink – Culberson – Yucca Drive 138 kV transmission </a:t>
            </a:r>
            <a:r>
              <a:rPr lang="en-US" dirty="0" smtClean="0"/>
              <a:t>loop). 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Over </a:t>
            </a:r>
            <a:r>
              <a:rPr lang="en-US" dirty="0"/>
              <a:t>1,600 MW of solar resources are expected to come online in Pecos and Southwest Upton Counties between 2016 and 2020. </a:t>
            </a:r>
            <a:endParaRPr lang="en-US" dirty="0" smtClean="0"/>
          </a:p>
          <a:p>
            <a:endParaRPr lang="en-US" sz="1200" dirty="0"/>
          </a:p>
          <a:p>
            <a:r>
              <a:rPr lang="en-US" dirty="0"/>
              <a:t>On June 14</a:t>
            </a:r>
            <a:r>
              <a:rPr lang="en-US" baseline="30000" dirty="0"/>
              <a:t>th</a:t>
            </a:r>
            <a:r>
              <a:rPr lang="en-US" dirty="0"/>
              <a:t>, 2017 The ERCOT Board of Directors endorsed a project that includes two new 345 kV lines in Far West Texas</a:t>
            </a:r>
            <a:r>
              <a:rPr lang="en-US" dirty="0" smtClean="0"/>
              <a:t>.</a:t>
            </a:r>
          </a:p>
          <a:p>
            <a:pPr lvl="1"/>
            <a:r>
              <a:rPr lang="en-US" sz="1600" dirty="0">
                <a:solidFill>
                  <a:srgbClr val="5B6770"/>
                </a:solidFill>
              </a:rPr>
              <a:t>The project will include a new, 101 mile long 345-kV transmission line that connects the Odessa and Riverton substations. </a:t>
            </a:r>
          </a:p>
          <a:p>
            <a:pPr lvl="1"/>
            <a:r>
              <a:rPr lang="en-US" sz="1600" dirty="0">
                <a:solidFill>
                  <a:srgbClr val="5B6770"/>
                </a:solidFill>
              </a:rPr>
              <a:t>The second 68 mile 345 kV line will be located further south in Pecos County, connecting the Bakersfield and Solstice </a:t>
            </a:r>
            <a:r>
              <a:rPr lang="en-US" sz="1600" dirty="0" smtClean="0">
                <a:solidFill>
                  <a:srgbClr val="5B6770"/>
                </a:solidFill>
              </a:rPr>
              <a:t>substations.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050" dirty="0" smtClean="0">
                <a:solidFill>
                  <a:srgbClr val="FF0000"/>
                </a:solidFill>
              </a:rPr>
              <a:t>			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</a:rPr>
              <a:t>               </a:t>
            </a:r>
            <a:r>
              <a:rPr lang="en-US" sz="1000" dirty="0" smtClean="0">
                <a:solidFill>
                  <a:srgbClr val="FF0000"/>
                </a:solidFill>
              </a:rPr>
              <a:t>*</a:t>
            </a:r>
            <a:r>
              <a:rPr lang="en-US" sz="1000" dirty="0">
                <a:solidFill>
                  <a:srgbClr val="FF0000"/>
                </a:solidFill>
              </a:rPr>
              <a:t>based on data available as of May 2017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530"/>
          <a:stretch/>
        </p:blipFill>
        <p:spPr>
          <a:xfrm>
            <a:off x="5427399" y="3951528"/>
            <a:ext cx="3586327" cy="2128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19" y="855406"/>
            <a:ext cx="3391601" cy="27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Blue Cut Fire </a:t>
            </a:r>
          </a:p>
          <a:p>
            <a:r>
              <a:rPr lang="en-US" dirty="0" smtClean="0"/>
              <a:t>&amp; ERCOT Risk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28750" y="2625326"/>
            <a:ext cx="6286500" cy="1607347"/>
            <a:chOff x="1428750" y="2799182"/>
            <a:chExt cx="6286500" cy="160734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750" y="4406529"/>
              <a:ext cx="628650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2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Cut Fire –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August 16, 2016, at 10:36 a.m. Pacific, the </a:t>
            </a:r>
            <a:r>
              <a:rPr lang="en-US" b="1" dirty="0"/>
              <a:t>Blue Cut fire </a:t>
            </a:r>
            <a:r>
              <a:rPr lang="en-US" dirty="0"/>
              <a:t>began in the Cajon Pass, just east of Interstate 15. </a:t>
            </a:r>
          </a:p>
          <a:p>
            <a:endParaRPr lang="en-US" sz="1600" dirty="0" smtClean="0"/>
          </a:p>
          <a:p>
            <a:r>
              <a:rPr lang="en-US" dirty="0" smtClean="0"/>
              <a:t>The fire quickly </a:t>
            </a:r>
            <a:r>
              <a:rPr lang="en-US" u="sng" dirty="0" smtClean="0"/>
              <a:t>moved </a:t>
            </a:r>
            <a:r>
              <a:rPr lang="en-US" u="sng" dirty="0"/>
              <a:t>toward an important transmission corridor</a:t>
            </a:r>
            <a:r>
              <a:rPr lang="en-US" dirty="0"/>
              <a:t> that is comprised of three 500 kV lines owned by Southern California Edison (SCE) and two 287 kV lines owned by Los Angeles Department of Water and Power (LADWP). </a:t>
            </a:r>
            <a:endParaRPr lang="en-US" dirty="0" smtClean="0"/>
          </a:p>
          <a:p>
            <a:pPr lvl="1"/>
            <a:r>
              <a:rPr lang="en-US" sz="1600" dirty="0" smtClean="0"/>
              <a:t>By </a:t>
            </a:r>
            <a:r>
              <a:rPr lang="en-US" sz="1600" dirty="0"/>
              <a:t>the end of the day, the SCE transmission system experienced </a:t>
            </a:r>
            <a:r>
              <a:rPr lang="en-US" sz="1600" u="sng" dirty="0"/>
              <a:t>thirteen 500 kV line faults</a:t>
            </a:r>
            <a:r>
              <a:rPr lang="en-US" sz="1600" dirty="0"/>
              <a:t>, and the LADWP system experienced </a:t>
            </a:r>
            <a:r>
              <a:rPr lang="en-US" sz="1600" u="sng" dirty="0"/>
              <a:t>two 287 kV faults</a:t>
            </a:r>
            <a:r>
              <a:rPr lang="en-US" sz="1600" b="1" dirty="0"/>
              <a:t> </a:t>
            </a:r>
            <a:r>
              <a:rPr lang="en-US" sz="1600" dirty="0"/>
              <a:t>as a result of the fire.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dirty="0" smtClean="0"/>
              <a:t>Four </a:t>
            </a:r>
            <a:r>
              <a:rPr lang="en-US" dirty="0"/>
              <a:t>of these fault </a:t>
            </a:r>
            <a:r>
              <a:rPr lang="en-US" dirty="0" smtClean="0"/>
              <a:t> </a:t>
            </a:r>
            <a:r>
              <a:rPr lang="en-US" b="1" dirty="0" smtClean="0"/>
              <a:t>resulted </a:t>
            </a:r>
            <a:r>
              <a:rPr lang="en-US" b="1" dirty="0"/>
              <a:t>in the loss of nearly 1,200 </a:t>
            </a:r>
            <a:r>
              <a:rPr lang="en-US" b="1" dirty="0" smtClean="0"/>
              <a:t>MW </a:t>
            </a:r>
            <a:r>
              <a:rPr lang="en-US" b="1" dirty="0"/>
              <a:t>solar PV </a:t>
            </a:r>
            <a:r>
              <a:rPr lang="en-US" b="1" dirty="0" smtClean="0"/>
              <a:t>generation</a:t>
            </a:r>
            <a:r>
              <a:rPr lang="en-US" dirty="0" smtClean="0"/>
              <a:t>. </a:t>
            </a:r>
          </a:p>
          <a:p>
            <a:pPr lvl="1"/>
            <a:r>
              <a:rPr lang="en-US" sz="1600" dirty="0" smtClean="0"/>
              <a:t>There </a:t>
            </a:r>
            <a:r>
              <a:rPr lang="en-US" sz="1600" dirty="0"/>
              <a:t>were no solar PV facilities de-energized as a direct consequence of the fault event; rather, the </a:t>
            </a:r>
            <a:r>
              <a:rPr lang="en-US" sz="1600" u="sng" dirty="0"/>
              <a:t>facilities ceased output as a response to the fault on the system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NERC Finding/Recommendation 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</a:p>
          <a:p>
            <a:pPr lvl="1"/>
            <a:r>
              <a:rPr lang="en-US" sz="1600" dirty="0" smtClean="0"/>
              <a:t>Inverters </a:t>
            </a:r>
            <a:r>
              <a:rPr lang="en-US" sz="1600" dirty="0"/>
              <a:t>that trip instantaneously based on near instantaneous frequency measurements are susceptible to erroneous tripping during transients generated by faults on the power system. </a:t>
            </a:r>
            <a:endParaRPr lang="en-US" sz="1600" dirty="0" smtClean="0"/>
          </a:p>
          <a:p>
            <a:endParaRPr lang="en-US" sz="1400" dirty="0" smtClean="0"/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sz="1600" dirty="0" smtClean="0"/>
              <a:t>Inverter </a:t>
            </a:r>
            <a:r>
              <a:rPr lang="en-US" sz="1600" dirty="0"/>
              <a:t>manufacturers that experienced this type of tripping during the Blue Cut fire event have recommended changes to their inverter settings to avoid this erroneous tripping; </a:t>
            </a:r>
            <a:r>
              <a:rPr lang="en-US" sz="1600" dirty="0" smtClean="0"/>
              <a:t>this </a:t>
            </a:r>
            <a:r>
              <a:rPr lang="en-US" sz="1600" dirty="0"/>
              <a:t>change will </a:t>
            </a:r>
            <a:r>
              <a:rPr lang="en-US" sz="1600" u="sng" dirty="0"/>
              <a:t>add a time delay to inverter frequency tripping</a:t>
            </a:r>
            <a:r>
              <a:rPr lang="en-US" sz="1600" dirty="0"/>
              <a:t> that will </a:t>
            </a:r>
            <a:r>
              <a:rPr lang="en-US" sz="1600" u="sng" dirty="0"/>
              <a:t>allow the inverter to “ride through”</a:t>
            </a:r>
            <a:r>
              <a:rPr lang="en-US" sz="1600" dirty="0"/>
              <a:t> the transient/distorted waveform period without tripping. </a:t>
            </a:r>
            <a:endParaRPr lang="en-US" sz="1600" dirty="0" smtClean="0"/>
          </a:p>
          <a:p>
            <a:pPr lvl="1"/>
            <a:r>
              <a:rPr lang="en-US" sz="1600" dirty="0" smtClean="0"/>
              <a:t>Solar </a:t>
            </a:r>
            <a:r>
              <a:rPr lang="en-US" sz="1600" dirty="0"/>
              <a:t>development owners and operators involved in this event are working with their inverter manufacturers, California Independent System Operator (CAISO), and SCE to develop a corrective action plan for implementation of changes to inverter parameters</a:t>
            </a:r>
            <a:r>
              <a:rPr lang="en-US" sz="1600" dirty="0" smtClean="0"/>
              <a:t>.</a:t>
            </a:r>
          </a:p>
          <a:p>
            <a:endParaRPr lang="en-US" sz="1400" dirty="0" smtClean="0"/>
          </a:p>
          <a:p>
            <a:r>
              <a:rPr lang="en-US" dirty="0" smtClean="0"/>
              <a:t>ERCOT Risk/Action</a:t>
            </a:r>
          </a:p>
          <a:p>
            <a:pPr lvl="1"/>
            <a:r>
              <a:rPr lang="en-US" sz="1600" dirty="0" smtClean="0"/>
              <a:t>One Solar plant in ERCOT had Inverters that had a narrow frequency operating range and would trip instantaneously when frequency was outside a certain threshold. </a:t>
            </a:r>
          </a:p>
          <a:p>
            <a:pPr lvl="2"/>
            <a:r>
              <a:rPr lang="en-US" sz="1400" dirty="0" smtClean="0"/>
              <a:t>Firmware changes were implemented in Q3, 2017 to widen the frequency operating range and to include time delay before trip.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Potential - Wind Generation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644"/>
          <a:stretch/>
        </p:blipFill>
        <p:spPr>
          <a:xfrm>
            <a:off x="654730" y="914400"/>
            <a:ext cx="7834540" cy="53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NERC Finding/Recommendation 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</a:p>
          <a:p>
            <a:pPr lvl="1"/>
            <a:r>
              <a:rPr lang="en-US" sz="1600" dirty="0" smtClean="0"/>
              <a:t>Inverters </a:t>
            </a:r>
            <a:r>
              <a:rPr lang="en-US" sz="1600" dirty="0"/>
              <a:t>that momentarily cease output for voltages outside their continuous operating range should be configured to restore output with a delay no greater than five seconds. NERC should review PRC-024-2 to determine if it needs to be revised to indicate that momentary cessation of inverter connected resources is not allowed within the no-trip area of the voltage curves</a:t>
            </a:r>
            <a:r>
              <a:rPr lang="en-US" sz="1600" dirty="0" smtClean="0"/>
              <a:t>.</a:t>
            </a:r>
          </a:p>
          <a:p>
            <a:endParaRPr lang="en-US" sz="1400" dirty="0" smtClean="0"/>
          </a:p>
          <a:p>
            <a:r>
              <a:rPr lang="en-US" dirty="0" smtClean="0"/>
              <a:t>Recommendation</a:t>
            </a:r>
          </a:p>
          <a:p>
            <a:pPr lvl="1"/>
            <a:r>
              <a:rPr lang="en-US" sz="1600" u="sng" dirty="0" smtClean="0"/>
              <a:t>Inverters </a:t>
            </a:r>
            <a:r>
              <a:rPr lang="en-US" sz="1600" u="sng" dirty="0"/>
              <a:t>that momentarily cease output</a:t>
            </a:r>
            <a:r>
              <a:rPr lang="en-US" sz="1600" dirty="0"/>
              <a:t> for voltages outside their continuous operating range should be configured to </a:t>
            </a:r>
            <a:r>
              <a:rPr lang="en-US" sz="1600" u="sng" dirty="0"/>
              <a:t>restore output with a delay no greater than five seconds</a:t>
            </a:r>
            <a:r>
              <a:rPr lang="en-US" sz="1600" dirty="0"/>
              <a:t>. </a:t>
            </a:r>
            <a:endParaRPr lang="en-US" sz="1600" dirty="0" smtClean="0"/>
          </a:p>
          <a:p>
            <a:pPr lvl="1"/>
            <a:r>
              <a:rPr lang="en-US" sz="1600" dirty="0" smtClean="0"/>
              <a:t>NERC </a:t>
            </a:r>
            <a:r>
              <a:rPr lang="en-US" sz="1600" dirty="0"/>
              <a:t>should review PRC-024-2 to determine if it needs to be revised to indicate that momentary cessation of inverter connected resources is not allowed within the no-trip area of the voltage curves</a:t>
            </a:r>
            <a:r>
              <a:rPr lang="en-US" sz="1600" dirty="0" smtClean="0"/>
              <a:t>.</a:t>
            </a:r>
          </a:p>
          <a:p>
            <a:pPr lvl="1"/>
            <a:endParaRPr lang="en-US" sz="1400" dirty="0"/>
          </a:p>
          <a:p>
            <a:r>
              <a:rPr lang="en-US" dirty="0" smtClean="0"/>
              <a:t>ERCOT Risk/Action</a:t>
            </a:r>
          </a:p>
          <a:p>
            <a:pPr lvl="1"/>
            <a:r>
              <a:rPr lang="en-US" sz="1600" dirty="0" smtClean="0"/>
              <a:t>All Solar plants in ERCOT have inverters that will restore output within 5 seconds. Upon restoring output these plants are subject to the ramp rate limitations that have been enforced by ERCOT protocols.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Operations During Solar Eclipse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28750" y="2625326"/>
            <a:ext cx="6286500" cy="1607347"/>
            <a:chOff x="1428750" y="2799182"/>
            <a:chExt cx="6286500" cy="160734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750" y="4406529"/>
              <a:ext cx="628650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6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855406"/>
            <a:ext cx="3437108" cy="5064627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tx2"/>
                </a:solidFill>
              </a:rPr>
              <a:t>Peak eclipse covered roughly 65-75% of </a:t>
            </a:r>
            <a:r>
              <a:rPr lang="en-US" sz="1800" dirty="0" smtClean="0">
                <a:solidFill>
                  <a:schemeClr val="tx2"/>
                </a:solidFill>
              </a:rPr>
              <a:t>the sun’s </a:t>
            </a:r>
            <a:r>
              <a:rPr lang="en-US" sz="1800" dirty="0">
                <a:solidFill>
                  <a:schemeClr val="tx2"/>
                </a:solidFill>
              </a:rPr>
              <a:t>disk for ERCOT solar farms.</a:t>
            </a:r>
          </a:p>
          <a:p>
            <a:pPr algn="just"/>
            <a:endParaRPr lang="en-US" sz="1800" dirty="0" smtClean="0">
              <a:solidFill>
                <a:schemeClr val="tx2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2"/>
                </a:solidFill>
              </a:rPr>
              <a:t>Began </a:t>
            </a:r>
            <a:r>
              <a:rPr lang="en-US" sz="1800" dirty="0">
                <a:solidFill>
                  <a:schemeClr val="tx2"/>
                </a:solidFill>
              </a:rPr>
              <a:t>roughly at 11:30, ending at 2:00. </a:t>
            </a:r>
          </a:p>
          <a:p>
            <a:pPr lvl="1" algn="just"/>
            <a:r>
              <a:rPr lang="en-US" sz="1600" dirty="0">
                <a:solidFill>
                  <a:schemeClr val="tx2"/>
                </a:solidFill>
              </a:rPr>
              <a:t>Peak Obscuration time was around </a:t>
            </a:r>
            <a:r>
              <a:rPr lang="en-US" sz="1600" dirty="0" smtClean="0">
                <a:solidFill>
                  <a:schemeClr val="tx2"/>
                </a:solidFill>
              </a:rPr>
              <a:t>1 pm </a:t>
            </a:r>
            <a:r>
              <a:rPr lang="en-US" sz="1600" dirty="0">
                <a:solidFill>
                  <a:schemeClr val="tx2"/>
                </a:solidFill>
              </a:rPr>
              <a:t>CDT</a:t>
            </a:r>
            <a:r>
              <a:rPr lang="en-US" sz="1800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800" dirty="0">
                <a:solidFill>
                  <a:schemeClr val="tx2"/>
                </a:solidFill>
              </a:rPr>
              <a:t>Eclipse reached far east TX around 30 minutes later than far west TX</a:t>
            </a:r>
          </a:p>
          <a:p>
            <a:pPr lvl="1" algn="just"/>
            <a:r>
              <a:rPr lang="en-US" sz="1600" dirty="0">
                <a:solidFill>
                  <a:schemeClr val="tx2"/>
                </a:solidFill>
              </a:rPr>
              <a:t>Difference ~15 minutes for solar farm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79" y="609600"/>
            <a:ext cx="4966413" cy="576056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876800" y="2830910"/>
            <a:ext cx="2895600" cy="1371600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3962400"/>
            <a:ext cx="2895600" cy="1371600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9188" y="2456971"/>
            <a:ext cx="801823" cy="4616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80%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276" y="3588461"/>
            <a:ext cx="801823" cy="4616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70%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Sun 13"/>
          <p:cNvSpPr/>
          <p:nvPr/>
        </p:nvSpPr>
        <p:spPr>
          <a:xfrm>
            <a:off x="4577860" y="4229108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6019800" y="4876800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5447438" y="4775200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5715000" y="4889500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5410200" y="3962400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4721470" y="4267192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5055950" y="3590693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5334000" y="3657600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6477000" y="4495792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829300" y="990600"/>
            <a:ext cx="419100" cy="1577149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62091" y="728514"/>
            <a:ext cx="817853" cy="4616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1pm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Sun 25"/>
          <p:cNvSpPr/>
          <p:nvPr/>
        </p:nvSpPr>
        <p:spPr>
          <a:xfrm>
            <a:off x="4607170" y="4331874"/>
            <a:ext cx="228600" cy="228600"/>
          </a:xfrm>
          <a:prstGeom prst="sun">
            <a:avLst>
              <a:gd name="adj" fmla="val 2500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Aug 21, 2017 Eclipse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8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Solar Eclipse in ERCOT Region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5257800" cy="506462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Solar generation in ERCOT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Solar nameplate capacity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1,035 </a:t>
            </a:r>
            <a:r>
              <a:rPr lang="en-US" sz="1600" dirty="0">
                <a:solidFill>
                  <a:schemeClr val="tx2"/>
                </a:solidFill>
              </a:rPr>
              <a:t>MW </a:t>
            </a:r>
            <a:r>
              <a:rPr lang="en-US" sz="1600" dirty="0" smtClean="0">
                <a:solidFill>
                  <a:schemeClr val="tx2"/>
                </a:solidFill>
              </a:rPr>
              <a:t>(transmission</a:t>
            </a:r>
            <a:r>
              <a:rPr lang="en-US" sz="1600" dirty="0">
                <a:solidFill>
                  <a:schemeClr val="tx2"/>
                </a:solidFill>
              </a:rPr>
              <a:t>)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~250 MW </a:t>
            </a:r>
            <a:r>
              <a:rPr lang="en-US" sz="1600" dirty="0" smtClean="0">
                <a:solidFill>
                  <a:schemeClr val="tx2"/>
                </a:solidFill>
              </a:rPr>
              <a:t>(distribution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endParaRPr lang="en-US" sz="1000" dirty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Peak </a:t>
            </a:r>
            <a:r>
              <a:rPr lang="en-US" sz="1800" dirty="0">
                <a:solidFill>
                  <a:schemeClr val="tx2"/>
                </a:solidFill>
              </a:rPr>
              <a:t>load 71,110 </a:t>
            </a:r>
            <a:r>
              <a:rPr lang="en-US" sz="1800" dirty="0" smtClean="0">
                <a:solidFill>
                  <a:schemeClr val="tx2"/>
                </a:solidFill>
              </a:rPr>
              <a:t>MW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Eclipse impact</a:t>
            </a:r>
          </a:p>
          <a:p>
            <a:r>
              <a:rPr lang="en-US" sz="1800" dirty="0">
                <a:solidFill>
                  <a:schemeClr val="tx2"/>
                </a:solidFill>
              </a:rPr>
              <a:t>Solar generation decreased  by 461 MW over an hour and minutes duration.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System load decreased </a:t>
            </a:r>
            <a:r>
              <a:rPr lang="en-US" sz="1800" dirty="0">
                <a:solidFill>
                  <a:schemeClr val="tx2"/>
                </a:solidFill>
              </a:rPr>
              <a:t>~</a:t>
            </a:r>
            <a:r>
              <a:rPr lang="en-US" sz="1800" dirty="0" smtClean="0">
                <a:solidFill>
                  <a:schemeClr val="tx2"/>
                </a:solidFill>
              </a:rPr>
              <a:t>661 MW over </a:t>
            </a:r>
            <a:r>
              <a:rPr lang="en-US" sz="1800" dirty="0">
                <a:solidFill>
                  <a:schemeClr val="tx2"/>
                </a:solidFill>
              </a:rPr>
              <a:t>a 30 minutes </a:t>
            </a:r>
            <a:r>
              <a:rPr lang="en-US" sz="1800" dirty="0" smtClean="0">
                <a:solidFill>
                  <a:schemeClr val="tx2"/>
                </a:solidFill>
              </a:rPr>
              <a:t>duration.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No reliability issues.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1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33</a:t>
            </a:fld>
            <a:endParaRPr lang="en-US"/>
          </a:p>
        </p:txBody>
      </p:sp>
      <p:sp>
        <p:nvSpPr>
          <p:cNvPr id="5" name="AutoShape 2" descr="Image result for Solar Eclip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791200" y="529157"/>
            <a:ext cx="2667000" cy="53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Solar Generation on Aug. 21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072476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990600"/>
            <a:ext cx="1143000" cy="4343400"/>
          </a:xfrm>
          <a:prstGeom prst="rect">
            <a:avLst/>
          </a:prstGeom>
          <a:solidFill>
            <a:srgbClr val="FFC000">
              <a:alpha val="16863"/>
            </a:srgb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ERCOT Solar Forecast Performance on </a:t>
            </a:r>
            <a:r>
              <a:rPr lang="en-US" sz="2400" dirty="0" smtClean="0"/>
              <a:t>Aug. 21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878176"/>
              </p:ext>
            </p:extLst>
          </p:nvPr>
        </p:nvGraphicFramePr>
        <p:xfrm>
          <a:off x="304800" y="855663"/>
          <a:ext cx="85344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2024 Solar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next total solar eclipse in the Americas </a:t>
            </a:r>
            <a:r>
              <a:rPr lang="en-US" sz="1800" dirty="0" smtClean="0"/>
              <a:t>will be </a:t>
            </a:r>
            <a:r>
              <a:rPr lang="en-US" sz="1800" dirty="0"/>
              <a:t>on April 8, </a:t>
            </a:r>
            <a:r>
              <a:rPr lang="en-US" sz="1800" dirty="0" smtClean="0"/>
              <a:t>2024.</a:t>
            </a:r>
          </a:p>
          <a:p>
            <a:r>
              <a:rPr lang="en-US" sz="1800" dirty="0" smtClean="0"/>
              <a:t>The Majority of Texas will be within 90% Obscuration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 descr="Our new map of the April 8, 2024 total solar eclipse. You can purchase this map at www.GreatAmericanEclipse.com/Store/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752600"/>
            <a:ext cx="7255702" cy="44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00200" y="4702214"/>
            <a:ext cx="427451" cy="103225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51851" y="3448486"/>
            <a:ext cx="685800" cy="3810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89651" y="4252159"/>
            <a:ext cx="685800" cy="3810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non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46851" y="5151476"/>
            <a:ext cx="685800" cy="3810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non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0213" y="5328299"/>
            <a:ext cx="646331" cy="369332"/>
          </a:xfrm>
          <a:prstGeom prst="rect">
            <a:avLst/>
          </a:prstGeom>
          <a:noFill/>
          <a:effectLst>
            <a:glow rad="304800">
              <a:schemeClr val="accent1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90%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0520" y="3974713"/>
            <a:ext cx="646331" cy="369332"/>
          </a:xfrm>
          <a:prstGeom prst="rect">
            <a:avLst/>
          </a:prstGeom>
          <a:noFill/>
          <a:effectLst>
            <a:glow rad="304800">
              <a:schemeClr val="accent1">
                <a:satMod val="175000"/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90%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Capacity By Region</a:t>
            </a:r>
            <a:endParaRPr lang="en-US" dirty="0"/>
          </a:p>
        </p:txBody>
      </p:sp>
      <p:pic>
        <p:nvPicPr>
          <p:cNvPr id="274" name="Content Placeholder 27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061641" y="855663"/>
            <a:ext cx="7020718" cy="5064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5" name="TextBox 274"/>
          <p:cNvSpPr txBox="1"/>
          <p:nvPr/>
        </p:nvSpPr>
        <p:spPr>
          <a:xfrm>
            <a:off x="796080" y="3505200"/>
            <a:ext cx="1219373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West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11,093 MW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207558" y="5181600"/>
            <a:ext cx="112082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South</a:t>
            </a:r>
          </a:p>
          <a:p>
            <a:pPr algn="ctr"/>
            <a:r>
              <a:rPr lang="en-US" sz="1600" dirty="0" smtClean="0">
                <a:solidFill>
                  <a:schemeClr val="accent6"/>
                </a:solidFill>
              </a:rPr>
              <a:t>1,628 MW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5874556" y="1578708"/>
            <a:ext cx="1120820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North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1,139 MW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330975" y="5410200"/>
            <a:ext cx="1120820" cy="615553"/>
          </a:xfrm>
          <a:prstGeom prst="rect">
            <a:avLst/>
          </a:prstGeom>
          <a:solidFill>
            <a:srgbClr val="FFCCCC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Coast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2,613 MW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981200" y="1447800"/>
            <a:ext cx="1287532" cy="615553"/>
          </a:xfrm>
          <a:prstGeom prst="rect">
            <a:avLst/>
          </a:prstGeom>
          <a:solidFill>
            <a:srgbClr val="FFFFCC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96633"/>
                </a:solidFill>
              </a:rPr>
              <a:t>Panhandle</a:t>
            </a:r>
          </a:p>
          <a:p>
            <a:pPr algn="ctr"/>
            <a:r>
              <a:rPr lang="en-US" sz="1600" dirty="0" smtClean="0">
                <a:solidFill>
                  <a:srgbClr val="996633"/>
                </a:solidFill>
              </a:rPr>
              <a:t>4,196 MW</a:t>
            </a:r>
            <a:endParaRPr lang="en-US" sz="1600" dirty="0">
              <a:solidFill>
                <a:srgbClr val="9966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1109" y="6076675"/>
            <a:ext cx="10680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/>
                </a:solidFill>
              </a:rPr>
              <a:t>As of Nov 30, 2017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Potential - </a:t>
            </a:r>
            <a:r>
              <a:rPr lang="en-US" dirty="0" smtClean="0"/>
              <a:t>Solar </a:t>
            </a:r>
            <a:r>
              <a:rPr lang="en-US" dirty="0"/>
              <a:t>Generation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39"/>
          <a:stretch/>
        </p:blipFill>
        <p:spPr>
          <a:xfrm>
            <a:off x="869085" y="838200"/>
            <a:ext cx="74058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Operational and Planned Grid-Scale Solar Resources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91" y="855406"/>
            <a:ext cx="6398218" cy="5221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0811" y="5463515"/>
            <a:ext cx="402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ACC8"/>
                </a:solidFill>
              </a:rPr>
              <a:t>*  with signed Interconnection Agreements</a:t>
            </a:r>
          </a:p>
          <a:p>
            <a:r>
              <a:rPr lang="en-US" sz="1000" dirty="0" smtClean="0">
                <a:solidFill>
                  <a:srgbClr val="00ACC8"/>
                </a:solidFill>
              </a:rPr>
              <a:t>** including 933 MW already operational</a:t>
            </a:r>
            <a:endParaRPr lang="en-US" sz="1000" dirty="0">
              <a:solidFill>
                <a:srgbClr val="00ACC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1109" y="6076675"/>
            <a:ext cx="10680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/>
                </a:solidFill>
              </a:rPr>
              <a:t>As of Nov 2017</a:t>
            </a:r>
            <a:endParaRPr lang="en-US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Records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139200"/>
            <a:ext cx="4724400" cy="44232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300"/>
              </a:lnSpc>
              <a:spcBef>
                <a:spcPts val="1000"/>
              </a:spcBef>
              <a:spcAft>
                <a:spcPts val="300"/>
              </a:spcAft>
              <a:tabLst>
                <a:tab pos="1600200" algn="l"/>
              </a:tabLst>
              <a:defRPr/>
            </a:pPr>
            <a:r>
              <a:rPr lang="en-US" sz="1600" b="1" dirty="0">
                <a:solidFill>
                  <a:schemeClr val="accent1"/>
                </a:solidFill>
                <a:cs typeface="Times New Roman"/>
              </a:rPr>
              <a:t>Peak Demand </a:t>
            </a: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Record: 71,110 </a:t>
            </a:r>
            <a:r>
              <a:rPr lang="en-US" sz="1600" b="1" dirty="0">
                <a:solidFill>
                  <a:schemeClr val="accent1"/>
                </a:solidFill>
                <a:cs typeface="Times New Roman"/>
              </a:rPr>
              <a:t>megawatts (MW)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600" dirty="0" smtClean="0">
                <a:solidFill>
                  <a:schemeClr val="tx2"/>
                </a:solidFill>
                <a:ea typeface="Times New Roman"/>
                <a:cs typeface="Times New Roman"/>
              </a:rPr>
              <a:t>Aug. 11, 2016, 4-5 p.m.</a:t>
            </a:r>
            <a:endParaRPr lang="en-US" sz="16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endParaRPr lang="en-US" sz="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1500"/>
              </a:spcBef>
              <a:spcAft>
                <a:spcPts val="300"/>
              </a:spcAft>
              <a:tabLst>
                <a:tab pos="1600200" algn="l"/>
              </a:tabLst>
              <a:defRPr/>
            </a:pPr>
            <a:r>
              <a:rPr lang="en-US" sz="1600" b="1" dirty="0">
                <a:solidFill>
                  <a:schemeClr val="accent1"/>
                </a:solidFill>
                <a:cs typeface="Times New Roman"/>
              </a:rPr>
              <a:t>Weekend </a:t>
            </a: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Peak Demand Record: 68,368 MW</a:t>
            </a:r>
            <a:endParaRPr lang="en-US" sz="1600" b="1" dirty="0" smtClean="0">
              <a:solidFill>
                <a:srgbClr val="FF0000"/>
              </a:solidFill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600" dirty="0" smtClean="0">
                <a:solidFill>
                  <a:schemeClr val="tx2"/>
                </a:solidFill>
                <a:ea typeface="Times New Roman"/>
                <a:cs typeface="Times New Roman"/>
              </a:rPr>
              <a:t>Saturday, July 29, 2017, 4-5 p.m.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1500"/>
              </a:spcBef>
              <a:spcAft>
                <a:spcPts val="300"/>
              </a:spcAft>
              <a:tabLst>
                <a:tab pos="1600200" algn="l"/>
              </a:tabLst>
              <a:defRPr/>
            </a:pPr>
            <a:r>
              <a:rPr lang="en-US" sz="1600" b="1" dirty="0">
                <a:solidFill>
                  <a:schemeClr val="accent1"/>
                </a:solidFill>
                <a:cs typeface="Times New Roman"/>
              </a:rPr>
              <a:t>Winter </a:t>
            </a: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Peak Demand </a:t>
            </a:r>
            <a:r>
              <a:rPr lang="en-US" sz="1600" b="1" dirty="0">
                <a:solidFill>
                  <a:schemeClr val="accent1"/>
                </a:solidFill>
                <a:cs typeface="Times New Roman"/>
              </a:rPr>
              <a:t>Record: </a:t>
            </a: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65,750* MW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Jan. 17, 2018, 7-8 a.m.</a:t>
            </a:r>
            <a:endParaRPr lang="en-US" sz="800" dirty="0" smtClean="0"/>
          </a:p>
          <a:p>
            <a:pPr marL="285750" indent="-285750">
              <a:lnSpc>
                <a:spcPct val="115000"/>
              </a:lnSpc>
              <a:spcBef>
                <a:spcPts val="1500"/>
              </a:spcBef>
              <a:spcAft>
                <a:spcPts val="300"/>
              </a:spcAft>
              <a:tabLst>
                <a:tab pos="914400" algn="l"/>
              </a:tabLst>
              <a:defRPr/>
            </a:pP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Wind </a:t>
            </a:r>
            <a:r>
              <a:rPr lang="en-US" sz="1600" b="1" dirty="0">
                <a:solidFill>
                  <a:schemeClr val="accent1"/>
                </a:solidFill>
                <a:cs typeface="Times New Roman"/>
              </a:rPr>
              <a:t>Generation Records (instantaneous)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Output: 17,541 MW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‒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Feb. 19, 2018, 10:05 p.m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  <a:ea typeface="Times New Roman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Font typeface="Courier New"/>
              <a:buChar char="­"/>
              <a:tabLst>
                <a:tab pos="914400" algn="l"/>
                <a:tab pos="2400300" algn="l"/>
              </a:tabLst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 marL="285750" indent="-285750">
              <a:buSzPct val="100000"/>
              <a:buFont typeface="Symbol" panose="05050102010706020507" pitchFamily="18" charset="2"/>
              <a:buChar char="·"/>
              <a:tabLst>
                <a:tab pos="914400" algn="l"/>
                <a:tab pos="2400300" algn="l"/>
              </a:tabLst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Penetration (load served): 54%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‒"/>
              <a:tabLst>
                <a:tab pos="914400" algn="l"/>
                <a:tab pos="2400300" algn="l"/>
              </a:tabLst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Oct. 27, 2017, </a:t>
            </a:r>
            <a:r>
              <a:rPr lang="en-US" sz="1600" dirty="0">
                <a:solidFill>
                  <a:schemeClr val="tx2"/>
                </a:solidFill>
              </a:rPr>
              <a:t>4</a:t>
            </a:r>
            <a:r>
              <a:rPr lang="en-US" sz="1600" dirty="0" smtClean="0">
                <a:solidFill>
                  <a:schemeClr val="tx2"/>
                </a:solidFill>
              </a:rPr>
              <a:t> a.m.</a:t>
            </a:r>
            <a:endParaRPr lang="en-US" sz="1600" dirty="0">
              <a:solidFill>
                <a:schemeClr val="tx2"/>
              </a:solidFill>
            </a:endParaRPr>
          </a:p>
          <a:p>
            <a:pPr marL="742950" lvl="1" indent="-285750">
              <a:buSzPct val="100000"/>
              <a:buFont typeface="Arial" panose="020B0604020202020204" pitchFamily="34" charset="0"/>
              <a:buChar char="‒"/>
              <a:tabLst>
                <a:tab pos="914400" algn="l"/>
                <a:tab pos="2400300" algn="l"/>
              </a:tabLst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Total </a:t>
            </a:r>
            <a:r>
              <a:rPr lang="en-US" sz="1600" dirty="0">
                <a:solidFill>
                  <a:schemeClr val="tx2"/>
                </a:solidFill>
              </a:rPr>
              <a:t>Load = </a:t>
            </a:r>
            <a:r>
              <a:rPr lang="en-US" sz="1600" dirty="0" smtClean="0">
                <a:solidFill>
                  <a:schemeClr val="tx2"/>
                </a:solidFill>
              </a:rPr>
              <a:t>28,416 MW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139200"/>
            <a:ext cx="3962400" cy="33701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  <a:defRPr/>
            </a:pP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Recent Monthly Peak Demand Records</a:t>
            </a:r>
          </a:p>
          <a:p>
            <a:pPr>
              <a:tabLst>
                <a:tab pos="914400" algn="l"/>
              </a:tabLst>
              <a:defRPr/>
            </a:pPr>
            <a:endParaRPr lang="en-US" sz="1400" b="1" dirty="0">
              <a:solidFill>
                <a:schemeClr val="accent1"/>
              </a:solidFill>
              <a:cs typeface="Times New Roman"/>
            </a:endParaRPr>
          </a:p>
          <a:p>
            <a:pPr>
              <a:tabLst>
                <a:tab pos="914400" algn="l"/>
              </a:tabLst>
              <a:defRPr/>
            </a:pP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2018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accent1"/>
                </a:solidFill>
                <a:cs typeface="Times New Roman"/>
              </a:rPr>
              <a:t>January: 65,750* MW </a:t>
            </a:r>
            <a:r>
              <a:rPr lang="en-US" sz="1200" dirty="0" smtClean="0">
                <a:solidFill>
                  <a:schemeClr val="accent1"/>
                </a:solidFill>
                <a:cs typeface="Times New Roman"/>
              </a:rPr>
              <a:t>(Jan. 17, 7-8 a.m.)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lang="en-US" sz="1400" b="1" dirty="0" smtClean="0">
              <a:solidFill>
                <a:schemeClr val="accent1"/>
              </a:solidFill>
              <a:cs typeface="Times New Roman"/>
            </a:endParaRPr>
          </a:p>
          <a:p>
            <a:pPr>
              <a:tabLst>
                <a:tab pos="914400" algn="l"/>
              </a:tabLst>
              <a:defRPr/>
            </a:pPr>
            <a:r>
              <a:rPr lang="en-US" sz="1600" b="1" dirty="0" smtClean="0">
                <a:solidFill>
                  <a:schemeClr val="accent1"/>
                </a:solidFill>
                <a:cs typeface="Times New Roman"/>
              </a:rPr>
              <a:t>2017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accent1"/>
                </a:solidFill>
                <a:cs typeface="Times New Roman"/>
              </a:rPr>
              <a:t>January: 59,650 MW </a:t>
            </a:r>
            <a:r>
              <a:rPr lang="en-US" sz="1200" dirty="0" smtClean="0">
                <a:solidFill>
                  <a:schemeClr val="accent1"/>
                </a:solidFill>
                <a:cs typeface="Times New Roman"/>
              </a:rPr>
              <a:t>(Jan. 6, 6-7 p.m.)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accent1"/>
                </a:solidFill>
                <a:cs typeface="Times New Roman"/>
              </a:rPr>
              <a:t>April: 53,486 MW </a:t>
            </a:r>
            <a:r>
              <a:rPr lang="en-US" sz="1200" dirty="0" smtClean="0">
                <a:solidFill>
                  <a:schemeClr val="accent1"/>
                </a:solidFill>
                <a:cs typeface="Times New Roman"/>
              </a:rPr>
              <a:t>(April 28, 4-5 p.m.)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accent1"/>
                </a:solidFill>
                <a:cs typeface="Times New Roman"/>
              </a:rPr>
              <a:t>May: 59,264 MW </a:t>
            </a:r>
            <a:r>
              <a:rPr lang="en-US" sz="1200" dirty="0" smtClean="0">
                <a:solidFill>
                  <a:schemeClr val="accent1"/>
                </a:solidFill>
                <a:cs typeface="Times New Roman"/>
              </a:rPr>
              <a:t>(May 26, 4-5 p.m.)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accent1"/>
                </a:solidFill>
                <a:cs typeface="Times New Roman"/>
              </a:rPr>
              <a:t>June: 67,633 MW </a:t>
            </a:r>
            <a:r>
              <a:rPr lang="en-US" sz="1200" dirty="0" smtClean="0">
                <a:solidFill>
                  <a:schemeClr val="accent1"/>
                </a:solidFill>
                <a:cs typeface="Times New Roman"/>
              </a:rPr>
              <a:t>(June 23, 4-5 p.m.)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accent1"/>
                </a:solidFill>
                <a:cs typeface="Times New Roman"/>
              </a:rPr>
              <a:t>July: 69,512 MW </a:t>
            </a:r>
            <a:r>
              <a:rPr lang="en-US" sz="1200" dirty="0" smtClean="0">
                <a:solidFill>
                  <a:schemeClr val="accent1"/>
                </a:solidFill>
                <a:cs typeface="Times New Roman"/>
              </a:rPr>
              <a:t>(July 28, 4-5 p.m.)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accent1"/>
                </a:solidFill>
                <a:cs typeface="Times New Roman"/>
              </a:rPr>
              <a:t>October: 62,333 MW </a:t>
            </a:r>
            <a:r>
              <a:rPr lang="en-US" sz="1200" dirty="0" smtClean="0">
                <a:solidFill>
                  <a:schemeClr val="accent1"/>
                </a:solidFill>
                <a:cs typeface="Times New Roman"/>
              </a:rPr>
              <a:t>(Oct. 9, 4-5 p.m.)</a:t>
            </a:r>
            <a:endParaRPr lang="en-US" sz="1200" dirty="0">
              <a:solidFill>
                <a:schemeClr val="accent1"/>
              </a:solidFill>
              <a:cs typeface="Times New Roman"/>
            </a:endParaRPr>
          </a:p>
          <a:p>
            <a:pPr>
              <a:tabLst>
                <a:tab pos="914400" algn="l"/>
              </a:tabLst>
              <a:defRPr/>
            </a:pPr>
            <a:endParaRPr lang="en-US" sz="1400" b="1" dirty="0" smtClean="0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5957606"/>
            <a:ext cx="2971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</a:rPr>
              <a:t>*New records are preliminary, subject to change in final settlement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00100" y="2705725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Divider Slide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Divider Slide (optional)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28750" y="2625326"/>
            <a:ext cx="6286500" cy="1607347"/>
            <a:chOff x="1428750" y="2799182"/>
            <a:chExt cx="6286500" cy="160734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28750" y="4406529"/>
              <a:ext cx="6286500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9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Forecasting Renewable Generation </a:t>
            </a:r>
            <a:r>
              <a:rPr lang="en-US" dirty="0" smtClean="0"/>
              <a:t>Potential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/>
              <a:t>Wind &amp; Solar Forecast</a:t>
            </a:r>
            <a:endParaRPr lang="en-US" alt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168-hour </a:t>
            </a:r>
            <a:r>
              <a:rPr lang="en-US" dirty="0"/>
              <a:t>rolling forecast; hourly </a:t>
            </a:r>
            <a:r>
              <a:rPr lang="en-US" dirty="0" smtClean="0"/>
              <a:t>resolution; </a:t>
            </a:r>
            <a:r>
              <a:rPr lang="en-US" altLang="en-US" sz="1800" dirty="0" smtClean="0"/>
              <a:t>for </a:t>
            </a:r>
            <a:r>
              <a:rPr lang="en-US" altLang="en-US" sz="1800" dirty="0"/>
              <a:t>all </a:t>
            </a:r>
            <a:r>
              <a:rPr lang="en-US" altLang="en-US" sz="1800" dirty="0" smtClean="0"/>
              <a:t>Wind/Solar Resources. </a:t>
            </a:r>
          </a:p>
          <a:p>
            <a:pPr lvl="2" algn="just"/>
            <a:endParaRPr lang="en-US" altLang="en-US" sz="800" dirty="0" smtClean="0"/>
          </a:p>
          <a:p>
            <a:pPr algn="just"/>
            <a:r>
              <a:rPr lang="en-US" altLang="en-US" dirty="0"/>
              <a:t>Wind Forecasting </a:t>
            </a:r>
            <a:r>
              <a:rPr lang="en-US" altLang="en-US" dirty="0" smtClean="0"/>
              <a:t>since 2009; changed from 48-hour to 168-hour in 2015. </a:t>
            </a:r>
          </a:p>
          <a:p>
            <a:pPr algn="just"/>
            <a:r>
              <a:rPr lang="en-US" altLang="en-US" dirty="0" smtClean="0"/>
              <a:t>Solar Forecasting since 2015.</a:t>
            </a:r>
            <a:endParaRPr lang="en-US" altLang="en-US" sz="1800" dirty="0" smtClean="0"/>
          </a:p>
          <a:p>
            <a:pPr lvl="2" algn="just"/>
            <a:endParaRPr lang="en-US" altLang="en-US" sz="800" dirty="0"/>
          </a:p>
          <a:p>
            <a:pPr algn="just"/>
            <a:r>
              <a:rPr lang="en-US" altLang="en-US" dirty="0" smtClean="0"/>
              <a:t>Primary Inputs,</a:t>
            </a:r>
          </a:p>
          <a:p>
            <a:pPr lvl="1" algn="just"/>
            <a:r>
              <a:rPr lang="en-US" altLang="en-US" sz="1600" dirty="0" smtClean="0"/>
              <a:t>site geo-location, met tower geo-location</a:t>
            </a:r>
          </a:p>
          <a:p>
            <a:pPr lvl="1" algn="just"/>
            <a:r>
              <a:rPr lang="en-US" altLang="en-US" sz="1600" dirty="0" smtClean="0"/>
              <a:t>Telemetered site output, meteorological </a:t>
            </a:r>
            <a:r>
              <a:rPr lang="en-US" altLang="en-US" sz="1600" dirty="0"/>
              <a:t>data, </a:t>
            </a:r>
            <a:r>
              <a:rPr lang="en-US" altLang="en-US" sz="1600" dirty="0" smtClean="0"/>
              <a:t>status, turbine/</a:t>
            </a:r>
            <a:r>
              <a:rPr lang="en-US" altLang="en-US" sz="1600" i="1" dirty="0" smtClean="0"/>
              <a:t>inverter</a:t>
            </a:r>
            <a:r>
              <a:rPr lang="en-US" altLang="en-US" sz="1600" dirty="0" smtClean="0"/>
              <a:t> availability</a:t>
            </a:r>
          </a:p>
          <a:p>
            <a:pPr lvl="1" algn="just"/>
            <a:r>
              <a:rPr lang="en-US" altLang="en-US" sz="1600" dirty="0" smtClean="0"/>
              <a:t>Scheduled outages &amp; de-rates</a:t>
            </a:r>
          </a:p>
          <a:p>
            <a:pPr lvl="1" algn="just"/>
            <a:r>
              <a:rPr lang="en-US" altLang="en-US" sz="1600" dirty="0" smtClean="0"/>
              <a:t>Generic power curves</a:t>
            </a:r>
          </a:p>
          <a:p>
            <a:pPr lvl="1" algn="just"/>
            <a:r>
              <a:rPr lang="en-US" altLang="en-US" sz="1600" dirty="0" smtClean="0"/>
              <a:t>Weather variables like wind speed/direction, </a:t>
            </a:r>
            <a:r>
              <a:rPr lang="en-US" altLang="en-US" sz="1600" i="1" dirty="0" smtClean="0"/>
              <a:t>irradiance</a:t>
            </a:r>
            <a:r>
              <a:rPr lang="en-US" altLang="en-US" sz="1600" dirty="0" smtClean="0"/>
              <a:t>, cloud cover, climatology</a:t>
            </a:r>
          </a:p>
          <a:p>
            <a:pPr lvl="1" algn="just"/>
            <a:r>
              <a:rPr lang="en-US" altLang="en-US" sz="1600" dirty="0" smtClean="0"/>
              <a:t>Numerical weather prediction</a:t>
            </a:r>
          </a:p>
          <a:p>
            <a:pPr lvl="2" algn="just"/>
            <a:endParaRPr lang="en-US" altLang="en-US" sz="800" dirty="0" smtClean="0"/>
          </a:p>
          <a:p>
            <a:r>
              <a:rPr lang="en-US" altLang="en-US" dirty="0" smtClean="0"/>
              <a:t>ERCOT updates the planned operating </a:t>
            </a:r>
            <a:r>
              <a:rPr lang="en-US" altLang="en-US" dirty="0"/>
              <a:t>capability </a:t>
            </a:r>
            <a:r>
              <a:rPr lang="en-US" altLang="en-US" dirty="0" smtClean="0"/>
              <a:t>(in </a:t>
            </a:r>
            <a:r>
              <a:rPr lang="en-US" altLang="en-US" dirty="0"/>
              <a:t>Market tools</a:t>
            </a:r>
            <a:r>
              <a:rPr lang="en-US" altLang="en-US" dirty="0" smtClean="0"/>
              <a:t>) for Wind/Solar resources with their most recent forecast. </a:t>
            </a:r>
          </a:p>
          <a:p>
            <a:pPr lvl="1"/>
            <a:r>
              <a:rPr lang="en-US" altLang="en-US" sz="1600" dirty="0" smtClean="0"/>
              <a:t>Wind/Solar operators can reduce this capability if operating conditions so dictate.</a:t>
            </a:r>
          </a:p>
          <a:p>
            <a:pPr marL="0" indent="0" algn="just">
              <a:buNone/>
            </a:pPr>
            <a:endParaRPr lang="en-US" altLang="en-US" sz="10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altLang="en-US" sz="105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altLang="en-US" sz="2000" dirty="0"/>
          </a:p>
          <a:p>
            <a:pPr algn="just">
              <a:lnSpc>
                <a:spcPct val="150000"/>
              </a:lnSpc>
            </a:pPr>
            <a:endParaRPr lang="en-US" altLang="en-US" sz="1800" dirty="0"/>
          </a:p>
        </p:txBody>
      </p:sp>
      <p:sp>
        <p:nvSpPr>
          <p:cNvPr id="21524" name="Rectangle 1"/>
          <p:cNvSpPr>
            <a:spLocks noChangeArrowheads="1"/>
          </p:cNvSpPr>
          <p:nvPr/>
        </p:nvSpPr>
        <p:spPr bwMode="auto">
          <a:xfrm>
            <a:off x="1485901" y="1777292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0" dirty="0">
                <a:solidFill>
                  <a:prstClr val="black"/>
                </a:solidFill>
              </a:rPr>
              <a:t/>
            </a:r>
            <a:br>
              <a:rPr lang="en-US" altLang="en-US" sz="1350" b="0" dirty="0">
                <a:solidFill>
                  <a:prstClr val="black"/>
                </a:solidFill>
              </a:rPr>
            </a:br>
            <a:endParaRPr lang="en-US" altLang="en-US" sz="135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B1E7B711A9D4BB64117F92D106A87" ma:contentTypeVersion="1" ma:contentTypeDescription="Create a new document." ma:contentTypeScope="" ma:versionID="886bbd2e2298cd1dcd54ea3dd738c16f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1a9ee48c79d2ff885e27998c621344c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DBEAA2-EAAD-4D5E-8EBD-F8D5267D94A5}"/>
</file>

<file path=customXml/itemProps2.xml><?xml version="1.0" encoding="utf-8"?>
<ds:datastoreItem xmlns:ds="http://schemas.openxmlformats.org/officeDocument/2006/customXml" ds:itemID="{90BC4F9F-BD6F-4052-AAD2-8DD668974E41}"/>
</file>

<file path=customXml/itemProps3.xml><?xml version="1.0" encoding="utf-8"?>
<ds:datastoreItem xmlns:ds="http://schemas.openxmlformats.org/officeDocument/2006/customXml" ds:itemID="{B98594EF-97B0-43D7-A644-0703238D1B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1823</Words>
  <Application>Microsoft Office PowerPoint</Application>
  <PresentationFormat>On-screen Show (4:3)</PresentationFormat>
  <Paragraphs>292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2_Custom Design</vt:lpstr>
      <vt:lpstr>3_Custom Design</vt:lpstr>
      <vt:lpstr>2_Office Theme</vt:lpstr>
      <vt:lpstr>PowerPoint Presentation</vt:lpstr>
      <vt:lpstr>PowerPoint Presentation</vt:lpstr>
      <vt:lpstr>Growth Potential - Wind Generation </vt:lpstr>
      <vt:lpstr>Wind Capacity By Region</vt:lpstr>
      <vt:lpstr>Growth Potential - Solar Generation </vt:lpstr>
      <vt:lpstr>Operational and Planned Grid-Scale Solar Resources</vt:lpstr>
      <vt:lpstr>Current Records</vt:lpstr>
      <vt:lpstr>PowerPoint Presentation</vt:lpstr>
      <vt:lpstr>Wind &amp; Solar Forecast</vt:lpstr>
      <vt:lpstr>Wind Forecast Performance (Day-Ahead)</vt:lpstr>
      <vt:lpstr>How Forecasting Impacts Operations</vt:lpstr>
      <vt:lpstr>Wind Turbine Icing and Forecasting Impact</vt:lpstr>
      <vt:lpstr>Thunderstorm Effects on Solar Forecasting</vt:lpstr>
      <vt:lpstr>Solar High Wind Speed “Cutout”</vt:lpstr>
      <vt:lpstr>Solar High Wind Speed “Cutout” (continued)</vt:lpstr>
      <vt:lpstr>Bad Outage Timing Effecting Forecasting</vt:lpstr>
      <vt:lpstr>Secondary Wind Forecasting</vt:lpstr>
      <vt:lpstr>PowerPoint Presentation</vt:lpstr>
      <vt:lpstr>Grid Code for Renewable Resources</vt:lpstr>
      <vt:lpstr>Bad Operations Under Curtailment Example</vt:lpstr>
      <vt:lpstr>Good Response to Curtailment</vt:lpstr>
      <vt:lpstr>Numbers of Inverters</vt:lpstr>
      <vt:lpstr>Estimated Wind Curtailments</vt:lpstr>
      <vt:lpstr>Weak System (ex. Panhandle Area)</vt:lpstr>
      <vt:lpstr>Voltage Control</vt:lpstr>
      <vt:lpstr>Far West Transmission Expansion</vt:lpstr>
      <vt:lpstr>PowerPoint Presentation</vt:lpstr>
      <vt:lpstr>Blue Cut Fire – Background</vt:lpstr>
      <vt:lpstr>NERC Finding/Recommendation 1</vt:lpstr>
      <vt:lpstr>NERC Finding/Recommendation 2</vt:lpstr>
      <vt:lpstr>PowerPoint Presentation</vt:lpstr>
      <vt:lpstr>Aug 21, 2017 Eclipse</vt:lpstr>
      <vt:lpstr>Solar Eclipse in ERCOT Region</vt:lpstr>
      <vt:lpstr>ERCOT Solar Generation on Aug. 21</vt:lpstr>
      <vt:lpstr>ERCOT Solar Forecast Performance on Aug. 21</vt:lpstr>
      <vt:lpstr>2024 Solar Eclipse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2017-12-12T23:23:32Z</dcterms:created>
  <dcterms:modified xsi:type="dcterms:W3CDTF">2018-03-08T15:58:34Z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0x01010047DB1E7B711A9D4BB64117F92D106A87</vt:lpwstr>
  </property>
</Properties>
</file>