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42"/>
  </p:notesMasterIdLst>
  <p:handoutMasterIdLst>
    <p:handoutMasterId r:id="rId43"/>
  </p:handoutMasterIdLst>
  <p:sldIdLst>
    <p:sldId id="260" r:id="rId6"/>
    <p:sldId id="267" r:id="rId7"/>
    <p:sldId id="332" r:id="rId8"/>
    <p:sldId id="333" r:id="rId9"/>
    <p:sldId id="328" r:id="rId10"/>
    <p:sldId id="329" r:id="rId11"/>
    <p:sldId id="330" r:id="rId12"/>
    <p:sldId id="331" r:id="rId13"/>
    <p:sldId id="325" r:id="rId14"/>
    <p:sldId id="302" r:id="rId15"/>
    <p:sldId id="303" r:id="rId16"/>
    <p:sldId id="307" r:id="rId17"/>
    <p:sldId id="324" r:id="rId18"/>
    <p:sldId id="304" r:id="rId19"/>
    <p:sldId id="305" r:id="rId20"/>
    <p:sldId id="306" r:id="rId21"/>
    <p:sldId id="308" r:id="rId22"/>
    <p:sldId id="310" r:id="rId23"/>
    <p:sldId id="309" r:id="rId24"/>
    <p:sldId id="311" r:id="rId25"/>
    <p:sldId id="312" r:id="rId26"/>
    <p:sldId id="313" r:id="rId27"/>
    <p:sldId id="318" r:id="rId28"/>
    <p:sldId id="320" r:id="rId29"/>
    <p:sldId id="322" r:id="rId30"/>
    <p:sldId id="321" r:id="rId31"/>
    <p:sldId id="315" r:id="rId32"/>
    <p:sldId id="323" r:id="rId33"/>
    <p:sldId id="314" r:id="rId34"/>
    <p:sldId id="316" r:id="rId35"/>
    <p:sldId id="272" r:id="rId36"/>
    <p:sldId id="300" r:id="rId37"/>
    <p:sldId id="273" r:id="rId38"/>
    <p:sldId id="278" r:id="rId39"/>
    <p:sldId id="277" r:id="rId40"/>
    <p:sldId id="301"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C7"/>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5355" autoAdjust="0"/>
  </p:normalViewPr>
  <p:slideViewPr>
    <p:cSldViewPr showGuides="1">
      <p:cViewPr varScale="1">
        <p:scale>
          <a:sx n="132" d="100"/>
          <a:sy n="132" d="100"/>
        </p:scale>
        <p:origin x="762" y="132"/>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pw0028\Market%20Operations%20Support\Market%20Analysis\Market%20Presentations\2017\2018%20Operator%20Training%20Seminar%20-%20Price%20Adders\System%20Lambda%20Data%20for%202-2-1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pw0028\Market%20Operations%20Support\Market%20Analysis\Analysis\2017\Summer%202017%20analysis\Prices%20and%20price%20adders%20and%20PRC.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oleObject" Target="file:///\\cpw0028\Market%20Operations%20Support\Market%20Analysis\Market%20Presentations\2017\2018%20Operator%20Training%20Seminar%20-%20Price%20Adders\ORDC%20Price_RTRDP%20150626%20%20to%20171031%20(KH%20modified).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2" Type="http://schemas.openxmlformats.org/officeDocument/2006/relationships/oleObject" Target="file:///\\cpw0028\Market%20Operations%20Support\Market%20Analysis\Analysis\2013\RT%20Co-op%20Interim%20Solution%20Back%20Casts\ORDC%20Curves%20with%20X%20%202000%20-%20from%20DAN.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oleObject" Target="file:///\\cpw0028\Market%20Operations%20Support\Market%20Analysis\Market%20Presentations\2017\2018%20Operator%20Training%20Seminar%20-%20Price%20Adders\rs%20and%20rsns%20summary.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Real-Time </a:t>
            </a:r>
            <a:r>
              <a:rPr lang="en-US" sz="2000" dirty="0" smtClean="0"/>
              <a:t>Market System </a:t>
            </a:r>
            <a:r>
              <a:rPr lang="en-US" sz="2000" dirty="0"/>
              <a:t>Lambda on February 2nd, 2011</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System Lambda</c:v>
                </c:pt>
              </c:strCache>
            </c:strRef>
          </c:tx>
          <c:spPr>
            <a:ln w="19050" cap="rnd">
              <a:solidFill>
                <a:schemeClr val="accent1"/>
              </a:solidFill>
              <a:round/>
            </a:ln>
            <a:effectLst/>
          </c:spPr>
          <c:marker>
            <c:symbol val="none"/>
          </c:marker>
          <c:xVal>
            <c:numRef>
              <c:f>Sheet1!$A$2:$A$316</c:f>
              <c:numCache>
                <c:formatCode>h:mm;@</c:formatCode>
                <c:ptCount val="315"/>
                <c:pt idx="0">
                  <c:v>40576.000451380001</c:v>
                </c:pt>
                <c:pt idx="1">
                  <c:v>40576.0037037</c:v>
                </c:pt>
                <c:pt idx="2">
                  <c:v>40576.007187499999</c:v>
                </c:pt>
                <c:pt idx="3">
                  <c:v>40576.010671290001</c:v>
                </c:pt>
                <c:pt idx="4">
                  <c:v>40576.014120369997</c:v>
                </c:pt>
                <c:pt idx="5">
                  <c:v>40576.017592589997</c:v>
                </c:pt>
                <c:pt idx="6">
                  <c:v>40576.021053240001</c:v>
                </c:pt>
                <c:pt idx="7">
                  <c:v>40576.024537030004</c:v>
                </c:pt>
                <c:pt idx="8">
                  <c:v>40576.028032399998</c:v>
                </c:pt>
                <c:pt idx="9">
                  <c:v>40576.031516199997</c:v>
                </c:pt>
                <c:pt idx="10">
                  <c:v>40576.034942129998</c:v>
                </c:pt>
                <c:pt idx="11">
                  <c:v>40576.038402769998</c:v>
                </c:pt>
                <c:pt idx="12">
                  <c:v>40576.042199069998</c:v>
                </c:pt>
                <c:pt idx="13">
                  <c:v>40576.045347220002</c:v>
                </c:pt>
                <c:pt idx="14">
                  <c:v>40576.048854159999</c:v>
                </c:pt>
                <c:pt idx="15">
                  <c:v>40576.050729160001</c:v>
                </c:pt>
                <c:pt idx="16">
                  <c:v>40576.052314809996</c:v>
                </c:pt>
                <c:pt idx="17">
                  <c:v>40576.05582175</c:v>
                </c:pt>
                <c:pt idx="18">
                  <c:v>40576.059270830003</c:v>
                </c:pt>
                <c:pt idx="19">
                  <c:v>40576.062743050003</c:v>
                </c:pt>
                <c:pt idx="20">
                  <c:v>40576.066180549999</c:v>
                </c:pt>
                <c:pt idx="21">
                  <c:v>40576.069652769998</c:v>
                </c:pt>
                <c:pt idx="22">
                  <c:v>40576.073159719999</c:v>
                </c:pt>
                <c:pt idx="23">
                  <c:v>40576.076608789997</c:v>
                </c:pt>
                <c:pt idx="24">
                  <c:v>40576.080081009997</c:v>
                </c:pt>
                <c:pt idx="25">
                  <c:v>40576.084293979999</c:v>
                </c:pt>
                <c:pt idx="26">
                  <c:v>40576.087048610003</c:v>
                </c:pt>
                <c:pt idx="27">
                  <c:v>40576.090578700001</c:v>
                </c:pt>
                <c:pt idx="28">
                  <c:v>40576.094027769999</c:v>
                </c:pt>
                <c:pt idx="29">
                  <c:v>40576.0974537</c:v>
                </c:pt>
                <c:pt idx="30">
                  <c:v>40576.097881939997</c:v>
                </c:pt>
                <c:pt idx="31">
                  <c:v>40576.100937499999</c:v>
                </c:pt>
                <c:pt idx="32">
                  <c:v>40576.104259250002</c:v>
                </c:pt>
                <c:pt idx="33">
                  <c:v>40576.104675920004</c:v>
                </c:pt>
                <c:pt idx="34">
                  <c:v>40576.107905090001</c:v>
                </c:pt>
                <c:pt idx="35">
                  <c:v>40576.111354159999</c:v>
                </c:pt>
                <c:pt idx="36">
                  <c:v>40576.11484953</c:v>
                </c:pt>
                <c:pt idx="37">
                  <c:v>40576.118310179998</c:v>
                </c:pt>
                <c:pt idx="38">
                  <c:v>40576.121770830003</c:v>
                </c:pt>
                <c:pt idx="39">
                  <c:v>40576.125370369999</c:v>
                </c:pt>
                <c:pt idx="40">
                  <c:v>40576.12815972</c:v>
                </c:pt>
                <c:pt idx="41">
                  <c:v>40576.128715270002</c:v>
                </c:pt>
                <c:pt idx="42">
                  <c:v>40576.132187499999</c:v>
                </c:pt>
                <c:pt idx="43">
                  <c:v>40576.135671290001</c:v>
                </c:pt>
                <c:pt idx="44">
                  <c:v>40576.139155090001</c:v>
                </c:pt>
                <c:pt idx="45">
                  <c:v>40576.142592589997</c:v>
                </c:pt>
                <c:pt idx="46">
                  <c:v>40576.146087959998</c:v>
                </c:pt>
                <c:pt idx="47">
                  <c:v>40576.149548610003</c:v>
                </c:pt>
                <c:pt idx="48">
                  <c:v>40576.152511569999</c:v>
                </c:pt>
                <c:pt idx="49">
                  <c:v>40576.153020830003</c:v>
                </c:pt>
                <c:pt idx="50">
                  <c:v>40576.156504630002</c:v>
                </c:pt>
                <c:pt idx="51">
                  <c:v>40576.1599537</c:v>
                </c:pt>
                <c:pt idx="52">
                  <c:v>40576.163414349998</c:v>
                </c:pt>
                <c:pt idx="53">
                  <c:v>40576.16722222</c:v>
                </c:pt>
                <c:pt idx="54">
                  <c:v>40576.170405090001</c:v>
                </c:pt>
                <c:pt idx="55">
                  <c:v>40576.173854159999</c:v>
                </c:pt>
                <c:pt idx="56">
                  <c:v>40576.177314809996</c:v>
                </c:pt>
                <c:pt idx="57">
                  <c:v>40576.18082175</c:v>
                </c:pt>
                <c:pt idx="58">
                  <c:v>40576.184293979997</c:v>
                </c:pt>
                <c:pt idx="59">
                  <c:v>40576.187754630002</c:v>
                </c:pt>
                <c:pt idx="60">
                  <c:v>40576.191226850002</c:v>
                </c:pt>
                <c:pt idx="61">
                  <c:v>40576.194687499999</c:v>
                </c:pt>
                <c:pt idx="62">
                  <c:v>40576.198194440003</c:v>
                </c:pt>
                <c:pt idx="63">
                  <c:v>40576.201655090001</c:v>
                </c:pt>
                <c:pt idx="64">
                  <c:v>40576.205104159999</c:v>
                </c:pt>
                <c:pt idx="65">
                  <c:v>40576.208912030001</c:v>
                </c:pt>
                <c:pt idx="66">
                  <c:v>40576.209293979999</c:v>
                </c:pt>
                <c:pt idx="67">
                  <c:v>40576.211689809999</c:v>
                </c:pt>
                <c:pt idx="68">
                  <c:v>40576.212037030004</c:v>
                </c:pt>
                <c:pt idx="69">
                  <c:v>40576.215520830003</c:v>
                </c:pt>
                <c:pt idx="70">
                  <c:v>40576.218958329999</c:v>
                </c:pt>
                <c:pt idx="71">
                  <c:v>40576.2224537</c:v>
                </c:pt>
                <c:pt idx="72">
                  <c:v>40576.225937499999</c:v>
                </c:pt>
                <c:pt idx="73">
                  <c:v>40576.229409719999</c:v>
                </c:pt>
                <c:pt idx="74">
                  <c:v>40576.232858789997</c:v>
                </c:pt>
                <c:pt idx="75">
                  <c:v>40576.23535879</c:v>
                </c:pt>
                <c:pt idx="76">
                  <c:v>40576.236342589997</c:v>
                </c:pt>
                <c:pt idx="77">
                  <c:v>40576.239826379999</c:v>
                </c:pt>
                <c:pt idx="78">
                  <c:v>40576.243263880002</c:v>
                </c:pt>
                <c:pt idx="79">
                  <c:v>40576.244525460002</c:v>
                </c:pt>
                <c:pt idx="80">
                  <c:v>40576.246631939997</c:v>
                </c:pt>
                <c:pt idx="81">
                  <c:v>40576.250555550003</c:v>
                </c:pt>
                <c:pt idx="82">
                  <c:v>40576.253576379997</c:v>
                </c:pt>
                <c:pt idx="83">
                  <c:v>40576.257071749998</c:v>
                </c:pt>
                <c:pt idx="84">
                  <c:v>40576.260520830001</c:v>
                </c:pt>
                <c:pt idx="85">
                  <c:v>40576.263993050001</c:v>
                </c:pt>
                <c:pt idx="86">
                  <c:v>40576.267488420002</c:v>
                </c:pt>
                <c:pt idx="87">
                  <c:v>40576.269907399997</c:v>
                </c:pt>
                <c:pt idx="88">
                  <c:v>40576.270937499998</c:v>
                </c:pt>
                <c:pt idx="89">
                  <c:v>40576.274409719997</c:v>
                </c:pt>
                <c:pt idx="90">
                  <c:v>40576.277870370002</c:v>
                </c:pt>
                <c:pt idx="91">
                  <c:v>40576.281388880001</c:v>
                </c:pt>
                <c:pt idx="92">
                  <c:v>40576.284837959996</c:v>
                </c:pt>
                <c:pt idx="93">
                  <c:v>40576.288310180003</c:v>
                </c:pt>
                <c:pt idx="94">
                  <c:v>40576.291851850001</c:v>
                </c:pt>
                <c:pt idx="95">
                  <c:v>40576.295243050001</c:v>
                </c:pt>
                <c:pt idx="96">
                  <c:v>40576.298715270001</c:v>
                </c:pt>
                <c:pt idx="97">
                  <c:v>40576.302187499998</c:v>
                </c:pt>
                <c:pt idx="98">
                  <c:v>40576.303136570001</c:v>
                </c:pt>
                <c:pt idx="99">
                  <c:v>40576.305659719997</c:v>
                </c:pt>
                <c:pt idx="100">
                  <c:v>40576.309131939997</c:v>
                </c:pt>
                <c:pt idx="101">
                  <c:v>40576.312615739997</c:v>
                </c:pt>
                <c:pt idx="102">
                  <c:v>40576.316076379997</c:v>
                </c:pt>
                <c:pt idx="103">
                  <c:v>40576.319560180003</c:v>
                </c:pt>
                <c:pt idx="104">
                  <c:v>40576.323043980003</c:v>
                </c:pt>
                <c:pt idx="105">
                  <c:v>40576.326481479999</c:v>
                </c:pt>
                <c:pt idx="106">
                  <c:v>40576.329965270001</c:v>
                </c:pt>
                <c:pt idx="107">
                  <c:v>40576.33359953</c:v>
                </c:pt>
                <c:pt idx="108">
                  <c:v>40576.336909719997</c:v>
                </c:pt>
                <c:pt idx="109">
                  <c:v>40576.340370370002</c:v>
                </c:pt>
                <c:pt idx="110">
                  <c:v>40576.343842590002</c:v>
                </c:pt>
                <c:pt idx="111">
                  <c:v>40576.347326379997</c:v>
                </c:pt>
                <c:pt idx="112">
                  <c:v>40576.350787030002</c:v>
                </c:pt>
                <c:pt idx="113">
                  <c:v>40576.351273139997</c:v>
                </c:pt>
                <c:pt idx="114">
                  <c:v>40576.35325231</c:v>
                </c:pt>
                <c:pt idx="115">
                  <c:v>40576.354270830001</c:v>
                </c:pt>
                <c:pt idx="116">
                  <c:v>40576.357719899999</c:v>
                </c:pt>
                <c:pt idx="117">
                  <c:v>40576.361203699998</c:v>
                </c:pt>
                <c:pt idx="118">
                  <c:v>40576.36469907</c:v>
                </c:pt>
                <c:pt idx="119">
                  <c:v>40576.368159719997</c:v>
                </c:pt>
                <c:pt idx="120">
                  <c:v>40576.371631939997</c:v>
                </c:pt>
                <c:pt idx="121">
                  <c:v>40576.375208329999</c:v>
                </c:pt>
                <c:pt idx="122">
                  <c:v>40576.378587959996</c:v>
                </c:pt>
                <c:pt idx="123">
                  <c:v>40576.382048610001</c:v>
                </c:pt>
                <c:pt idx="124">
                  <c:v>40576.385520830001</c:v>
                </c:pt>
                <c:pt idx="125">
                  <c:v>40576.388993050001</c:v>
                </c:pt>
                <c:pt idx="126">
                  <c:v>40576.39247685</c:v>
                </c:pt>
                <c:pt idx="127">
                  <c:v>40576.395960640002</c:v>
                </c:pt>
                <c:pt idx="128">
                  <c:v>40576.399398139998</c:v>
                </c:pt>
                <c:pt idx="129">
                  <c:v>40576.402870370002</c:v>
                </c:pt>
                <c:pt idx="130">
                  <c:v>40576.406365739997</c:v>
                </c:pt>
                <c:pt idx="131">
                  <c:v>40576.406585639998</c:v>
                </c:pt>
                <c:pt idx="132">
                  <c:v>40576.409826379997</c:v>
                </c:pt>
                <c:pt idx="133">
                  <c:v>40576.413287030002</c:v>
                </c:pt>
                <c:pt idx="134">
                  <c:v>40576.416851850001</c:v>
                </c:pt>
                <c:pt idx="135">
                  <c:v>40576.420243050001</c:v>
                </c:pt>
                <c:pt idx="136">
                  <c:v>40576.423715270001</c:v>
                </c:pt>
                <c:pt idx="137">
                  <c:v>40576.424571750002</c:v>
                </c:pt>
                <c:pt idx="138">
                  <c:v>40576.42605324</c:v>
                </c:pt>
                <c:pt idx="139">
                  <c:v>40576.426736109999</c:v>
                </c:pt>
                <c:pt idx="140">
                  <c:v>40576.427291660002</c:v>
                </c:pt>
                <c:pt idx="141">
                  <c:v>40576.430659719997</c:v>
                </c:pt>
                <c:pt idx="142">
                  <c:v>40576.434120370002</c:v>
                </c:pt>
                <c:pt idx="143">
                  <c:v>40576.437604159997</c:v>
                </c:pt>
                <c:pt idx="144">
                  <c:v>40576.441064810002</c:v>
                </c:pt>
                <c:pt idx="145">
                  <c:v>40576.44452546</c:v>
                </c:pt>
                <c:pt idx="146">
                  <c:v>40576.448043980003</c:v>
                </c:pt>
                <c:pt idx="147">
                  <c:v>40576.451493050001</c:v>
                </c:pt>
                <c:pt idx="148">
                  <c:v>40576.454965270001</c:v>
                </c:pt>
                <c:pt idx="149">
                  <c:v>40576.456226850001</c:v>
                </c:pt>
                <c:pt idx="150">
                  <c:v>40576.456782399997</c:v>
                </c:pt>
                <c:pt idx="151">
                  <c:v>40576.45851851</c:v>
                </c:pt>
                <c:pt idx="152">
                  <c:v>40576.461909719997</c:v>
                </c:pt>
                <c:pt idx="153">
                  <c:v>40576.465381939997</c:v>
                </c:pt>
                <c:pt idx="154">
                  <c:v>40576.468842590002</c:v>
                </c:pt>
                <c:pt idx="155">
                  <c:v>40576.472314810002</c:v>
                </c:pt>
                <c:pt idx="156">
                  <c:v>40576.475787030002</c:v>
                </c:pt>
                <c:pt idx="157">
                  <c:v>40576.479282400003</c:v>
                </c:pt>
                <c:pt idx="158">
                  <c:v>40576.482743050001</c:v>
                </c:pt>
                <c:pt idx="159">
                  <c:v>40576.486192130003</c:v>
                </c:pt>
                <c:pt idx="160">
                  <c:v>40576.48969907</c:v>
                </c:pt>
                <c:pt idx="161">
                  <c:v>40576.490682869997</c:v>
                </c:pt>
                <c:pt idx="162">
                  <c:v>40576.493148139998</c:v>
                </c:pt>
                <c:pt idx="163">
                  <c:v>40576.496631939997</c:v>
                </c:pt>
                <c:pt idx="164">
                  <c:v>40576.50015046</c:v>
                </c:pt>
                <c:pt idx="165">
                  <c:v>40576.503576379997</c:v>
                </c:pt>
                <c:pt idx="166">
                  <c:v>40576.507037030002</c:v>
                </c:pt>
                <c:pt idx="167">
                  <c:v>40576.510509250002</c:v>
                </c:pt>
                <c:pt idx="168">
                  <c:v>40576.513981479999</c:v>
                </c:pt>
                <c:pt idx="169">
                  <c:v>40576.517442130003</c:v>
                </c:pt>
                <c:pt idx="170">
                  <c:v>40576.520937499998</c:v>
                </c:pt>
                <c:pt idx="171">
                  <c:v>40576.524409719997</c:v>
                </c:pt>
                <c:pt idx="172">
                  <c:v>40576.527870370002</c:v>
                </c:pt>
                <c:pt idx="173">
                  <c:v>40576.531354159997</c:v>
                </c:pt>
                <c:pt idx="174">
                  <c:v>40576.534814810002</c:v>
                </c:pt>
                <c:pt idx="175">
                  <c:v>40576.538287030002</c:v>
                </c:pt>
                <c:pt idx="176">
                  <c:v>40576.541828699999</c:v>
                </c:pt>
                <c:pt idx="177">
                  <c:v>40576.545231479999</c:v>
                </c:pt>
                <c:pt idx="178">
                  <c:v>40576.548703699998</c:v>
                </c:pt>
                <c:pt idx="179">
                  <c:v>40576.552175919998</c:v>
                </c:pt>
                <c:pt idx="180">
                  <c:v>40576.555648139998</c:v>
                </c:pt>
                <c:pt idx="181">
                  <c:v>40576.55614583</c:v>
                </c:pt>
                <c:pt idx="182">
                  <c:v>40576.559108790003</c:v>
                </c:pt>
                <c:pt idx="183">
                  <c:v>40576.562592590002</c:v>
                </c:pt>
                <c:pt idx="184">
                  <c:v>40576.566076379997</c:v>
                </c:pt>
                <c:pt idx="185">
                  <c:v>40576.569548610001</c:v>
                </c:pt>
                <c:pt idx="186">
                  <c:v>40576.573020830001</c:v>
                </c:pt>
                <c:pt idx="187">
                  <c:v>40576.576481479999</c:v>
                </c:pt>
                <c:pt idx="188">
                  <c:v>40576.579953699998</c:v>
                </c:pt>
                <c:pt idx="189">
                  <c:v>40576.58351851</c:v>
                </c:pt>
                <c:pt idx="190">
                  <c:v>40576.586898139998</c:v>
                </c:pt>
                <c:pt idx="191">
                  <c:v>40576.590381939997</c:v>
                </c:pt>
                <c:pt idx="192">
                  <c:v>40576.593831010003</c:v>
                </c:pt>
                <c:pt idx="193">
                  <c:v>40576.597326379997</c:v>
                </c:pt>
                <c:pt idx="194">
                  <c:v>40576.600787030002</c:v>
                </c:pt>
                <c:pt idx="195">
                  <c:v>40576.604259250002</c:v>
                </c:pt>
                <c:pt idx="196">
                  <c:v>40576.607731479999</c:v>
                </c:pt>
                <c:pt idx="197">
                  <c:v>40576.611192130003</c:v>
                </c:pt>
                <c:pt idx="198">
                  <c:v>40576.61469907</c:v>
                </c:pt>
                <c:pt idx="199">
                  <c:v>40576.61607638</c:v>
                </c:pt>
                <c:pt idx="200">
                  <c:v>40576.618148139998</c:v>
                </c:pt>
                <c:pt idx="201">
                  <c:v>40576.621620370002</c:v>
                </c:pt>
                <c:pt idx="202">
                  <c:v>40576.625185179997</c:v>
                </c:pt>
                <c:pt idx="203">
                  <c:v>40576.628564810002</c:v>
                </c:pt>
                <c:pt idx="204">
                  <c:v>40576.630497680002</c:v>
                </c:pt>
                <c:pt idx="205">
                  <c:v>40576.632037030002</c:v>
                </c:pt>
                <c:pt idx="206">
                  <c:v>40576.635509250002</c:v>
                </c:pt>
                <c:pt idx="207">
                  <c:v>40576.638981479999</c:v>
                </c:pt>
                <c:pt idx="208">
                  <c:v>40576.642453699998</c:v>
                </c:pt>
                <c:pt idx="209">
                  <c:v>40576.645937499998</c:v>
                </c:pt>
                <c:pt idx="210">
                  <c:v>40576.649409719997</c:v>
                </c:pt>
                <c:pt idx="211">
                  <c:v>40576.652881939997</c:v>
                </c:pt>
                <c:pt idx="212">
                  <c:v>40576.656458329999</c:v>
                </c:pt>
                <c:pt idx="213">
                  <c:v>40576.659930549999</c:v>
                </c:pt>
                <c:pt idx="214">
                  <c:v>40576.6627199</c:v>
                </c:pt>
                <c:pt idx="215">
                  <c:v>40576.663078700003</c:v>
                </c:pt>
                <c:pt idx="216">
                  <c:v>40576.663414349998</c:v>
                </c:pt>
                <c:pt idx="217">
                  <c:v>40576.666967589998</c:v>
                </c:pt>
                <c:pt idx="218">
                  <c:v>40576.670370369997</c:v>
                </c:pt>
                <c:pt idx="219">
                  <c:v>40576.671145829998</c:v>
                </c:pt>
                <c:pt idx="220">
                  <c:v>40576.673865739998</c:v>
                </c:pt>
                <c:pt idx="221">
                  <c:v>40576.67728009</c:v>
                </c:pt>
                <c:pt idx="222">
                  <c:v>40576.680740739997</c:v>
                </c:pt>
                <c:pt idx="223">
                  <c:v>40576.684236109999</c:v>
                </c:pt>
                <c:pt idx="224">
                  <c:v>40576.687743050003</c:v>
                </c:pt>
                <c:pt idx="225">
                  <c:v>40576.691180549999</c:v>
                </c:pt>
                <c:pt idx="226">
                  <c:v>40576.694652769998</c:v>
                </c:pt>
                <c:pt idx="227">
                  <c:v>40576.69814814</c:v>
                </c:pt>
                <c:pt idx="228">
                  <c:v>40576.701608789997</c:v>
                </c:pt>
                <c:pt idx="229">
                  <c:v>40576.705081009997</c:v>
                </c:pt>
                <c:pt idx="230">
                  <c:v>40576.708657399999</c:v>
                </c:pt>
                <c:pt idx="231">
                  <c:v>40576.712025460001</c:v>
                </c:pt>
                <c:pt idx="232">
                  <c:v>40576.715497680001</c:v>
                </c:pt>
                <c:pt idx="233">
                  <c:v>40576.718969900001</c:v>
                </c:pt>
                <c:pt idx="234">
                  <c:v>40576.722430549999</c:v>
                </c:pt>
                <c:pt idx="235">
                  <c:v>40576.725891200003</c:v>
                </c:pt>
                <c:pt idx="236">
                  <c:v>40576.726307869998</c:v>
                </c:pt>
                <c:pt idx="237">
                  <c:v>40576.729386569998</c:v>
                </c:pt>
                <c:pt idx="238">
                  <c:v>40576.732858789997</c:v>
                </c:pt>
                <c:pt idx="239">
                  <c:v>40576.736331009997</c:v>
                </c:pt>
                <c:pt idx="240">
                  <c:v>40576.739814809996</c:v>
                </c:pt>
                <c:pt idx="241">
                  <c:v>40576.743263880002</c:v>
                </c:pt>
                <c:pt idx="242">
                  <c:v>40576.746747680001</c:v>
                </c:pt>
                <c:pt idx="243">
                  <c:v>40576.750196749999</c:v>
                </c:pt>
                <c:pt idx="244">
                  <c:v>40576.753692129998</c:v>
                </c:pt>
                <c:pt idx="245">
                  <c:v>40576.757164349998</c:v>
                </c:pt>
                <c:pt idx="246">
                  <c:v>40576.760659719999</c:v>
                </c:pt>
                <c:pt idx="247">
                  <c:v>40576.764120369997</c:v>
                </c:pt>
                <c:pt idx="248">
                  <c:v>40576.767592589997</c:v>
                </c:pt>
                <c:pt idx="249">
                  <c:v>40576.771076379999</c:v>
                </c:pt>
                <c:pt idx="250">
                  <c:v>40576.774548610003</c:v>
                </c:pt>
                <c:pt idx="251">
                  <c:v>40576.777986109999</c:v>
                </c:pt>
                <c:pt idx="252">
                  <c:v>40576.78148148</c:v>
                </c:pt>
                <c:pt idx="253">
                  <c:v>40576.784942129998</c:v>
                </c:pt>
                <c:pt idx="254">
                  <c:v>40576.788402769998</c:v>
                </c:pt>
                <c:pt idx="255">
                  <c:v>40576.791956009998</c:v>
                </c:pt>
                <c:pt idx="256">
                  <c:v>40576.795358789997</c:v>
                </c:pt>
                <c:pt idx="257">
                  <c:v>40576.798842589997</c:v>
                </c:pt>
                <c:pt idx="258">
                  <c:v>40576.802291660002</c:v>
                </c:pt>
                <c:pt idx="259">
                  <c:v>40576.805810179998</c:v>
                </c:pt>
                <c:pt idx="260">
                  <c:v>40576.809282399998</c:v>
                </c:pt>
                <c:pt idx="261">
                  <c:v>40576.812743050003</c:v>
                </c:pt>
                <c:pt idx="262">
                  <c:v>40576.816215270002</c:v>
                </c:pt>
                <c:pt idx="263">
                  <c:v>40576.819733789998</c:v>
                </c:pt>
                <c:pt idx="264">
                  <c:v>40576.823171290001</c:v>
                </c:pt>
                <c:pt idx="265">
                  <c:v>40576.82670138</c:v>
                </c:pt>
                <c:pt idx="266">
                  <c:v>40576.830127310001</c:v>
                </c:pt>
                <c:pt idx="267">
                  <c:v>40576.833738419999</c:v>
                </c:pt>
                <c:pt idx="268">
                  <c:v>40576.83708333</c:v>
                </c:pt>
                <c:pt idx="269">
                  <c:v>40576.840567129999</c:v>
                </c:pt>
                <c:pt idx="270">
                  <c:v>40576.844074070003</c:v>
                </c:pt>
                <c:pt idx="271">
                  <c:v>40576.847500000003</c:v>
                </c:pt>
                <c:pt idx="272">
                  <c:v>40576.850949070002</c:v>
                </c:pt>
                <c:pt idx="273">
                  <c:v>40576.854444440003</c:v>
                </c:pt>
                <c:pt idx="274">
                  <c:v>40576.857916660003</c:v>
                </c:pt>
                <c:pt idx="275">
                  <c:v>40576.86122685</c:v>
                </c:pt>
                <c:pt idx="276">
                  <c:v>40576.864710640002</c:v>
                </c:pt>
                <c:pt idx="277">
                  <c:v>40576.868159719997</c:v>
                </c:pt>
                <c:pt idx="278">
                  <c:v>40576.871655089999</c:v>
                </c:pt>
                <c:pt idx="279">
                  <c:v>40576.875219900001</c:v>
                </c:pt>
                <c:pt idx="280">
                  <c:v>40576.878576379997</c:v>
                </c:pt>
                <c:pt idx="281">
                  <c:v>40576.882071749998</c:v>
                </c:pt>
                <c:pt idx="282">
                  <c:v>40576.885532400003</c:v>
                </c:pt>
                <c:pt idx="283">
                  <c:v>40576.889039349997</c:v>
                </c:pt>
                <c:pt idx="284">
                  <c:v>40576.892465270001</c:v>
                </c:pt>
                <c:pt idx="285">
                  <c:v>40576.895960640002</c:v>
                </c:pt>
                <c:pt idx="286">
                  <c:v>40576.899409719997</c:v>
                </c:pt>
                <c:pt idx="287">
                  <c:v>40576.902881939997</c:v>
                </c:pt>
                <c:pt idx="288">
                  <c:v>40576.906423610002</c:v>
                </c:pt>
                <c:pt idx="289">
                  <c:v>40576.909849529999</c:v>
                </c:pt>
                <c:pt idx="290">
                  <c:v>40576.913310180003</c:v>
                </c:pt>
                <c:pt idx="291">
                  <c:v>40576.916886569998</c:v>
                </c:pt>
                <c:pt idx="292">
                  <c:v>40576.92025463</c:v>
                </c:pt>
                <c:pt idx="293">
                  <c:v>40576.923715270001</c:v>
                </c:pt>
                <c:pt idx="294">
                  <c:v>40576.92719907</c:v>
                </c:pt>
                <c:pt idx="295">
                  <c:v>40576.930798610003</c:v>
                </c:pt>
                <c:pt idx="296">
                  <c:v>40576.934247680001</c:v>
                </c:pt>
                <c:pt idx="297">
                  <c:v>40576.937719900001</c:v>
                </c:pt>
                <c:pt idx="298">
                  <c:v>40576.941226850002</c:v>
                </c:pt>
                <c:pt idx="299">
                  <c:v>40576.944710639997</c:v>
                </c:pt>
                <c:pt idx="300">
                  <c:v>40576.948182870001</c:v>
                </c:pt>
                <c:pt idx="301">
                  <c:v>40576.951620369997</c:v>
                </c:pt>
                <c:pt idx="302">
                  <c:v>40576.955150460002</c:v>
                </c:pt>
                <c:pt idx="303">
                  <c:v>40576.958634249997</c:v>
                </c:pt>
                <c:pt idx="304">
                  <c:v>40576.962025460001</c:v>
                </c:pt>
                <c:pt idx="305">
                  <c:v>40576.965532399998</c:v>
                </c:pt>
                <c:pt idx="306">
                  <c:v>40576.968946749999</c:v>
                </c:pt>
                <c:pt idx="307">
                  <c:v>40576.972442129998</c:v>
                </c:pt>
                <c:pt idx="308">
                  <c:v>40576.975902769998</c:v>
                </c:pt>
                <c:pt idx="309">
                  <c:v>40576.979375000003</c:v>
                </c:pt>
                <c:pt idx="310">
                  <c:v>40576.982824070001</c:v>
                </c:pt>
                <c:pt idx="311">
                  <c:v>40576.986296290001</c:v>
                </c:pt>
                <c:pt idx="312">
                  <c:v>40576.989803240001</c:v>
                </c:pt>
                <c:pt idx="313">
                  <c:v>40576.993275460001</c:v>
                </c:pt>
                <c:pt idx="314">
                  <c:v>40576.996736109999</c:v>
                </c:pt>
              </c:numCache>
            </c:numRef>
          </c:xVal>
          <c:yVal>
            <c:numRef>
              <c:f>Sheet1!$B$2:$B$316</c:f>
              <c:numCache>
                <c:formatCode>_(* #,##0_);_(* \(#,##0\);_(* "-"??_);_(@_)</c:formatCode>
                <c:ptCount val="315"/>
                <c:pt idx="0">
                  <c:v>59.53</c:v>
                </c:pt>
                <c:pt idx="1">
                  <c:v>59.73</c:v>
                </c:pt>
                <c:pt idx="2">
                  <c:v>60.16</c:v>
                </c:pt>
                <c:pt idx="3">
                  <c:v>61.83</c:v>
                </c:pt>
                <c:pt idx="4">
                  <c:v>63.85</c:v>
                </c:pt>
                <c:pt idx="5">
                  <c:v>62.83</c:v>
                </c:pt>
                <c:pt idx="6">
                  <c:v>60.64</c:v>
                </c:pt>
                <c:pt idx="7">
                  <c:v>60.38</c:v>
                </c:pt>
                <c:pt idx="8">
                  <c:v>60.6</c:v>
                </c:pt>
                <c:pt idx="9">
                  <c:v>60.65</c:v>
                </c:pt>
                <c:pt idx="10">
                  <c:v>60.79</c:v>
                </c:pt>
                <c:pt idx="11">
                  <c:v>60.78</c:v>
                </c:pt>
                <c:pt idx="12">
                  <c:v>62.15</c:v>
                </c:pt>
                <c:pt idx="13">
                  <c:v>62.62</c:v>
                </c:pt>
                <c:pt idx="14">
                  <c:v>65.11</c:v>
                </c:pt>
                <c:pt idx="15">
                  <c:v>66.97</c:v>
                </c:pt>
                <c:pt idx="16">
                  <c:v>72.510000000000005</c:v>
                </c:pt>
                <c:pt idx="17">
                  <c:v>68.95</c:v>
                </c:pt>
                <c:pt idx="18">
                  <c:v>70.47</c:v>
                </c:pt>
                <c:pt idx="19">
                  <c:v>81.28</c:v>
                </c:pt>
                <c:pt idx="20">
                  <c:v>81.36</c:v>
                </c:pt>
                <c:pt idx="21">
                  <c:v>98.56</c:v>
                </c:pt>
                <c:pt idx="22">
                  <c:v>80.430000000000007</c:v>
                </c:pt>
                <c:pt idx="23">
                  <c:v>74.25</c:v>
                </c:pt>
                <c:pt idx="24">
                  <c:v>70.06</c:v>
                </c:pt>
                <c:pt idx="25">
                  <c:v>70.39</c:v>
                </c:pt>
                <c:pt idx="26">
                  <c:v>70.38</c:v>
                </c:pt>
                <c:pt idx="27">
                  <c:v>69.459999999999994</c:v>
                </c:pt>
                <c:pt idx="28">
                  <c:v>71.03</c:v>
                </c:pt>
                <c:pt idx="29">
                  <c:v>81.08</c:v>
                </c:pt>
                <c:pt idx="30">
                  <c:v>81.150000000000006</c:v>
                </c:pt>
                <c:pt idx="31">
                  <c:v>82.35</c:v>
                </c:pt>
                <c:pt idx="32">
                  <c:v>87.19</c:v>
                </c:pt>
                <c:pt idx="33">
                  <c:v>86.84</c:v>
                </c:pt>
                <c:pt idx="34">
                  <c:v>84.57</c:v>
                </c:pt>
                <c:pt idx="35">
                  <c:v>100.73</c:v>
                </c:pt>
                <c:pt idx="36">
                  <c:v>102.28</c:v>
                </c:pt>
                <c:pt idx="37">
                  <c:v>100.9</c:v>
                </c:pt>
                <c:pt idx="38">
                  <c:v>88.71</c:v>
                </c:pt>
                <c:pt idx="39">
                  <c:v>87.2</c:v>
                </c:pt>
                <c:pt idx="40">
                  <c:v>86.46</c:v>
                </c:pt>
                <c:pt idx="41">
                  <c:v>92.55</c:v>
                </c:pt>
                <c:pt idx="42">
                  <c:v>100.81</c:v>
                </c:pt>
                <c:pt idx="43">
                  <c:v>100.84</c:v>
                </c:pt>
                <c:pt idx="44">
                  <c:v>100.87</c:v>
                </c:pt>
                <c:pt idx="45">
                  <c:v>93.74</c:v>
                </c:pt>
                <c:pt idx="46">
                  <c:v>93.75</c:v>
                </c:pt>
                <c:pt idx="47">
                  <c:v>93.83</c:v>
                </c:pt>
                <c:pt idx="48">
                  <c:v>3001</c:v>
                </c:pt>
                <c:pt idx="49">
                  <c:v>3001</c:v>
                </c:pt>
                <c:pt idx="50">
                  <c:v>276.75</c:v>
                </c:pt>
                <c:pt idx="51">
                  <c:v>215.11</c:v>
                </c:pt>
                <c:pt idx="52">
                  <c:v>500</c:v>
                </c:pt>
                <c:pt idx="53">
                  <c:v>102.81</c:v>
                </c:pt>
                <c:pt idx="54">
                  <c:v>199.62</c:v>
                </c:pt>
                <c:pt idx="55">
                  <c:v>662.98</c:v>
                </c:pt>
                <c:pt idx="56">
                  <c:v>369.69</c:v>
                </c:pt>
                <c:pt idx="57">
                  <c:v>662.51</c:v>
                </c:pt>
                <c:pt idx="58">
                  <c:v>280.42</c:v>
                </c:pt>
                <c:pt idx="59">
                  <c:v>294.54000000000002</c:v>
                </c:pt>
                <c:pt idx="60">
                  <c:v>216.41</c:v>
                </c:pt>
                <c:pt idx="61">
                  <c:v>200.08</c:v>
                </c:pt>
                <c:pt idx="62">
                  <c:v>145.88</c:v>
                </c:pt>
                <c:pt idx="63">
                  <c:v>337.77</c:v>
                </c:pt>
                <c:pt idx="64">
                  <c:v>3001</c:v>
                </c:pt>
                <c:pt idx="65">
                  <c:v>3001</c:v>
                </c:pt>
                <c:pt idx="66">
                  <c:v>3001</c:v>
                </c:pt>
                <c:pt idx="67">
                  <c:v>3001</c:v>
                </c:pt>
                <c:pt idx="68">
                  <c:v>3001</c:v>
                </c:pt>
                <c:pt idx="69">
                  <c:v>3001</c:v>
                </c:pt>
                <c:pt idx="70">
                  <c:v>3001</c:v>
                </c:pt>
                <c:pt idx="71">
                  <c:v>3001</c:v>
                </c:pt>
                <c:pt idx="72">
                  <c:v>3001</c:v>
                </c:pt>
                <c:pt idx="73">
                  <c:v>3001</c:v>
                </c:pt>
                <c:pt idx="74">
                  <c:v>3001</c:v>
                </c:pt>
                <c:pt idx="75">
                  <c:v>3001</c:v>
                </c:pt>
                <c:pt idx="76">
                  <c:v>3001</c:v>
                </c:pt>
                <c:pt idx="77">
                  <c:v>3001</c:v>
                </c:pt>
                <c:pt idx="78">
                  <c:v>3001</c:v>
                </c:pt>
                <c:pt idx="79">
                  <c:v>3001</c:v>
                </c:pt>
                <c:pt idx="80">
                  <c:v>3001</c:v>
                </c:pt>
                <c:pt idx="81">
                  <c:v>3001</c:v>
                </c:pt>
                <c:pt idx="82">
                  <c:v>3001</c:v>
                </c:pt>
                <c:pt idx="83">
                  <c:v>3001</c:v>
                </c:pt>
                <c:pt idx="84">
                  <c:v>3001</c:v>
                </c:pt>
                <c:pt idx="85">
                  <c:v>3001</c:v>
                </c:pt>
                <c:pt idx="86">
                  <c:v>3001</c:v>
                </c:pt>
                <c:pt idx="87">
                  <c:v>3001</c:v>
                </c:pt>
                <c:pt idx="88">
                  <c:v>3001</c:v>
                </c:pt>
                <c:pt idx="89">
                  <c:v>3001</c:v>
                </c:pt>
                <c:pt idx="90">
                  <c:v>3001</c:v>
                </c:pt>
                <c:pt idx="91">
                  <c:v>3001</c:v>
                </c:pt>
                <c:pt idx="92">
                  <c:v>3001</c:v>
                </c:pt>
                <c:pt idx="93">
                  <c:v>3001</c:v>
                </c:pt>
                <c:pt idx="94">
                  <c:v>3001</c:v>
                </c:pt>
                <c:pt idx="95">
                  <c:v>3001</c:v>
                </c:pt>
                <c:pt idx="96">
                  <c:v>3001</c:v>
                </c:pt>
                <c:pt idx="97">
                  <c:v>3001</c:v>
                </c:pt>
                <c:pt idx="98">
                  <c:v>3001</c:v>
                </c:pt>
                <c:pt idx="99">
                  <c:v>3001</c:v>
                </c:pt>
                <c:pt idx="100">
                  <c:v>3001</c:v>
                </c:pt>
                <c:pt idx="101">
                  <c:v>2999.99</c:v>
                </c:pt>
                <c:pt idx="102">
                  <c:v>2999.99</c:v>
                </c:pt>
                <c:pt idx="103">
                  <c:v>2999.98</c:v>
                </c:pt>
                <c:pt idx="104">
                  <c:v>179.99</c:v>
                </c:pt>
                <c:pt idx="105">
                  <c:v>2999.99</c:v>
                </c:pt>
                <c:pt idx="106">
                  <c:v>92.99</c:v>
                </c:pt>
                <c:pt idx="107">
                  <c:v>96.39</c:v>
                </c:pt>
                <c:pt idx="108">
                  <c:v>329.99</c:v>
                </c:pt>
                <c:pt idx="109">
                  <c:v>2999.99</c:v>
                </c:pt>
                <c:pt idx="110">
                  <c:v>2999.99</c:v>
                </c:pt>
                <c:pt idx="111">
                  <c:v>179.99</c:v>
                </c:pt>
                <c:pt idx="112">
                  <c:v>321.05</c:v>
                </c:pt>
                <c:pt idx="113">
                  <c:v>2999.99</c:v>
                </c:pt>
                <c:pt idx="114">
                  <c:v>2999.99</c:v>
                </c:pt>
                <c:pt idx="115">
                  <c:v>2999.99</c:v>
                </c:pt>
                <c:pt idx="116">
                  <c:v>2999.99</c:v>
                </c:pt>
                <c:pt idx="117">
                  <c:v>2999.99</c:v>
                </c:pt>
                <c:pt idx="118">
                  <c:v>2999.99</c:v>
                </c:pt>
                <c:pt idx="119">
                  <c:v>3001</c:v>
                </c:pt>
                <c:pt idx="120">
                  <c:v>2999.99</c:v>
                </c:pt>
                <c:pt idx="121">
                  <c:v>2999.99</c:v>
                </c:pt>
                <c:pt idx="122">
                  <c:v>2999.99</c:v>
                </c:pt>
                <c:pt idx="123">
                  <c:v>2999.99</c:v>
                </c:pt>
                <c:pt idx="124">
                  <c:v>300</c:v>
                </c:pt>
                <c:pt idx="125">
                  <c:v>239.21</c:v>
                </c:pt>
                <c:pt idx="126">
                  <c:v>179.99</c:v>
                </c:pt>
                <c:pt idx="127">
                  <c:v>500.01</c:v>
                </c:pt>
                <c:pt idx="128">
                  <c:v>238.89</c:v>
                </c:pt>
                <c:pt idx="129">
                  <c:v>3001</c:v>
                </c:pt>
                <c:pt idx="130">
                  <c:v>3001</c:v>
                </c:pt>
                <c:pt idx="131">
                  <c:v>3001</c:v>
                </c:pt>
                <c:pt idx="132">
                  <c:v>3001</c:v>
                </c:pt>
                <c:pt idx="133">
                  <c:v>3001</c:v>
                </c:pt>
                <c:pt idx="134">
                  <c:v>2999.99</c:v>
                </c:pt>
                <c:pt idx="135">
                  <c:v>2999.99</c:v>
                </c:pt>
                <c:pt idx="136">
                  <c:v>2999.99</c:v>
                </c:pt>
                <c:pt idx="137">
                  <c:v>2999.99</c:v>
                </c:pt>
                <c:pt idx="138">
                  <c:v>2999.99</c:v>
                </c:pt>
                <c:pt idx="139">
                  <c:v>2999.99</c:v>
                </c:pt>
                <c:pt idx="140">
                  <c:v>2999.99</c:v>
                </c:pt>
                <c:pt idx="141">
                  <c:v>2999.99</c:v>
                </c:pt>
                <c:pt idx="142">
                  <c:v>500.01</c:v>
                </c:pt>
                <c:pt idx="143">
                  <c:v>2999.99</c:v>
                </c:pt>
                <c:pt idx="144">
                  <c:v>2999.99</c:v>
                </c:pt>
                <c:pt idx="145">
                  <c:v>2999.99</c:v>
                </c:pt>
                <c:pt idx="146">
                  <c:v>2999.99</c:v>
                </c:pt>
                <c:pt idx="147">
                  <c:v>2999.99</c:v>
                </c:pt>
                <c:pt idx="148">
                  <c:v>2999.99</c:v>
                </c:pt>
                <c:pt idx="149">
                  <c:v>2999.99</c:v>
                </c:pt>
                <c:pt idx="150">
                  <c:v>1000</c:v>
                </c:pt>
                <c:pt idx="151">
                  <c:v>2999.99</c:v>
                </c:pt>
                <c:pt idx="152">
                  <c:v>3001</c:v>
                </c:pt>
                <c:pt idx="153">
                  <c:v>3001</c:v>
                </c:pt>
                <c:pt idx="154">
                  <c:v>3001</c:v>
                </c:pt>
                <c:pt idx="155">
                  <c:v>2999.99</c:v>
                </c:pt>
                <c:pt idx="156">
                  <c:v>2999.99</c:v>
                </c:pt>
                <c:pt idx="157">
                  <c:v>239.62</c:v>
                </c:pt>
                <c:pt idx="158">
                  <c:v>107.49</c:v>
                </c:pt>
                <c:pt idx="159">
                  <c:v>72.13</c:v>
                </c:pt>
                <c:pt idx="160">
                  <c:v>72.72</c:v>
                </c:pt>
                <c:pt idx="161">
                  <c:v>75.06</c:v>
                </c:pt>
                <c:pt idx="162">
                  <c:v>75.92</c:v>
                </c:pt>
                <c:pt idx="163">
                  <c:v>75.89</c:v>
                </c:pt>
                <c:pt idx="164">
                  <c:v>72.22</c:v>
                </c:pt>
                <c:pt idx="165">
                  <c:v>67.41</c:v>
                </c:pt>
                <c:pt idx="166">
                  <c:v>75.790000000000006</c:v>
                </c:pt>
                <c:pt idx="167">
                  <c:v>101.62</c:v>
                </c:pt>
                <c:pt idx="168">
                  <c:v>74.819999999999993</c:v>
                </c:pt>
                <c:pt idx="169">
                  <c:v>82.23</c:v>
                </c:pt>
                <c:pt idx="170">
                  <c:v>148.22</c:v>
                </c:pt>
                <c:pt idx="171">
                  <c:v>238.84</c:v>
                </c:pt>
                <c:pt idx="172">
                  <c:v>238.8</c:v>
                </c:pt>
                <c:pt idx="173">
                  <c:v>82.81</c:v>
                </c:pt>
                <c:pt idx="174">
                  <c:v>76.010000000000005</c:v>
                </c:pt>
                <c:pt idx="175">
                  <c:v>134.44999999999999</c:v>
                </c:pt>
                <c:pt idx="176">
                  <c:v>107.57</c:v>
                </c:pt>
                <c:pt idx="177">
                  <c:v>66.930000000000007</c:v>
                </c:pt>
                <c:pt idx="178">
                  <c:v>68.16</c:v>
                </c:pt>
                <c:pt idx="179">
                  <c:v>76.59</c:v>
                </c:pt>
                <c:pt idx="180">
                  <c:v>67.41</c:v>
                </c:pt>
                <c:pt idx="181">
                  <c:v>65</c:v>
                </c:pt>
                <c:pt idx="182">
                  <c:v>63.01</c:v>
                </c:pt>
                <c:pt idx="183">
                  <c:v>53.73</c:v>
                </c:pt>
                <c:pt idx="184">
                  <c:v>52.19</c:v>
                </c:pt>
                <c:pt idx="185">
                  <c:v>53.08</c:v>
                </c:pt>
                <c:pt idx="186">
                  <c:v>53.98</c:v>
                </c:pt>
                <c:pt idx="187">
                  <c:v>53.45</c:v>
                </c:pt>
                <c:pt idx="188">
                  <c:v>50.98</c:v>
                </c:pt>
                <c:pt idx="189">
                  <c:v>52.57</c:v>
                </c:pt>
                <c:pt idx="190">
                  <c:v>50.27</c:v>
                </c:pt>
                <c:pt idx="191">
                  <c:v>50.29</c:v>
                </c:pt>
                <c:pt idx="192">
                  <c:v>49.88</c:v>
                </c:pt>
                <c:pt idx="193">
                  <c:v>50.53</c:v>
                </c:pt>
                <c:pt idx="194">
                  <c:v>49.36</c:v>
                </c:pt>
                <c:pt idx="195">
                  <c:v>48.72</c:v>
                </c:pt>
                <c:pt idx="196">
                  <c:v>48.28</c:v>
                </c:pt>
                <c:pt idx="197">
                  <c:v>47.35</c:v>
                </c:pt>
                <c:pt idx="198">
                  <c:v>47.28</c:v>
                </c:pt>
                <c:pt idx="199">
                  <c:v>47.04</c:v>
                </c:pt>
                <c:pt idx="200">
                  <c:v>47.47</c:v>
                </c:pt>
                <c:pt idx="201">
                  <c:v>46.55</c:v>
                </c:pt>
                <c:pt idx="202">
                  <c:v>44.86</c:v>
                </c:pt>
                <c:pt idx="203">
                  <c:v>45.89</c:v>
                </c:pt>
                <c:pt idx="204">
                  <c:v>45.35</c:v>
                </c:pt>
                <c:pt idx="205">
                  <c:v>44.64</c:v>
                </c:pt>
                <c:pt idx="206">
                  <c:v>44.7</c:v>
                </c:pt>
                <c:pt idx="207">
                  <c:v>46.34</c:v>
                </c:pt>
                <c:pt idx="208">
                  <c:v>46.7</c:v>
                </c:pt>
                <c:pt idx="209">
                  <c:v>46.65</c:v>
                </c:pt>
                <c:pt idx="210">
                  <c:v>46.75</c:v>
                </c:pt>
                <c:pt idx="211">
                  <c:v>46.98</c:v>
                </c:pt>
                <c:pt idx="212">
                  <c:v>47.35</c:v>
                </c:pt>
                <c:pt idx="213">
                  <c:v>49.03</c:v>
                </c:pt>
                <c:pt idx="214">
                  <c:v>45.2</c:v>
                </c:pt>
                <c:pt idx="215">
                  <c:v>45.23</c:v>
                </c:pt>
                <c:pt idx="216">
                  <c:v>45.19</c:v>
                </c:pt>
                <c:pt idx="217">
                  <c:v>45.35</c:v>
                </c:pt>
                <c:pt idx="218">
                  <c:v>44.51</c:v>
                </c:pt>
                <c:pt idx="219">
                  <c:v>45.57</c:v>
                </c:pt>
                <c:pt idx="220">
                  <c:v>47.47</c:v>
                </c:pt>
                <c:pt idx="221">
                  <c:v>47.66</c:v>
                </c:pt>
                <c:pt idx="222">
                  <c:v>47.36</c:v>
                </c:pt>
                <c:pt idx="223">
                  <c:v>47.83</c:v>
                </c:pt>
                <c:pt idx="224">
                  <c:v>47.65</c:v>
                </c:pt>
                <c:pt idx="225">
                  <c:v>48.4</c:v>
                </c:pt>
                <c:pt idx="226">
                  <c:v>48.62</c:v>
                </c:pt>
                <c:pt idx="227">
                  <c:v>51.05</c:v>
                </c:pt>
                <c:pt idx="228">
                  <c:v>52.17</c:v>
                </c:pt>
                <c:pt idx="229">
                  <c:v>53.02</c:v>
                </c:pt>
                <c:pt idx="230">
                  <c:v>56.34</c:v>
                </c:pt>
                <c:pt idx="231">
                  <c:v>61.64</c:v>
                </c:pt>
                <c:pt idx="232">
                  <c:v>62.29</c:v>
                </c:pt>
                <c:pt idx="233">
                  <c:v>62.57</c:v>
                </c:pt>
                <c:pt idx="234">
                  <c:v>79.010000000000005</c:v>
                </c:pt>
                <c:pt idx="235">
                  <c:v>65.239999999999995</c:v>
                </c:pt>
                <c:pt idx="236">
                  <c:v>66.39</c:v>
                </c:pt>
                <c:pt idx="237">
                  <c:v>267.02</c:v>
                </c:pt>
                <c:pt idx="238">
                  <c:v>265.32</c:v>
                </c:pt>
                <c:pt idx="239">
                  <c:v>275.14</c:v>
                </c:pt>
                <c:pt idx="240">
                  <c:v>113.22</c:v>
                </c:pt>
                <c:pt idx="241">
                  <c:v>230.99</c:v>
                </c:pt>
                <c:pt idx="242">
                  <c:v>224.36</c:v>
                </c:pt>
                <c:pt idx="243">
                  <c:v>348.58</c:v>
                </c:pt>
                <c:pt idx="244">
                  <c:v>132.16</c:v>
                </c:pt>
                <c:pt idx="245">
                  <c:v>181.22</c:v>
                </c:pt>
                <c:pt idx="246">
                  <c:v>209.16</c:v>
                </c:pt>
                <c:pt idx="247">
                  <c:v>209.42</c:v>
                </c:pt>
                <c:pt idx="248">
                  <c:v>209.66</c:v>
                </c:pt>
                <c:pt idx="249">
                  <c:v>195.85</c:v>
                </c:pt>
                <c:pt idx="250">
                  <c:v>209.65</c:v>
                </c:pt>
                <c:pt idx="251">
                  <c:v>100</c:v>
                </c:pt>
                <c:pt idx="252">
                  <c:v>76.7</c:v>
                </c:pt>
                <c:pt idx="253">
                  <c:v>76.02</c:v>
                </c:pt>
                <c:pt idx="254">
                  <c:v>72.69</c:v>
                </c:pt>
                <c:pt idx="255">
                  <c:v>67.41</c:v>
                </c:pt>
                <c:pt idx="256">
                  <c:v>64.89</c:v>
                </c:pt>
                <c:pt idx="257">
                  <c:v>93.03</c:v>
                </c:pt>
                <c:pt idx="258">
                  <c:v>77.849999999999994</c:v>
                </c:pt>
                <c:pt idx="259">
                  <c:v>76.02</c:v>
                </c:pt>
                <c:pt idx="260">
                  <c:v>66.11</c:v>
                </c:pt>
                <c:pt idx="261">
                  <c:v>65.19</c:v>
                </c:pt>
                <c:pt idx="262">
                  <c:v>64.28</c:v>
                </c:pt>
                <c:pt idx="263">
                  <c:v>63.24</c:v>
                </c:pt>
                <c:pt idx="264">
                  <c:v>62.99</c:v>
                </c:pt>
                <c:pt idx="265">
                  <c:v>63.59</c:v>
                </c:pt>
                <c:pt idx="266">
                  <c:v>63.25</c:v>
                </c:pt>
                <c:pt idx="267">
                  <c:v>63.57</c:v>
                </c:pt>
                <c:pt idx="268">
                  <c:v>66.739999999999995</c:v>
                </c:pt>
                <c:pt idx="269">
                  <c:v>66.64</c:v>
                </c:pt>
                <c:pt idx="270">
                  <c:v>64.36</c:v>
                </c:pt>
                <c:pt idx="271">
                  <c:v>58.2</c:v>
                </c:pt>
                <c:pt idx="272">
                  <c:v>54.01</c:v>
                </c:pt>
                <c:pt idx="273">
                  <c:v>51.8</c:v>
                </c:pt>
                <c:pt idx="274">
                  <c:v>51.45</c:v>
                </c:pt>
                <c:pt idx="275">
                  <c:v>50.63</c:v>
                </c:pt>
                <c:pt idx="276">
                  <c:v>50.79</c:v>
                </c:pt>
                <c:pt idx="277">
                  <c:v>50.32</c:v>
                </c:pt>
                <c:pt idx="278">
                  <c:v>49.66</c:v>
                </c:pt>
                <c:pt idx="279">
                  <c:v>49.33</c:v>
                </c:pt>
                <c:pt idx="280">
                  <c:v>49.74</c:v>
                </c:pt>
                <c:pt idx="281">
                  <c:v>49.79</c:v>
                </c:pt>
                <c:pt idx="282">
                  <c:v>49.24</c:v>
                </c:pt>
                <c:pt idx="283">
                  <c:v>48.68</c:v>
                </c:pt>
                <c:pt idx="284">
                  <c:v>46.87</c:v>
                </c:pt>
                <c:pt idx="285">
                  <c:v>46.45</c:v>
                </c:pt>
                <c:pt idx="286">
                  <c:v>46.13</c:v>
                </c:pt>
                <c:pt idx="287">
                  <c:v>44.05</c:v>
                </c:pt>
                <c:pt idx="288">
                  <c:v>43.33</c:v>
                </c:pt>
                <c:pt idx="289">
                  <c:v>42.48</c:v>
                </c:pt>
                <c:pt idx="290">
                  <c:v>41.46</c:v>
                </c:pt>
                <c:pt idx="291">
                  <c:v>41.27</c:v>
                </c:pt>
                <c:pt idx="292">
                  <c:v>41.6</c:v>
                </c:pt>
                <c:pt idx="293">
                  <c:v>41.23</c:v>
                </c:pt>
                <c:pt idx="294">
                  <c:v>40.840000000000003</c:v>
                </c:pt>
                <c:pt idx="295">
                  <c:v>-7.86</c:v>
                </c:pt>
                <c:pt idx="296">
                  <c:v>19.22</c:v>
                </c:pt>
                <c:pt idx="297">
                  <c:v>24.85</c:v>
                </c:pt>
                <c:pt idx="298">
                  <c:v>41.92</c:v>
                </c:pt>
                <c:pt idx="299">
                  <c:v>42.89</c:v>
                </c:pt>
                <c:pt idx="300">
                  <c:v>40.729999999999997</c:v>
                </c:pt>
                <c:pt idx="301">
                  <c:v>40.67</c:v>
                </c:pt>
                <c:pt idx="302">
                  <c:v>41.17</c:v>
                </c:pt>
                <c:pt idx="303">
                  <c:v>39.65</c:v>
                </c:pt>
                <c:pt idx="304">
                  <c:v>38.39</c:v>
                </c:pt>
                <c:pt idx="305">
                  <c:v>37.590000000000003</c:v>
                </c:pt>
                <c:pt idx="306">
                  <c:v>37.32</c:v>
                </c:pt>
                <c:pt idx="307">
                  <c:v>35.979999999999997</c:v>
                </c:pt>
                <c:pt idx="308">
                  <c:v>35.89</c:v>
                </c:pt>
                <c:pt idx="309">
                  <c:v>36.49</c:v>
                </c:pt>
                <c:pt idx="310">
                  <c:v>36.31</c:v>
                </c:pt>
                <c:pt idx="311">
                  <c:v>36.200000000000003</c:v>
                </c:pt>
                <c:pt idx="312">
                  <c:v>36</c:v>
                </c:pt>
                <c:pt idx="313">
                  <c:v>35.700000000000003</c:v>
                </c:pt>
                <c:pt idx="314">
                  <c:v>35.549999999999997</c:v>
                </c:pt>
              </c:numCache>
            </c:numRef>
          </c:yVal>
          <c:smooth val="0"/>
        </c:ser>
        <c:dLbls>
          <c:showLegendKey val="0"/>
          <c:showVal val="0"/>
          <c:showCatName val="0"/>
          <c:showSerName val="0"/>
          <c:showPercent val="0"/>
          <c:showBubbleSize val="0"/>
        </c:dLbls>
        <c:axId val="161058336"/>
        <c:axId val="161061472"/>
      </c:scatterChart>
      <c:valAx>
        <c:axId val="161058336"/>
        <c:scaling>
          <c:orientation val="minMax"/>
          <c:max val="40577"/>
          <c:min val="4057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1061472"/>
        <c:crosses val="autoZero"/>
        <c:crossBetween val="midCat"/>
        <c:majorUnit val="8.3333000000000018E-2"/>
      </c:valAx>
      <c:valAx>
        <c:axId val="1610614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1058336"/>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a:t>Real-Time Online Reserves and Price Adders for Hours Ending 15 through 18</a:t>
            </a:r>
          </a:p>
          <a:p>
            <a:pPr>
              <a:defRPr sz="1800"/>
            </a:pPr>
            <a:r>
              <a:rPr lang="en-US" sz="1800"/>
              <a:t>June - August </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039344346662546E-2"/>
          <c:y val="0.18275418441547264"/>
          <c:w val="0.84710771447686684"/>
          <c:h val="0.65448495861094291"/>
        </c:manualLayout>
      </c:layout>
      <c:scatterChart>
        <c:scatterStyle val="lineMarker"/>
        <c:varyColors val="0"/>
        <c:ser>
          <c:idx val="1"/>
          <c:order val="0"/>
          <c:tx>
            <c:v>ORDC with Low and High Values of Off-Line Reserves</c:v>
          </c:tx>
          <c:spPr>
            <a:ln w="19050" cap="rnd">
              <a:solidFill>
                <a:schemeClr val="accent2"/>
              </a:solidFill>
              <a:round/>
            </a:ln>
            <a:effectLst/>
          </c:spPr>
          <c:marker>
            <c:symbol val="none"/>
          </c:marker>
          <c:xVal>
            <c:numRef>
              <c:f>'ORDC curve values'!$A$8:$A$8008</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'ORDC curve values'!$B$8:$B$8008</c:f>
              <c:numCache>
                <c:formatCode>General</c:formatCode>
                <c:ptCount val="8001"/>
                <c:pt idx="0">
                  <c:v>9000</c:v>
                </c:pt>
                <c:pt idx="1">
                  <c:v>9000</c:v>
                </c:pt>
                <c:pt idx="2">
                  <c:v>9000</c:v>
                </c:pt>
                <c:pt idx="3">
                  <c:v>9000</c:v>
                </c:pt>
                <c:pt idx="4">
                  <c:v>9000</c:v>
                </c:pt>
                <c:pt idx="5">
                  <c:v>9000</c:v>
                </c:pt>
                <c:pt idx="6">
                  <c:v>9000</c:v>
                </c:pt>
                <c:pt idx="7">
                  <c:v>9000</c:v>
                </c:pt>
                <c:pt idx="8">
                  <c:v>9000</c:v>
                </c:pt>
                <c:pt idx="9">
                  <c:v>9000</c:v>
                </c:pt>
                <c:pt idx="10">
                  <c:v>9000</c:v>
                </c:pt>
                <c:pt idx="11">
                  <c:v>9000</c:v>
                </c:pt>
                <c:pt idx="12">
                  <c:v>9000</c:v>
                </c:pt>
                <c:pt idx="13">
                  <c:v>9000</c:v>
                </c:pt>
                <c:pt idx="14">
                  <c:v>9000</c:v>
                </c:pt>
                <c:pt idx="15">
                  <c:v>9000</c:v>
                </c:pt>
                <c:pt idx="16">
                  <c:v>9000</c:v>
                </c:pt>
                <c:pt idx="17">
                  <c:v>9000</c:v>
                </c:pt>
                <c:pt idx="18">
                  <c:v>9000</c:v>
                </c:pt>
                <c:pt idx="19">
                  <c:v>9000</c:v>
                </c:pt>
                <c:pt idx="20">
                  <c:v>9000</c:v>
                </c:pt>
                <c:pt idx="21">
                  <c:v>9000</c:v>
                </c:pt>
                <c:pt idx="22">
                  <c:v>9000</c:v>
                </c:pt>
                <c:pt idx="23">
                  <c:v>9000</c:v>
                </c:pt>
                <c:pt idx="24">
                  <c:v>9000</c:v>
                </c:pt>
                <c:pt idx="25">
                  <c:v>9000</c:v>
                </c:pt>
                <c:pt idx="26">
                  <c:v>9000</c:v>
                </c:pt>
                <c:pt idx="27">
                  <c:v>9000</c:v>
                </c:pt>
                <c:pt idx="28">
                  <c:v>9000</c:v>
                </c:pt>
                <c:pt idx="29">
                  <c:v>9000</c:v>
                </c:pt>
                <c:pt idx="30">
                  <c:v>9000</c:v>
                </c:pt>
                <c:pt idx="31">
                  <c:v>9000</c:v>
                </c:pt>
                <c:pt idx="32">
                  <c:v>9000</c:v>
                </c:pt>
                <c:pt idx="33">
                  <c:v>9000</c:v>
                </c:pt>
                <c:pt idx="34">
                  <c:v>9000</c:v>
                </c:pt>
                <c:pt idx="35">
                  <c:v>9000</c:v>
                </c:pt>
                <c:pt idx="36">
                  <c:v>9000</c:v>
                </c:pt>
                <c:pt idx="37">
                  <c:v>9000</c:v>
                </c:pt>
                <c:pt idx="38">
                  <c:v>9000</c:v>
                </c:pt>
                <c:pt idx="39">
                  <c:v>9000</c:v>
                </c:pt>
                <c:pt idx="40">
                  <c:v>9000</c:v>
                </c:pt>
                <c:pt idx="41">
                  <c:v>9000</c:v>
                </c:pt>
                <c:pt idx="42">
                  <c:v>9000</c:v>
                </c:pt>
                <c:pt idx="43">
                  <c:v>9000</c:v>
                </c:pt>
                <c:pt idx="44">
                  <c:v>9000</c:v>
                </c:pt>
                <c:pt idx="45">
                  <c:v>9000</c:v>
                </c:pt>
                <c:pt idx="46">
                  <c:v>9000</c:v>
                </c:pt>
                <c:pt idx="47">
                  <c:v>9000</c:v>
                </c:pt>
                <c:pt idx="48">
                  <c:v>9000</c:v>
                </c:pt>
                <c:pt idx="49">
                  <c:v>9000</c:v>
                </c:pt>
                <c:pt idx="50">
                  <c:v>9000</c:v>
                </c:pt>
                <c:pt idx="51">
                  <c:v>9000</c:v>
                </c:pt>
                <c:pt idx="52">
                  <c:v>9000</c:v>
                </c:pt>
                <c:pt idx="53">
                  <c:v>9000</c:v>
                </c:pt>
                <c:pt idx="54">
                  <c:v>9000</c:v>
                </c:pt>
                <c:pt idx="55">
                  <c:v>9000</c:v>
                </c:pt>
                <c:pt idx="56">
                  <c:v>9000</c:v>
                </c:pt>
                <c:pt idx="57">
                  <c:v>9000</c:v>
                </c:pt>
                <c:pt idx="58">
                  <c:v>9000</c:v>
                </c:pt>
                <c:pt idx="59">
                  <c:v>9000</c:v>
                </c:pt>
                <c:pt idx="60">
                  <c:v>9000</c:v>
                </c:pt>
                <c:pt idx="61">
                  <c:v>9000</c:v>
                </c:pt>
                <c:pt idx="62">
                  <c:v>9000</c:v>
                </c:pt>
                <c:pt idx="63">
                  <c:v>9000</c:v>
                </c:pt>
                <c:pt idx="64">
                  <c:v>9000</c:v>
                </c:pt>
                <c:pt idx="65">
                  <c:v>9000</c:v>
                </c:pt>
                <c:pt idx="66">
                  <c:v>9000</c:v>
                </c:pt>
                <c:pt idx="67">
                  <c:v>9000</c:v>
                </c:pt>
                <c:pt idx="68">
                  <c:v>9000</c:v>
                </c:pt>
                <c:pt idx="69">
                  <c:v>9000</c:v>
                </c:pt>
                <c:pt idx="70">
                  <c:v>9000</c:v>
                </c:pt>
                <c:pt idx="71">
                  <c:v>9000</c:v>
                </c:pt>
                <c:pt idx="72">
                  <c:v>9000</c:v>
                </c:pt>
                <c:pt idx="73">
                  <c:v>9000</c:v>
                </c:pt>
                <c:pt idx="74">
                  <c:v>9000</c:v>
                </c:pt>
                <c:pt idx="75">
                  <c:v>9000</c:v>
                </c:pt>
                <c:pt idx="76">
                  <c:v>9000</c:v>
                </c:pt>
                <c:pt idx="77">
                  <c:v>9000</c:v>
                </c:pt>
                <c:pt idx="78">
                  <c:v>9000</c:v>
                </c:pt>
                <c:pt idx="79">
                  <c:v>9000</c:v>
                </c:pt>
                <c:pt idx="80">
                  <c:v>9000</c:v>
                </c:pt>
                <c:pt idx="81">
                  <c:v>9000</c:v>
                </c:pt>
                <c:pt idx="82">
                  <c:v>9000</c:v>
                </c:pt>
                <c:pt idx="83">
                  <c:v>9000</c:v>
                </c:pt>
                <c:pt idx="84">
                  <c:v>9000</c:v>
                </c:pt>
                <c:pt idx="85">
                  <c:v>9000</c:v>
                </c:pt>
                <c:pt idx="86">
                  <c:v>9000</c:v>
                </c:pt>
                <c:pt idx="87">
                  <c:v>9000</c:v>
                </c:pt>
                <c:pt idx="88">
                  <c:v>9000</c:v>
                </c:pt>
                <c:pt idx="89">
                  <c:v>9000</c:v>
                </c:pt>
                <c:pt idx="90">
                  <c:v>9000</c:v>
                </c:pt>
                <c:pt idx="91">
                  <c:v>9000</c:v>
                </c:pt>
                <c:pt idx="92">
                  <c:v>9000</c:v>
                </c:pt>
                <c:pt idx="93">
                  <c:v>9000</c:v>
                </c:pt>
                <c:pt idx="94">
                  <c:v>9000</c:v>
                </c:pt>
                <c:pt idx="95">
                  <c:v>9000</c:v>
                </c:pt>
                <c:pt idx="96">
                  <c:v>9000</c:v>
                </c:pt>
                <c:pt idx="97">
                  <c:v>9000</c:v>
                </c:pt>
                <c:pt idx="98">
                  <c:v>9000</c:v>
                </c:pt>
                <c:pt idx="99">
                  <c:v>9000</c:v>
                </c:pt>
                <c:pt idx="100">
                  <c:v>9000</c:v>
                </c:pt>
                <c:pt idx="101">
                  <c:v>9000</c:v>
                </c:pt>
                <c:pt idx="102">
                  <c:v>9000</c:v>
                </c:pt>
                <c:pt idx="103">
                  <c:v>9000</c:v>
                </c:pt>
                <c:pt idx="104">
                  <c:v>9000</c:v>
                </c:pt>
                <c:pt idx="105">
                  <c:v>9000</c:v>
                </c:pt>
                <c:pt idx="106">
                  <c:v>9000</c:v>
                </c:pt>
                <c:pt idx="107">
                  <c:v>9000</c:v>
                </c:pt>
                <c:pt idx="108">
                  <c:v>9000</c:v>
                </c:pt>
                <c:pt idx="109">
                  <c:v>9000</c:v>
                </c:pt>
                <c:pt idx="110">
                  <c:v>9000</c:v>
                </c:pt>
                <c:pt idx="111">
                  <c:v>9000</c:v>
                </c:pt>
                <c:pt idx="112">
                  <c:v>9000</c:v>
                </c:pt>
                <c:pt idx="113">
                  <c:v>9000</c:v>
                </c:pt>
                <c:pt idx="114">
                  <c:v>9000</c:v>
                </c:pt>
                <c:pt idx="115">
                  <c:v>9000</c:v>
                </c:pt>
                <c:pt idx="116">
                  <c:v>9000</c:v>
                </c:pt>
                <c:pt idx="117">
                  <c:v>9000</c:v>
                </c:pt>
                <c:pt idx="118">
                  <c:v>9000</c:v>
                </c:pt>
                <c:pt idx="119">
                  <c:v>9000</c:v>
                </c:pt>
                <c:pt idx="120">
                  <c:v>9000</c:v>
                </c:pt>
                <c:pt idx="121">
                  <c:v>9000</c:v>
                </c:pt>
                <c:pt idx="122">
                  <c:v>9000</c:v>
                </c:pt>
                <c:pt idx="123">
                  <c:v>9000</c:v>
                </c:pt>
                <c:pt idx="124">
                  <c:v>9000</c:v>
                </c:pt>
                <c:pt idx="125">
                  <c:v>9000</c:v>
                </c:pt>
                <c:pt idx="126">
                  <c:v>9000</c:v>
                </c:pt>
                <c:pt idx="127">
                  <c:v>9000</c:v>
                </c:pt>
                <c:pt idx="128">
                  <c:v>9000</c:v>
                </c:pt>
                <c:pt idx="129">
                  <c:v>9000</c:v>
                </c:pt>
                <c:pt idx="130">
                  <c:v>9000</c:v>
                </c:pt>
                <c:pt idx="131">
                  <c:v>9000</c:v>
                </c:pt>
                <c:pt idx="132">
                  <c:v>9000</c:v>
                </c:pt>
                <c:pt idx="133">
                  <c:v>9000</c:v>
                </c:pt>
                <c:pt idx="134">
                  <c:v>9000</c:v>
                </c:pt>
                <c:pt idx="135">
                  <c:v>9000</c:v>
                </c:pt>
                <c:pt idx="136">
                  <c:v>9000</c:v>
                </c:pt>
                <c:pt idx="137">
                  <c:v>9000</c:v>
                </c:pt>
                <c:pt idx="138">
                  <c:v>9000</c:v>
                </c:pt>
                <c:pt idx="139">
                  <c:v>9000</c:v>
                </c:pt>
                <c:pt idx="140">
                  <c:v>9000</c:v>
                </c:pt>
                <c:pt idx="141">
                  <c:v>9000</c:v>
                </c:pt>
                <c:pt idx="142">
                  <c:v>9000</c:v>
                </c:pt>
                <c:pt idx="143">
                  <c:v>9000</c:v>
                </c:pt>
                <c:pt idx="144">
                  <c:v>9000</c:v>
                </c:pt>
                <c:pt idx="145">
                  <c:v>9000</c:v>
                </c:pt>
                <c:pt idx="146">
                  <c:v>9000</c:v>
                </c:pt>
                <c:pt idx="147">
                  <c:v>9000</c:v>
                </c:pt>
                <c:pt idx="148">
                  <c:v>9000</c:v>
                </c:pt>
                <c:pt idx="149">
                  <c:v>9000</c:v>
                </c:pt>
                <c:pt idx="150">
                  <c:v>9000</c:v>
                </c:pt>
                <c:pt idx="151">
                  <c:v>9000</c:v>
                </c:pt>
                <c:pt idx="152">
                  <c:v>9000</c:v>
                </c:pt>
                <c:pt idx="153">
                  <c:v>9000</c:v>
                </c:pt>
                <c:pt idx="154">
                  <c:v>9000</c:v>
                </c:pt>
                <c:pt idx="155">
                  <c:v>9000</c:v>
                </c:pt>
                <c:pt idx="156">
                  <c:v>9000</c:v>
                </c:pt>
                <c:pt idx="157">
                  <c:v>9000</c:v>
                </c:pt>
                <c:pt idx="158">
                  <c:v>9000</c:v>
                </c:pt>
                <c:pt idx="159">
                  <c:v>9000</c:v>
                </c:pt>
                <c:pt idx="160">
                  <c:v>9000</c:v>
                </c:pt>
                <c:pt idx="161">
                  <c:v>9000</c:v>
                </c:pt>
                <c:pt idx="162">
                  <c:v>9000</c:v>
                </c:pt>
                <c:pt idx="163">
                  <c:v>9000</c:v>
                </c:pt>
                <c:pt idx="164">
                  <c:v>9000</c:v>
                </c:pt>
                <c:pt idx="165">
                  <c:v>9000</c:v>
                </c:pt>
                <c:pt idx="166">
                  <c:v>9000</c:v>
                </c:pt>
                <c:pt idx="167">
                  <c:v>9000</c:v>
                </c:pt>
                <c:pt idx="168">
                  <c:v>9000</c:v>
                </c:pt>
                <c:pt idx="169">
                  <c:v>9000</c:v>
                </c:pt>
                <c:pt idx="170">
                  <c:v>9000</c:v>
                </c:pt>
                <c:pt idx="171">
                  <c:v>9000</c:v>
                </c:pt>
                <c:pt idx="172">
                  <c:v>9000</c:v>
                </c:pt>
                <c:pt idx="173">
                  <c:v>9000</c:v>
                </c:pt>
                <c:pt idx="174">
                  <c:v>9000</c:v>
                </c:pt>
                <c:pt idx="175">
                  <c:v>9000</c:v>
                </c:pt>
                <c:pt idx="176">
                  <c:v>9000</c:v>
                </c:pt>
                <c:pt idx="177">
                  <c:v>9000</c:v>
                </c:pt>
                <c:pt idx="178">
                  <c:v>9000</c:v>
                </c:pt>
                <c:pt idx="179">
                  <c:v>9000</c:v>
                </c:pt>
                <c:pt idx="180">
                  <c:v>9000</c:v>
                </c:pt>
                <c:pt idx="181">
                  <c:v>9000</c:v>
                </c:pt>
                <c:pt idx="182">
                  <c:v>9000</c:v>
                </c:pt>
                <c:pt idx="183">
                  <c:v>9000</c:v>
                </c:pt>
                <c:pt idx="184">
                  <c:v>9000</c:v>
                </c:pt>
                <c:pt idx="185">
                  <c:v>9000</c:v>
                </c:pt>
                <c:pt idx="186">
                  <c:v>9000</c:v>
                </c:pt>
                <c:pt idx="187">
                  <c:v>9000</c:v>
                </c:pt>
                <c:pt idx="188">
                  <c:v>9000</c:v>
                </c:pt>
                <c:pt idx="189">
                  <c:v>9000</c:v>
                </c:pt>
                <c:pt idx="190">
                  <c:v>9000</c:v>
                </c:pt>
                <c:pt idx="191">
                  <c:v>9000</c:v>
                </c:pt>
                <c:pt idx="192">
                  <c:v>9000</c:v>
                </c:pt>
                <c:pt idx="193">
                  <c:v>9000</c:v>
                </c:pt>
                <c:pt idx="194">
                  <c:v>9000</c:v>
                </c:pt>
                <c:pt idx="195">
                  <c:v>9000</c:v>
                </c:pt>
                <c:pt idx="196">
                  <c:v>9000</c:v>
                </c:pt>
                <c:pt idx="197">
                  <c:v>9000</c:v>
                </c:pt>
                <c:pt idx="198">
                  <c:v>9000</c:v>
                </c:pt>
                <c:pt idx="199">
                  <c:v>9000</c:v>
                </c:pt>
                <c:pt idx="200">
                  <c:v>9000</c:v>
                </c:pt>
                <c:pt idx="201">
                  <c:v>9000</c:v>
                </c:pt>
                <c:pt idx="202">
                  <c:v>9000</c:v>
                </c:pt>
                <c:pt idx="203">
                  <c:v>9000</c:v>
                </c:pt>
                <c:pt idx="204">
                  <c:v>9000</c:v>
                </c:pt>
                <c:pt idx="205">
                  <c:v>9000</c:v>
                </c:pt>
                <c:pt idx="206">
                  <c:v>9000</c:v>
                </c:pt>
                <c:pt idx="207">
                  <c:v>9000</c:v>
                </c:pt>
                <c:pt idx="208">
                  <c:v>9000</c:v>
                </c:pt>
                <c:pt idx="209">
                  <c:v>9000</c:v>
                </c:pt>
                <c:pt idx="210">
                  <c:v>9000</c:v>
                </c:pt>
                <c:pt idx="211">
                  <c:v>9000</c:v>
                </c:pt>
                <c:pt idx="212">
                  <c:v>9000</c:v>
                </c:pt>
                <c:pt idx="213">
                  <c:v>9000</c:v>
                </c:pt>
                <c:pt idx="214">
                  <c:v>9000</c:v>
                </c:pt>
                <c:pt idx="215">
                  <c:v>9000</c:v>
                </c:pt>
                <c:pt idx="216">
                  <c:v>9000</c:v>
                </c:pt>
                <c:pt idx="217">
                  <c:v>9000</c:v>
                </c:pt>
                <c:pt idx="218">
                  <c:v>9000</c:v>
                </c:pt>
                <c:pt idx="219">
                  <c:v>9000</c:v>
                </c:pt>
                <c:pt idx="220">
                  <c:v>9000</c:v>
                </c:pt>
                <c:pt idx="221">
                  <c:v>9000</c:v>
                </c:pt>
                <c:pt idx="222">
                  <c:v>9000</c:v>
                </c:pt>
                <c:pt idx="223">
                  <c:v>9000</c:v>
                </c:pt>
                <c:pt idx="224">
                  <c:v>9000</c:v>
                </c:pt>
                <c:pt idx="225">
                  <c:v>9000</c:v>
                </c:pt>
                <c:pt idx="226">
                  <c:v>9000</c:v>
                </c:pt>
                <c:pt idx="227">
                  <c:v>9000</c:v>
                </c:pt>
                <c:pt idx="228">
                  <c:v>9000</c:v>
                </c:pt>
                <c:pt idx="229">
                  <c:v>9000</c:v>
                </c:pt>
                <c:pt idx="230">
                  <c:v>9000</c:v>
                </c:pt>
                <c:pt idx="231">
                  <c:v>9000</c:v>
                </c:pt>
                <c:pt idx="232">
                  <c:v>9000</c:v>
                </c:pt>
                <c:pt idx="233">
                  <c:v>9000</c:v>
                </c:pt>
                <c:pt idx="234">
                  <c:v>9000</c:v>
                </c:pt>
                <c:pt idx="235">
                  <c:v>9000</c:v>
                </c:pt>
                <c:pt idx="236">
                  <c:v>9000</c:v>
                </c:pt>
                <c:pt idx="237">
                  <c:v>9000</c:v>
                </c:pt>
                <c:pt idx="238">
                  <c:v>9000</c:v>
                </c:pt>
                <c:pt idx="239">
                  <c:v>9000</c:v>
                </c:pt>
                <c:pt idx="240">
                  <c:v>9000</c:v>
                </c:pt>
                <c:pt idx="241">
                  <c:v>9000</c:v>
                </c:pt>
                <c:pt idx="242">
                  <c:v>9000</c:v>
                </c:pt>
                <c:pt idx="243">
                  <c:v>9000</c:v>
                </c:pt>
                <c:pt idx="244">
                  <c:v>9000</c:v>
                </c:pt>
                <c:pt idx="245">
                  <c:v>9000</c:v>
                </c:pt>
                <c:pt idx="246">
                  <c:v>9000</c:v>
                </c:pt>
                <c:pt idx="247">
                  <c:v>9000</c:v>
                </c:pt>
                <c:pt idx="248">
                  <c:v>9000</c:v>
                </c:pt>
                <c:pt idx="249">
                  <c:v>9000</c:v>
                </c:pt>
                <c:pt idx="250">
                  <c:v>9000</c:v>
                </c:pt>
                <c:pt idx="251">
                  <c:v>9000</c:v>
                </c:pt>
                <c:pt idx="252">
                  <c:v>9000</c:v>
                </c:pt>
                <c:pt idx="253">
                  <c:v>9000</c:v>
                </c:pt>
                <c:pt idx="254">
                  <c:v>9000</c:v>
                </c:pt>
                <c:pt idx="255">
                  <c:v>9000</c:v>
                </c:pt>
                <c:pt idx="256">
                  <c:v>9000</c:v>
                </c:pt>
                <c:pt idx="257">
                  <c:v>9000</c:v>
                </c:pt>
                <c:pt idx="258">
                  <c:v>9000</c:v>
                </c:pt>
                <c:pt idx="259">
                  <c:v>9000</c:v>
                </c:pt>
                <c:pt idx="260">
                  <c:v>9000</c:v>
                </c:pt>
                <c:pt idx="261">
                  <c:v>9000</c:v>
                </c:pt>
                <c:pt idx="262">
                  <c:v>9000</c:v>
                </c:pt>
                <c:pt idx="263">
                  <c:v>9000</c:v>
                </c:pt>
                <c:pt idx="264">
                  <c:v>9000</c:v>
                </c:pt>
                <c:pt idx="265">
                  <c:v>9000</c:v>
                </c:pt>
                <c:pt idx="266">
                  <c:v>9000</c:v>
                </c:pt>
                <c:pt idx="267">
                  <c:v>9000</c:v>
                </c:pt>
                <c:pt idx="268">
                  <c:v>9000</c:v>
                </c:pt>
                <c:pt idx="269">
                  <c:v>9000</c:v>
                </c:pt>
                <c:pt idx="270">
                  <c:v>9000</c:v>
                </c:pt>
                <c:pt idx="271">
                  <c:v>9000</c:v>
                </c:pt>
                <c:pt idx="272">
                  <c:v>9000</c:v>
                </c:pt>
                <c:pt idx="273">
                  <c:v>9000</c:v>
                </c:pt>
                <c:pt idx="274">
                  <c:v>9000</c:v>
                </c:pt>
                <c:pt idx="275">
                  <c:v>9000</c:v>
                </c:pt>
                <c:pt idx="276">
                  <c:v>9000</c:v>
                </c:pt>
                <c:pt idx="277">
                  <c:v>9000</c:v>
                </c:pt>
                <c:pt idx="278">
                  <c:v>9000</c:v>
                </c:pt>
                <c:pt idx="279">
                  <c:v>9000</c:v>
                </c:pt>
                <c:pt idx="280">
                  <c:v>9000</c:v>
                </c:pt>
                <c:pt idx="281">
                  <c:v>9000</c:v>
                </c:pt>
                <c:pt idx="282">
                  <c:v>9000</c:v>
                </c:pt>
                <c:pt idx="283">
                  <c:v>9000</c:v>
                </c:pt>
                <c:pt idx="284">
                  <c:v>9000</c:v>
                </c:pt>
                <c:pt idx="285">
                  <c:v>9000</c:v>
                </c:pt>
                <c:pt idx="286">
                  <c:v>9000</c:v>
                </c:pt>
                <c:pt idx="287">
                  <c:v>9000</c:v>
                </c:pt>
                <c:pt idx="288">
                  <c:v>9000</c:v>
                </c:pt>
                <c:pt idx="289">
                  <c:v>9000</c:v>
                </c:pt>
                <c:pt idx="290">
                  <c:v>9000</c:v>
                </c:pt>
                <c:pt idx="291">
                  <c:v>9000</c:v>
                </c:pt>
                <c:pt idx="292">
                  <c:v>9000</c:v>
                </c:pt>
                <c:pt idx="293">
                  <c:v>9000</c:v>
                </c:pt>
                <c:pt idx="294">
                  <c:v>9000</c:v>
                </c:pt>
                <c:pt idx="295">
                  <c:v>9000</c:v>
                </c:pt>
                <c:pt idx="296">
                  <c:v>9000</c:v>
                </c:pt>
                <c:pt idx="297">
                  <c:v>9000</c:v>
                </c:pt>
                <c:pt idx="298">
                  <c:v>9000</c:v>
                </c:pt>
                <c:pt idx="299">
                  <c:v>9000</c:v>
                </c:pt>
                <c:pt idx="300">
                  <c:v>9000</c:v>
                </c:pt>
                <c:pt idx="301">
                  <c:v>9000</c:v>
                </c:pt>
                <c:pt idx="302">
                  <c:v>9000</c:v>
                </c:pt>
                <c:pt idx="303">
                  <c:v>9000</c:v>
                </c:pt>
                <c:pt idx="304">
                  <c:v>9000</c:v>
                </c:pt>
                <c:pt idx="305">
                  <c:v>9000</c:v>
                </c:pt>
                <c:pt idx="306">
                  <c:v>9000</c:v>
                </c:pt>
                <c:pt idx="307">
                  <c:v>9000</c:v>
                </c:pt>
                <c:pt idx="308">
                  <c:v>9000</c:v>
                </c:pt>
                <c:pt idx="309">
                  <c:v>9000</c:v>
                </c:pt>
                <c:pt idx="310">
                  <c:v>9000</c:v>
                </c:pt>
                <c:pt idx="311">
                  <c:v>9000</c:v>
                </c:pt>
                <c:pt idx="312">
                  <c:v>9000</c:v>
                </c:pt>
                <c:pt idx="313">
                  <c:v>9000</c:v>
                </c:pt>
                <c:pt idx="314">
                  <c:v>9000</c:v>
                </c:pt>
                <c:pt idx="315">
                  <c:v>9000</c:v>
                </c:pt>
                <c:pt idx="316">
                  <c:v>9000</c:v>
                </c:pt>
                <c:pt idx="317">
                  <c:v>9000</c:v>
                </c:pt>
                <c:pt idx="318">
                  <c:v>9000</c:v>
                </c:pt>
                <c:pt idx="319">
                  <c:v>9000</c:v>
                </c:pt>
                <c:pt idx="320">
                  <c:v>9000</c:v>
                </c:pt>
                <c:pt idx="321">
                  <c:v>9000</c:v>
                </c:pt>
                <c:pt idx="322">
                  <c:v>9000</c:v>
                </c:pt>
                <c:pt idx="323">
                  <c:v>9000</c:v>
                </c:pt>
                <c:pt idx="324">
                  <c:v>9000</c:v>
                </c:pt>
                <c:pt idx="325">
                  <c:v>9000</c:v>
                </c:pt>
                <c:pt idx="326">
                  <c:v>9000</c:v>
                </c:pt>
                <c:pt idx="327">
                  <c:v>9000</c:v>
                </c:pt>
                <c:pt idx="328">
                  <c:v>9000</c:v>
                </c:pt>
                <c:pt idx="329">
                  <c:v>9000</c:v>
                </c:pt>
                <c:pt idx="330">
                  <c:v>9000</c:v>
                </c:pt>
                <c:pt idx="331">
                  <c:v>9000</c:v>
                </c:pt>
                <c:pt idx="332">
                  <c:v>9000</c:v>
                </c:pt>
                <c:pt idx="333">
                  <c:v>9000</c:v>
                </c:pt>
                <c:pt idx="334">
                  <c:v>9000</c:v>
                </c:pt>
                <c:pt idx="335">
                  <c:v>9000</c:v>
                </c:pt>
                <c:pt idx="336">
                  <c:v>9000</c:v>
                </c:pt>
                <c:pt idx="337">
                  <c:v>9000</c:v>
                </c:pt>
                <c:pt idx="338">
                  <c:v>9000</c:v>
                </c:pt>
                <c:pt idx="339">
                  <c:v>9000</c:v>
                </c:pt>
                <c:pt idx="340">
                  <c:v>9000</c:v>
                </c:pt>
                <c:pt idx="341">
                  <c:v>9000</c:v>
                </c:pt>
                <c:pt idx="342">
                  <c:v>9000</c:v>
                </c:pt>
                <c:pt idx="343">
                  <c:v>9000</c:v>
                </c:pt>
                <c:pt idx="344">
                  <c:v>9000</c:v>
                </c:pt>
                <c:pt idx="345">
                  <c:v>9000</c:v>
                </c:pt>
                <c:pt idx="346">
                  <c:v>9000</c:v>
                </c:pt>
                <c:pt idx="347">
                  <c:v>9000</c:v>
                </c:pt>
                <c:pt idx="348">
                  <c:v>9000</c:v>
                </c:pt>
                <c:pt idx="349">
                  <c:v>9000</c:v>
                </c:pt>
                <c:pt idx="350">
                  <c:v>9000</c:v>
                </c:pt>
                <c:pt idx="351">
                  <c:v>9000</c:v>
                </c:pt>
                <c:pt idx="352">
                  <c:v>9000</c:v>
                </c:pt>
                <c:pt idx="353">
                  <c:v>9000</c:v>
                </c:pt>
                <c:pt idx="354">
                  <c:v>9000</c:v>
                </c:pt>
                <c:pt idx="355">
                  <c:v>9000</c:v>
                </c:pt>
                <c:pt idx="356">
                  <c:v>9000</c:v>
                </c:pt>
                <c:pt idx="357">
                  <c:v>9000</c:v>
                </c:pt>
                <c:pt idx="358">
                  <c:v>9000</c:v>
                </c:pt>
                <c:pt idx="359">
                  <c:v>9000</c:v>
                </c:pt>
                <c:pt idx="360">
                  <c:v>9000</c:v>
                </c:pt>
                <c:pt idx="361">
                  <c:v>9000</c:v>
                </c:pt>
                <c:pt idx="362">
                  <c:v>9000</c:v>
                </c:pt>
                <c:pt idx="363">
                  <c:v>9000</c:v>
                </c:pt>
                <c:pt idx="364">
                  <c:v>9000</c:v>
                </c:pt>
                <c:pt idx="365">
                  <c:v>9000</c:v>
                </c:pt>
                <c:pt idx="366">
                  <c:v>9000</c:v>
                </c:pt>
                <c:pt idx="367">
                  <c:v>9000</c:v>
                </c:pt>
                <c:pt idx="368">
                  <c:v>9000</c:v>
                </c:pt>
                <c:pt idx="369">
                  <c:v>9000</c:v>
                </c:pt>
                <c:pt idx="370">
                  <c:v>9000</c:v>
                </c:pt>
                <c:pt idx="371">
                  <c:v>9000</c:v>
                </c:pt>
                <c:pt idx="372">
                  <c:v>9000</c:v>
                </c:pt>
                <c:pt idx="373">
                  <c:v>9000</c:v>
                </c:pt>
                <c:pt idx="374">
                  <c:v>9000</c:v>
                </c:pt>
                <c:pt idx="375">
                  <c:v>9000</c:v>
                </c:pt>
                <c:pt idx="376">
                  <c:v>9000</c:v>
                </c:pt>
                <c:pt idx="377">
                  <c:v>9000</c:v>
                </c:pt>
                <c:pt idx="378">
                  <c:v>9000</c:v>
                </c:pt>
                <c:pt idx="379">
                  <c:v>9000</c:v>
                </c:pt>
                <c:pt idx="380">
                  <c:v>9000</c:v>
                </c:pt>
                <c:pt idx="381">
                  <c:v>9000</c:v>
                </c:pt>
                <c:pt idx="382">
                  <c:v>9000</c:v>
                </c:pt>
                <c:pt idx="383">
                  <c:v>9000</c:v>
                </c:pt>
                <c:pt idx="384">
                  <c:v>9000</c:v>
                </c:pt>
                <c:pt idx="385">
                  <c:v>9000</c:v>
                </c:pt>
                <c:pt idx="386">
                  <c:v>9000</c:v>
                </c:pt>
                <c:pt idx="387">
                  <c:v>9000</c:v>
                </c:pt>
                <c:pt idx="388">
                  <c:v>9000</c:v>
                </c:pt>
                <c:pt idx="389">
                  <c:v>9000</c:v>
                </c:pt>
                <c:pt idx="390">
                  <c:v>9000</c:v>
                </c:pt>
                <c:pt idx="391">
                  <c:v>9000</c:v>
                </c:pt>
                <c:pt idx="392">
                  <c:v>9000</c:v>
                </c:pt>
                <c:pt idx="393">
                  <c:v>9000</c:v>
                </c:pt>
                <c:pt idx="394">
                  <c:v>9000</c:v>
                </c:pt>
                <c:pt idx="395">
                  <c:v>9000</c:v>
                </c:pt>
                <c:pt idx="396">
                  <c:v>9000</c:v>
                </c:pt>
                <c:pt idx="397">
                  <c:v>9000</c:v>
                </c:pt>
                <c:pt idx="398">
                  <c:v>9000</c:v>
                </c:pt>
                <c:pt idx="399">
                  <c:v>9000</c:v>
                </c:pt>
                <c:pt idx="400">
                  <c:v>9000</c:v>
                </c:pt>
                <c:pt idx="401">
                  <c:v>9000</c:v>
                </c:pt>
                <c:pt idx="402">
                  <c:v>9000</c:v>
                </c:pt>
                <c:pt idx="403">
                  <c:v>9000</c:v>
                </c:pt>
                <c:pt idx="404">
                  <c:v>9000</c:v>
                </c:pt>
                <c:pt idx="405">
                  <c:v>9000</c:v>
                </c:pt>
                <c:pt idx="406">
                  <c:v>9000</c:v>
                </c:pt>
                <c:pt idx="407">
                  <c:v>9000</c:v>
                </c:pt>
                <c:pt idx="408">
                  <c:v>9000</c:v>
                </c:pt>
                <c:pt idx="409">
                  <c:v>9000</c:v>
                </c:pt>
                <c:pt idx="410">
                  <c:v>9000</c:v>
                </c:pt>
                <c:pt idx="411">
                  <c:v>9000</c:v>
                </c:pt>
                <c:pt idx="412">
                  <c:v>9000</c:v>
                </c:pt>
                <c:pt idx="413">
                  <c:v>9000</c:v>
                </c:pt>
                <c:pt idx="414">
                  <c:v>9000</c:v>
                </c:pt>
                <c:pt idx="415">
                  <c:v>9000</c:v>
                </c:pt>
                <c:pt idx="416">
                  <c:v>9000</c:v>
                </c:pt>
                <c:pt idx="417">
                  <c:v>9000</c:v>
                </c:pt>
                <c:pt idx="418">
                  <c:v>9000</c:v>
                </c:pt>
                <c:pt idx="419">
                  <c:v>9000</c:v>
                </c:pt>
                <c:pt idx="420">
                  <c:v>9000</c:v>
                </c:pt>
                <c:pt idx="421">
                  <c:v>9000</c:v>
                </c:pt>
                <c:pt idx="422">
                  <c:v>9000</c:v>
                </c:pt>
                <c:pt idx="423">
                  <c:v>9000</c:v>
                </c:pt>
                <c:pt idx="424">
                  <c:v>9000</c:v>
                </c:pt>
                <c:pt idx="425">
                  <c:v>9000</c:v>
                </c:pt>
                <c:pt idx="426">
                  <c:v>9000</c:v>
                </c:pt>
                <c:pt idx="427">
                  <c:v>9000</c:v>
                </c:pt>
                <c:pt idx="428">
                  <c:v>9000</c:v>
                </c:pt>
                <c:pt idx="429">
                  <c:v>9000</c:v>
                </c:pt>
                <c:pt idx="430">
                  <c:v>9000</c:v>
                </c:pt>
                <c:pt idx="431">
                  <c:v>9000</c:v>
                </c:pt>
                <c:pt idx="432">
                  <c:v>9000</c:v>
                </c:pt>
                <c:pt idx="433">
                  <c:v>9000</c:v>
                </c:pt>
                <c:pt idx="434">
                  <c:v>9000</c:v>
                </c:pt>
                <c:pt idx="435">
                  <c:v>9000</c:v>
                </c:pt>
                <c:pt idx="436">
                  <c:v>9000</c:v>
                </c:pt>
                <c:pt idx="437">
                  <c:v>9000</c:v>
                </c:pt>
                <c:pt idx="438">
                  <c:v>9000</c:v>
                </c:pt>
                <c:pt idx="439">
                  <c:v>9000</c:v>
                </c:pt>
                <c:pt idx="440">
                  <c:v>9000</c:v>
                </c:pt>
                <c:pt idx="441">
                  <c:v>9000</c:v>
                </c:pt>
                <c:pt idx="442">
                  <c:v>9000</c:v>
                </c:pt>
                <c:pt idx="443">
                  <c:v>9000</c:v>
                </c:pt>
                <c:pt idx="444">
                  <c:v>9000</c:v>
                </c:pt>
                <c:pt idx="445">
                  <c:v>9000</c:v>
                </c:pt>
                <c:pt idx="446">
                  <c:v>9000</c:v>
                </c:pt>
                <c:pt idx="447">
                  <c:v>9000</c:v>
                </c:pt>
                <c:pt idx="448">
                  <c:v>9000</c:v>
                </c:pt>
                <c:pt idx="449">
                  <c:v>9000</c:v>
                </c:pt>
                <c:pt idx="450">
                  <c:v>9000</c:v>
                </c:pt>
                <c:pt idx="451">
                  <c:v>9000</c:v>
                </c:pt>
                <c:pt idx="452">
                  <c:v>9000</c:v>
                </c:pt>
                <c:pt idx="453">
                  <c:v>9000</c:v>
                </c:pt>
                <c:pt idx="454">
                  <c:v>9000</c:v>
                </c:pt>
                <c:pt idx="455">
                  <c:v>9000</c:v>
                </c:pt>
                <c:pt idx="456">
                  <c:v>9000</c:v>
                </c:pt>
                <c:pt idx="457">
                  <c:v>9000</c:v>
                </c:pt>
                <c:pt idx="458">
                  <c:v>9000</c:v>
                </c:pt>
                <c:pt idx="459">
                  <c:v>9000</c:v>
                </c:pt>
                <c:pt idx="460">
                  <c:v>9000</c:v>
                </c:pt>
                <c:pt idx="461">
                  <c:v>9000</c:v>
                </c:pt>
                <c:pt idx="462">
                  <c:v>9000</c:v>
                </c:pt>
                <c:pt idx="463">
                  <c:v>9000</c:v>
                </c:pt>
                <c:pt idx="464">
                  <c:v>9000</c:v>
                </c:pt>
                <c:pt idx="465">
                  <c:v>9000</c:v>
                </c:pt>
                <c:pt idx="466">
                  <c:v>9000</c:v>
                </c:pt>
                <c:pt idx="467">
                  <c:v>9000</c:v>
                </c:pt>
                <c:pt idx="468">
                  <c:v>9000</c:v>
                </c:pt>
                <c:pt idx="469">
                  <c:v>9000</c:v>
                </c:pt>
                <c:pt idx="470">
                  <c:v>9000</c:v>
                </c:pt>
                <c:pt idx="471">
                  <c:v>9000</c:v>
                </c:pt>
                <c:pt idx="472">
                  <c:v>9000</c:v>
                </c:pt>
                <c:pt idx="473">
                  <c:v>9000</c:v>
                </c:pt>
                <c:pt idx="474">
                  <c:v>9000</c:v>
                </c:pt>
                <c:pt idx="475">
                  <c:v>9000</c:v>
                </c:pt>
                <c:pt idx="476">
                  <c:v>9000</c:v>
                </c:pt>
                <c:pt idx="477">
                  <c:v>9000</c:v>
                </c:pt>
                <c:pt idx="478">
                  <c:v>9000</c:v>
                </c:pt>
                <c:pt idx="479">
                  <c:v>9000</c:v>
                </c:pt>
                <c:pt idx="480">
                  <c:v>9000</c:v>
                </c:pt>
                <c:pt idx="481">
                  <c:v>9000</c:v>
                </c:pt>
                <c:pt idx="482">
                  <c:v>9000</c:v>
                </c:pt>
                <c:pt idx="483">
                  <c:v>9000</c:v>
                </c:pt>
                <c:pt idx="484">
                  <c:v>9000</c:v>
                </c:pt>
                <c:pt idx="485">
                  <c:v>9000</c:v>
                </c:pt>
                <c:pt idx="486">
                  <c:v>9000</c:v>
                </c:pt>
                <c:pt idx="487">
                  <c:v>9000</c:v>
                </c:pt>
                <c:pt idx="488">
                  <c:v>9000</c:v>
                </c:pt>
                <c:pt idx="489">
                  <c:v>9000</c:v>
                </c:pt>
                <c:pt idx="490">
                  <c:v>9000</c:v>
                </c:pt>
                <c:pt idx="491">
                  <c:v>9000</c:v>
                </c:pt>
                <c:pt idx="492">
                  <c:v>9000</c:v>
                </c:pt>
                <c:pt idx="493">
                  <c:v>9000</c:v>
                </c:pt>
                <c:pt idx="494">
                  <c:v>9000</c:v>
                </c:pt>
                <c:pt idx="495">
                  <c:v>9000</c:v>
                </c:pt>
                <c:pt idx="496">
                  <c:v>9000</c:v>
                </c:pt>
                <c:pt idx="497">
                  <c:v>9000</c:v>
                </c:pt>
                <c:pt idx="498">
                  <c:v>9000</c:v>
                </c:pt>
                <c:pt idx="499">
                  <c:v>9000</c:v>
                </c:pt>
                <c:pt idx="500">
                  <c:v>9000</c:v>
                </c:pt>
                <c:pt idx="501">
                  <c:v>9000</c:v>
                </c:pt>
                <c:pt idx="502">
                  <c:v>9000</c:v>
                </c:pt>
                <c:pt idx="503">
                  <c:v>9000</c:v>
                </c:pt>
                <c:pt idx="504">
                  <c:v>9000</c:v>
                </c:pt>
                <c:pt idx="505">
                  <c:v>9000</c:v>
                </c:pt>
                <c:pt idx="506">
                  <c:v>9000</c:v>
                </c:pt>
                <c:pt idx="507">
                  <c:v>9000</c:v>
                </c:pt>
                <c:pt idx="508">
                  <c:v>9000</c:v>
                </c:pt>
                <c:pt idx="509">
                  <c:v>9000</c:v>
                </c:pt>
                <c:pt idx="510">
                  <c:v>9000</c:v>
                </c:pt>
                <c:pt idx="511">
                  <c:v>9000</c:v>
                </c:pt>
                <c:pt idx="512">
                  <c:v>9000</c:v>
                </c:pt>
                <c:pt idx="513">
                  <c:v>9000</c:v>
                </c:pt>
                <c:pt idx="514">
                  <c:v>9000</c:v>
                </c:pt>
                <c:pt idx="515">
                  <c:v>9000</c:v>
                </c:pt>
                <c:pt idx="516">
                  <c:v>9000</c:v>
                </c:pt>
                <c:pt idx="517">
                  <c:v>9000</c:v>
                </c:pt>
                <c:pt idx="518">
                  <c:v>9000</c:v>
                </c:pt>
                <c:pt idx="519">
                  <c:v>9000</c:v>
                </c:pt>
                <c:pt idx="520">
                  <c:v>9000</c:v>
                </c:pt>
                <c:pt idx="521">
                  <c:v>9000</c:v>
                </c:pt>
                <c:pt idx="522">
                  <c:v>9000</c:v>
                </c:pt>
                <c:pt idx="523">
                  <c:v>9000</c:v>
                </c:pt>
                <c:pt idx="524">
                  <c:v>9000</c:v>
                </c:pt>
                <c:pt idx="525">
                  <c:v>9000</c:v>
                </c:pt>
                <c:pt idx="526">
                  <c:v>9000</c:v>
                </c:pt>
                <c:pt idx="527">
                  <c:v>9000</c:v>
                </c:pt>
                <c:pt idx="528">
                  <c:v>9000</c:v>
                </c:pt>
                <c:pt idx="529">
                  <c:v>9000</c:v>
                </c:pt>
                <c:pt idx="530">
                  <c:v>9000</c:v>
                </c:pt>
                <c:pt idx="531">
                  <c:v>9000</c:v>
                </c:pt>
                <c:pt idx="532">
                  <c:v>9000</c:v>
                </c:pt>
                <c:pt idx="533">
                  <c:v>9000</c:v>
                </c:pt>
                <c:pt idx="534">
                  <c:v>9000</c:v>
                </c:pt>
                <c:pt idx="535">
                  <c:v>9000</c:v>
                </c:pt>
                <c:pt idx="536">
                  <c:v>9000</c:v>
                </c:pt>
                <c:pt idx="537">
                  <c:v>9000</c:v>
                </c:pt>
                <c:pt idx="538">
                  <c:v>9000</c:v>
                </c:pt>
                <c:pt idx="539">
                  <c:v>9000</c:v>
                </c:pt>
                <c:pt idx="540">
                  <c:v>9000</c:v>
                </c:pt>
                <c:pt idx="541">
                  <c:v>9000</c:v>
                </c:pt>
                <c:pt idx="542">
                  <c:v>9000</c:v>
                </c:pt>
                <c:pt idx="543">
                  <c:v>9000</c:v>
                </c:pt>
                <c:pt idx="544">
                  <c:v>9000</c:v>
                </c:pt>
                <c:pt idx="545">
                  <c:v>9000</c:v>
                </c:pt>
                <c:pt idx="546">
                  <c:v>9000</c:v>
                </c:pt>
                <c:pt idx="547">
                  <c:v>9000</c:v>
                </c:pt>
                <c:pt idx="548">
                  <c:v>9000</c:v>
                </c:pt>
                <c:pt idx="549">
                  <c:v>9000</c:v>
                </c:pt>
                <c:pt idx="550">
                  <c:v>9000</c:v>
                </c:pt>
                <c:pt idx="551">
                  <c:v>9000</c:v>
                </c:pt>
                <c:pt idx="552">
                  <c:v>9000</c:v>
                </c:pt>
                <c:pt idx="553">
                  <c:v>9000</c:v>
                </c:pt>
                <c:pt idx="554">
                  <c:v>9000</c:v>
                </c:pt>
                <c:pt idx="555">
                  <c:v>9000</c:v>
                </c:pt>
                <c:pt idx="556">
                  <c:v>9000</c:v>
                </c:pt>
                <c:pt idx="557">
                  <c:v>9000</c:v>
                </c:pt>
                <c:pt idx="558">
                  <c:v>9000</c:v>
                </c:pt>
                <c:pt idx="559">
                  <c:v>9000</c:v>
                </c:pt>
                <c:pt idx="560">
                  <c:v>9000</c:v>
                </c:pt>
                <c:pt idx="561">
                  <c:v>9000</c:v>
                </c:pt>
                <c:pt idx="562">
                  <c:v>9000</c:v>
                </c:pt>
                <c:pt idx="563">
                  <c:v>9000</c:v>
                </c:pt>
                <c:pt idx="564">
                  <c:v>9000</c:v>
                </c:pt>
                <c:pt idx="565">
                  <c:v>9000</c:v>
                </c:pt>
                <c:pt idx="566">
                  <c:v>9000</c:v>
                </c:pt>
                <c:pt idx="567">
                  <c:v>9000</c:v>
                </c:pt>
                <c:pt idx="568">
                  <c:v>9000</c:v>
                </c:pt>
                <c:pt idx="569">
                  <c:v>9000</c:v>
                </c:pt>
                <c:pt idx="570">
                  <c:v>9000</c:v>
                </c:pt>
                <c:pt idx="571">
                  <c:v>9000</c:v>
                </c:pt>
                <c:pt idx="572">
                  <c:v>9000</c:v>
                </c:pt>
                <c:pt idx="573">
                  <c:v>9000</c:v>
                </c:pt>
                <c:pt idx="574">
                  <c:v>9000</c:v>
                </c:pt>
                <c:pt idx="575">
                  <c:v>9000</c:v>
                </c:pt>
                <c:pt idx="576">
                  <c:v>9000</c:v>
                </c:pt>
                <c:pt idx="577">
                  <c:v>9000</c:v>
                </c:pt>
                <c:pt idx="578">
                  <c:v>9000</c:v>
                </c:pt>
                <c:pt idx="579">
                  <c:v>9000</c:v>
                </c:pt>
                <c:pt idx="580">
                  <c:v>9000</c:v>
                </c:pt>
                <c:pt idx="581">
                  <c:v>9000</c:v>
                </c:pt>
                <c:pt idx="582">
                  <c:v>9000</c:v>
                </c:pt>
                <c:pt idx="583">
                  <c:v>9000</c:v>
                </c:pt>
                <c:pt idx="584">
                  <c:v>9000</c:v>
                </c:pt>
                <c:pt idx="585">
                  <c:v>9000</c:v>
                </c:pt>
                <c:pt idx="586">
                  <c:v>9000</c:v>
                </c:pt>
                <c:pt idx="587">
                  <c:v>9000</c:v>
                </c:pt>
                <c:pt idx="588">
                  <c:v>9000</c:v>
                </c:pt>
                <c:pt idx="589">
                  <c:v>9000</c:v>
                </c:pt>
                <c:pt idx="590">
                  <c:v>9000</c:v>
                </c:pt>
                <c:pt idx="591">
                  <c:v>9000</c:v>
                </c:pt>
                <c:pt idx="592">
                  <c:v>9000</c:v>
                </c:pt>
                <c:pt idx="593">
                  <c:v>9000</c:v>
                </c:pt>
                <c:pt idx="594">
                  <c:v>9000</c:v>
                </c:pt>
                <c:pt idx="595">
                  <c:v>9000</c:v>
                </c:pt>
                <c:pt idx="596">
                  <c:v>9000</c:v>
                </c:pt>
                <c:pt idx="597">
                  <c:v>9000</c:v>
                </c:pt>
                <c:pt idx="598">
                  <c:v>9000</c:v>
                </c:pt>
                <c:pt idx="599">
                  <c:v>9000</c:v>
                </c:pt>
                <c:pt idx="600">
                  <c:v>9000</c:v>
                </c:pt>
                <c:pt idx="601">
                  <c:v>9000</c:v>
                </c:pt>
                <c:pt idx="602">
                  <c:v>9000</c:v>
                </c:pt>
                <c:pt idx="603">
                  <c:v>9000</c:v>
                </c:pt>
                <c:pt idx="604">
                  <c:v>9000</c:v>
                </c:pt>
                <c:pt idx="605">
                  <c:v>9000</c:v>
                </c:pt>
                <c:pt idx="606">
                  <c:v>9000</c:v>
                </c:pt>
                <c:pt idx="607">
                  <c:v>9000</c:v>
                </c:pt>
                <c:pt idx="608">
                  <c:v>9000</c:v>
                </c:pt>
                <c:pt idx="609">
                  <c:v>9000</c:v>
                </c:pt>
                <c:pt idx="610">
                  <c:v>9000</c:v>
                </c:pt>
                <c:pt idx="611">
                  <c:v>9000</c:v>
                </c:pt>
                <c:pt idx="612">
                  <c:v>9000</c:v>
                </c:pt>
                <c:pt idx="613">
                  <c:v>9000</c:v>
                </c:pt>
                <c:pt idx="614">
                  <c:v>9000</c:v>
                </c:pt>
                <c:pt idx="615">
                  <c:v>9000</c:v>
                </c:pt>
                <c:pt idx="616">
                  <c:v>9000</c:v>
                </c:pt>
                <c:pt idx="617">
                  <c:v>9000</c:v>
                </c:pt>
                <c:pt idx="618">
                  <c:v>9000</c:v>
                </c:pt>
                <c:pt idx="619">
                  <c:v>9000</c:v>
                </c:pt>
                <c:pt idx="620">
                  <c:v>9000</c:v>
                </c:pt>
                <c:pt idx="621">
                  <c:v>9000</c:v>
                </c:pt>
                <c:pt idx="622">
                  <c:v>9000</c:v>
                </c:pt>
                <c:pt idx="623">
                  <c:v>9000</c:v>
                </c:pt>
                <c:pt idx="624">
                  <c:v>9000</c:v>
                </c:pt>
                <c:pt idx="625">
                  <c:v>9000</c:v>
                </c:pt>
                <c:pt idx="626">
                  <c:v>9000</c:v>
                </c:pt>
                <c:pt idx="627">
                  <c:v>9000</c:v>
                </c:pt>
                <c:pt idx="628">
                  <c:v>9000</c:v>
                </c:pt>
                <c:pt idx="629">
                  <c:v>9000</c:v>
                </c:pt>
                <c:pt idx="630">
                  <c:v>9000</c:v>
                </c:pt>
                <c:pt idx="631">
                  <c:v>9000</c:v>
                </c:pt>
                <c:pt idx="632">
                  <c:v>9000</c:v>
                </c:pt>
                <c:pt idx="633">
                  <c:v>9000</c:v>
                </c:pt>
                <c:pt idx="634">
                  <c:v>9000</c:v>
                </c:pt>
                <c:pt idx="635">
                  <c:v>9000</c:v>
                </c:pt>
                <c:pt idx="636">
                  <c:v>9000</c:v>
                </c:pt>
                <c:pt idx="637">
                  <c:v>9000</c:v>
                </c:pt>
                <c:pt idx="638">
                  <c:v>9000</c:v>
                </c:pt>
                <c:pt idx="639">
                  <c:v>9000</c:v>
                </c:pt>
                <c:pt idx="640">
                  <c:v>9000</c:v>
                </c:pt>
                <c:pt idx="641">
                  <c:v>9000</c:v>
                </c:pt>
                <c:pt idx="642">
                  <c:v>9000</c:v>
                </c:pt>
                <c:pt idx="643">
                  <c:v>9000</c:v>
                </c:pt>
                <c:pt idx="644">
                  <c:v>9000</c:v>
                </c:pt>
                <c:pt idx="645">
                  <c:v>9000</c:v>
                </c:pt>
                <c:pt idx="646">
                  <c:v>9000</c:v>
                </c:pt>
                <c:pt idx="647">
                  <c:v>9000</c:v>
                </c:pt>
                <c:pt idx="648">
                  <c:v>9000</c:v>
                </c:pt>
                <c:pt idx="649">
                  <c:v>9000</c:v>
                </c:pt>
                <c:pt idx="650">
                  <c:v>9000</c:v>
                </c:pt>
                <c:pt idx="651">
                  <c:v>9000</c:v>
                </c:pt>
                <c:pt idx="652">
                  <c:v>9000</c:v>
                </c:pt>
                <c:pt idx="653">
                  <c:v>9000</c:v>
                </c:pt>
                <c:pt idx="654">
                  <c:v>9000</c:v>
                </c:pt>
                <c:pt idx="655">
                  <c:v>9000</c:v>
                </c:pt>
                <c:pt idx="656">
                  <c:v>9000</c:v>
                </c:pt>
                <c:pt idx="657">
                  <c:v>9000</c:v>
                </c:pt>
                <c:pt idx="658">
                  <c:v>9000</c:v>
                </c:pt>
                <c:pt idx="659">
                  <c:v>9000</c:v>
                </c:pt>
                <c:pt idx="660">
                  <c:v>9000</c:v>
                </c:pt>
                <c:pt idx="661">
                  <c:v>9000</c:v>
                </c:pt>
                <c:pt idx="662">
                  <c:v>9000</c:v>
                </c:pt>
                <c:pt idx="663">
                  <c:v>9000</c:v>
                </c:pt>
                <c:pt idx="664">
                  <c:v>9000</c:v>
                </c:pt>
                <c:pt idx="665">
                  <c:v>9000</c:v>
                </c:pt>
                <c:pt idx="666">
                  <c:v>9000</c:v>
                </c:pt>
                <c:pt idx="667">
                  <c:v>9000</c:v>
                </c:pt>
                <c:pt idx="668">
                  <c:v>9000</c:v>
                </c:pt>
                <c:pt idx="669">
                  <c:v>9000</c:v>
                </c:pt>
                <c:pt idx="670">
                  <c:v>9000</c:v>
                </c:pt>
                <c:pt idx="671">
                  <c:v>9000</c:v>
                </c:pt>
                <c:pt idx="672">
                  <c:v>9000</c:v>
                </c:pt>
                <c:pt idx="673">
                  <c:v>9000</c:v>
                </c:pt>
                <c:pt idx="674">
                  <c:v>9000</c:v>
                </c:pt>
                <c:pt idx="675">
                  <c:v>9000</c:v>
                </c:pt>
                <c:pt idx="676">
                  <c:v>9000</c:v>
                </c:pt>
                <c:pt idx="677">
                  <c:v>9000</c:v>
                </c:pt>
                <c:pt idx="678">
                  <c:v>9000</c:v>
                </c:pt>
                <c:pt idx="679">
                  <c:v>9000</c:v>
                </c:pt>
                <c:pt idx="680">
                  <c:v>9000</c:v>
                </c:pt>
                <c:pt idx="681">
                  <c:v>9000</c:v>
                </c:pt>
                <c:pt idx="682">
                  <c:v>9000</c:v>
                </c:pt>
                <c:pt idx="683">
                  <c:v>9000</c:v>
                </c:pt>
                <c:pt idx="684">
                  <c:v>9000</c:v>
                </c:pt>
                <c:pt idx="685">
                  <c:v>9000</c:v>
                </c:pt>
                <c:pt idx="686">
                  <c:v>9000</c:v>
                </c:pt>
                <c:pt idx="687">
                  <c:v>9000</c:v>
                </c:pt>
                <c:pt idx="688">
                  <c:v>9000</c:v>
                </c:pt>
                <c:pt idx="689">
                  <c:v>9000</c:v>
                </c:pt>
                <c:pt idx="690">
                  <c:v>9000</c:v>
                </c:pt>
                <c:pt idx="691">
                  <c:v>9000</c:v>
                </c:pt>
                <c:pt idx="692">
                  <c:v>9000</c:v>
                </c:pt>
                <c:pt idx="693">
                  <c:v>9000</c:v>
                </c:pt>
                <c:pt idx="694">
                  <c:v>9000</c:v>
                </c:pt>
                <c:pt idx="695">
                  <c:v>9000</c:v>
                </c:pt>
                <c:pt idx="696">
                  <c:v>9000</c:v>
                </c:pt>
                <c:pt idx="697">
                  <c:v>9000</c:v>
                </c:pt>
                <c:pt idx="698">
                  <c:v>9000</c:v>
                </c:pt>
                <c:pt idx="699">
                  <c:v>9000</c:v>
                </c:pt>
                <c:pt idx="700">
                  <c:v>9000</c:v>
                </c:pt>
                <c:pt idx="701">
                  <c:v>9000</c:v>
                </c:pt>
                <c:pt idx="702">
                  <c:v>9000</c:v>
                </c:pt>
                <c:pt idx="703">
                  <c:v>9000</c:v>
                </c:pt>
                <c:pt idx="704">
                  <c:v>9000</c:v>
                </c:pt>
                <c:pt idx="705">
                  <c:v>9000</c:v>
                </c:pt>
                <c:pt idx="706">
                  <c:v>9000</c:v>
                </c:pt>
                <c:pt idx="707">
                  <c:v>9000</c:v>
                </c:pt>
                <c:pt idx="708">
                  <c:v>9000</c:v>
                </c:pt>
                <c:pt idx="709">
                  <c:v>9000</c:v>
                </c:pt>
                <c:pt idx="710">
                  <c:v>9000</c:v>
                </c:pt>
                <c:pt idx="711">
                  <c:v>9000</c:v>
                </c:pt>
                <c:pt idx="712">
                  <c:v>9000</c:v>
                </c:pt>
                <c:pt idx="713">
                  <c:v>9000</c:v>
                </c:pt>
                <c:pt idx="714">
                  <c:v>9000</c:v>
                </c:pt>
                <c:pt idx="715">
                  <c:v>9000</c:v>
                </c:pt>
                <c:pt idx="716">
                  <c:v>9000</c:v>
                </c:pt>
                <c:pt idx="717">
                  <c:v>9000</c:v>
                </c:pt>
                <c:pt idx="718">
                  <c:v>9000</c:v>
                </c:pt>
                <c:pt idx="719">
                  <c:v>9000</c:v>
                </c:pt>
                <c:pt idx="720">
                  <c:v>9000</c:v>
                </c:pt>
                <c:pt idx="721">
                  <c:v>9000</c:v>
                </c:pt>
                <c:pt idx="722">
                  <c:v>9000</c:v>
                </c:pt>
                <c:pt idx="723">
                  <c:v>9000</c:v>
                </c:pt>
                <c:pt idx="724">
                  <c:v>9000</c:v>
                </c:pt>
                <c:pt idx="725">
                  <c:v>9000</c:v>
                </c:pt>
                <c:pt idx="726">
                  <c:v>9000</c:v>
                </c:pt>
                <c:pt idx="727">
                  <c:v>9000</c:v>
                </c:pt>
                <c:pt idx="728">
                  <c:v>9000</c:v>
                </c:pt>
                <c:pt idx="729">
                  <c:v>9000</c:v>
                </c:pt>
                <c:pt idx="730">
                  <c:v>9000</c:v>
                </c:pt>
                <c:pt idx="731">
                  <c:v>9000</c:v>
                </c:pt>
                <c:pt idx="732">
                  <c:v>9000</c:v>
                </c:pt>
                <c:pt idx="733">
                  <c:v>9000</c:v>
                </c:pt>
                <c:pt idx="734">
                  <c:v>9000</c:v>
                </c:pt>
                <c:pt idx="735">
                  <c:v>9000</c:v>
                </c:pt>
                <c:pt idx="736">
                  <c:v>9000</c:v>
                </c:pt>
                <c:pt idx="737">
                  <c:v>9000</c:v>
                </c:pt>
                <c:pt idx="738">
                  <c:v>9000</c:v>
                </c:pt>
                <c:pt idx="739">
                  <c:v>9000</c:v>
                </c:pt>
                <c:pt idx="740">
                  <c:v>9000</c:v>
                </c:pt>
                <c:pt idx="741">
                  <c:v>9000</c:v>
                </c:pt>
                <c:pt idx="742">
                  <c:v>9000</c:v>
                </c:pt>
                <c:pt idx="743">
                  <c:v>9000</c:v>
                </c:pt>
                <c:pt idx="744">
                  <c:v>9000</c:v>
                </c:pt>
                <c:pt idx="745">
                  <c:v>9000</c:v>
                </c:pt>
                <c:pt idx="746">
                  <c:v>9000</c:v>
                </c:pt>
                <c:pt idx="747">
                  <c:v>9000</c:v>
                </c:pt>
                <c:pt idx="748">
                  <c:v>9000</c:v>
                </c:pt>
                <c:pt idx="749">
                  <c:v>9000</c:v>
                </c:pt>
                <c:pt idx="750">
                  <c:v>9000</c:v>
                </c:pt>
                <c:pt idx="751">
                  <c:v>9000</c:v>
                </c:pt>
                <c:pt idx="752">
                  <c:v>9000</c:v>
                </c:pt>
                <c:pt idx="753">
                  <c:v>9000</c:v>
                </c:pt>
                <c:pt idx="754">
                  <c:v>9000</c:v>
                </c:pt>
                <c:pt idx="755">
                  <c:v>9000</c:v>
                </c:pt>
                <c:pt idx="756">
                  <c:v>9000</c:v>
                </c:pt>
                <c:pt idx="757">
                  <c:v>9000</c:v>
                </c:pt>
                <c:pt idx="758">
                  <c:v>9000</c:v>
                </c:pt>
                <c:pt idx="759">
                  <c:v>9000</c:v>
                </c:pt>
                <c:pt idx="760">
                  <c:v>9000</c:v>
                </c:pt>
                <c:pt idx="761">
                  <c:v>9000</c:v>
                </c:pt>
                <c:pt idx="762">
                  <c:v>9000</c:v>
                </c:pt>
                <c:pt idx="763">
                  <c:v>9000</c:v>
                </c:pt>
                <c:pt idx="764">
                  <c:v>9000</c:v>
                </c:pt>
                <c:pt idx="765">
                  <c:v>9000</c:v>
                </c:pt>
                <c:pt idx="766">
                  <c:v>9000</c:v>
                </c:pt>
                <c:pt idx="767">
                  <c:v>9000</c:v>
                </c:pt>
                <c:pt idx="768">
                  <c:v>9000</c:v>
                </c:pt>
                <c:pt idx="769">
                  <c:v>9000</c:v>
                </c:pt>
                <c:pt idx="770">
                  <c:v>9000</c:v>
                </c:pt>
                <c:pt idx="771">
                  <c:v>9000</c:v>
                </c:pt>
                <c:pt idx="772">
                  <c:v>9000</c:v>
                </c:pt>
                <c:pt idx="773">
                  <c:v>9000</c:v>
                </c:pt>
                <c:pt idx="774">
                  <c:v>9000</c:v>
                </c:pt>
                <c:pt idx="775">
                  <c:v>9000</c:v>
                </c:pt>
                <c:pt idx="776">
                  <c:v>9000</c:v>
                </c:pt>
                <c:pt idx="777">
                  <c:v>9000</c:v>
                </c:pt>
                <c:pt idx="778">
                  <c:v>9000</c:v>
                </c:pt>
                <c:pt idx="779">
                  <c:v>9000</c:v>
                </c:pt>
                <c:pt idx="780">
                  <c:v>9000</c:v>
                </c:pt>
                <c:pt idx="781">
                  <c:v>9000</c:v>
                </c:pt>
                <c:pt idx="782">
                  <c:v>9000</c:v>
                </c:pt>
                <c:pt idx="783">
                  <c:v>9000</c:v>
                </c:pt>
                <c:pt idx="784">
                  <c:v>9000</c:v>
                </c:pt>
                <c:pt idx="785">
                  <c:v>9000</c:v>
                </c:pt>
                <c:pt idx="786">
                  <c:v>9000</c:v>
                </c:pt>
                <c:pt idx="787">
                  <c:v>9000</c:v>
                </c:pt>
                <c:pt idx="788">
                  <c:v>9000</c:v>
                </c:pt>
                <c:pt idx="789">
                  <c:v>9000</c:v>
                </c:pt>
                <c:pt idx="790">
                  <c:v>9000</c:v>
                </c:pt>
                <c:pt idx="791">
                  <c:v>9000</c:v>
                </c:pt>
                <c:pt idx="792">
                  <c:v>9000</c:v>
                </c:pt>
                <c:pt idx="793">
                  <c:v>9000</c:v>
                </c:pt>
                <c:pt idx="794">
                  <c:v>9000</c:v>
                </c:pt>
                <c:pt idx="795">
                  <c:v>9000</c:v>
                </c:pt>
                <c:pt idx="796">
                  <c:v>9000</c:v>
                </c:pt>
                <c:pt idx="797">
                  <c:v>9000</c:v>
                </c:pt>
                <c:pt idx="798">
                  <c:v>9000</c:v>
                </c:pt>
                <c:pt idx="799">
                  <c:v>9000</c:v>
                </c:pt>
                <c:pt idx="800">
                  <c:v>9000</c:v>
                </c:pt>
                <c:pt idx="801">
                  <c:v>9000</c:v>
                </c:pt>
                <c:pt idx="802">
                  <c:v>9000</c:v>
                </c:pt>
                <c:pt idx="803">
                  <c:v>9000</c:v>
                </c:pt>
                <c:pt idx="804">
                  <c:v>9000</c:v>
                </c:pt>
                <c:pt idx="805">
                  <c:v>9000</c:v>
                </c:pt>
                <c:pt idx="806">
                  <c:v>9000</c:v>
                </c:pt>
                <c:pt idx="807">
                  <c:v>9000</c:v>
                </c:pt>
                <c:pt idx="808">
                  <c:v>9000</c:v>
                </c:pt>
                <c:pt idx="809">
                  <c:v>9000</c:v>
                </c:pt>
                <c:pt idx="810">
                  <c:v>9000</c:v>
                </c:pt>
                <c:pt idx="811">
                  <c:v>9000</c:v>
                </c:pt>
                <c:pt idx="812">
                  <c:v>9000</c:v>
                </c:pt>
                <c:pt idx="813">
                  <c:v>9000</c:v>
                </c:pt>
                <c:pt idx="814">
                  <c:v>9000</c:v>
                </c:pt>
                <c:pt idx="815">
                  <c:v>9000</c:v>
                </c:pt>
                <c:pt idx="816">
                  <c:v>9000</c:v>
                </c:pt>
                <c:pt idx="817">
                  <c:v>9000</c:v>
                </c:pt>
                <c:pt idx="818">
                  <c:v>9000</c:v>
                </c:pt>
                <c:pt idx="819">
                  <c:v>9000</c:v>
                </c:pt>
                <c:pt idx="820">
                  <c:v>9000</c:v>
                </c:pt>
                <c:pt idx="821">
                  <c:v>9000</c:v>
                </c:pt>
                <c:pt idx="822">
                  <c:v>9000</c:v>
                </c:pt>
                <c:pt idx="823">
                  <c:v>9000</c:v>
                </c:pt>
                <c:pt idx="824">
                  <c:v>9000</c:v>
                </c:pt>
                <c:pt idx="825">
                  <c:v>9000</c:v>
                </c:pt>
                <c:pt idx="826">
                  <c:v>9000</c:v>
                </c:pt>
                <c:pt idx="827">
                  <c:v>9000</c:v>
                </c:pt>
                <c:pt idx="828">
                  <c:v>9000</c:v>
                </c:pt>
                <c:pt idx="829">
                  <c:v>9000</c:v>
                </c:pt>
                <c:pt idx="830">
                  <c:v>9000</c:v>
                </c:pt>
                <c:pt idx="831">
                  <c:v>9000</c:v>
                </c:pt>
                <c:pt idx="832">
                  <c:v>9000</c:v>
                </c:pt>
                <c:pt idx="833">
                  <c:v>9000</c:v>
                </c:pt>
                <c:pt idx="834">
                  <c:v>9000</c:v>
                </c:pt>
                <c:pt idx="835">
                  <c:v>9000</c:v>
                </c:pt>
                <c:pt idx="836">
                  <c:v>9000</c:v>
                </c:pt>
                <c:pt idx="837">
                  <c:v>9000</c:v>
                </c:pt>
                <c:pt idx="838">
                  <c:v>9000</c:v>
                </c:pt>
                <c:pt idx="839">
                  <c:v>9000</c:v>
                </c:pt>
                <c:pt idx="840">
                  <c:v>9000</c:v>
                </c:pt>
                <c:pt idx="841">
                  <c:v>9000</c:v>
                </c:pt>
                <c:pt idx="842">
                  <c:v>9000</c:v>
                </c:pt>
                <c:pt idx="843">
                  <c:v>9000</c:v>
                </c:pt>
                <c:pt idx="844">
                  <c:v>9000</c:v>
                </c:pt>
                <c:pt idx="845">
                  <c:v>9000</c:v>
                </c:pt>
                <c:pt idx="846">
                  <c:v>9000</c:v>
                </c:pt>
                <c:pt idx="847">
                  <c:v>9000</c:v>
                </c:pt>
                <c:pt idx="848">
                  <c:v>9000</c:v>
                </c:pt>
                <c:pt idx="849">
                  <c:v>9000</c:v>
                </c:pt>
                <c:pt idx="850">
                  <c:v>9000</c:v>
                </c:pt>
                <c:pt idx="851">
                  <c:v>9000</c:v>
                </c:pt>
                <c:pt idx="852">
                  <c:v>9000</c:v>
                </c:pt>
                <c:pt idx="853">
                  <c:v>9000</c:v>
                </c:pt>
                <c:pt idx="854">
                  <c:v>9000</c:v>
                </c:pt>
                <c:pt idx="855">
                  <c:v>9000</c:v>
                </c:pt>
                <c:pt idx="856">
                  <c:v>9000</c:v>
                </c:pt>
                <c:pt idx="857">
                  <c:v>9000</c:v>
                </c:pt>
                <c:pt idx="858">
                  <c:v>9000</c:v>
                </c:pt>
                <c:pt idx="859">
                  <c:v>9000</c:v>
                </c:pt>
                <c:pt idx="860">
                  <c:v>9000</c:v>
                </c:pt>
                <c:pt idx="861">
                  <c:v>9000</c:v>
                </c:pt>
                <c:pt idx="862">
                  <c:v>9000</c:v>
                </c:pt>
                <c:pt idx="863">
                  <c:v>9000</c:v>
                </c:pt>
                <c:pt idx="864">
                  <c:v>9000</c:v>
                </c:pt>
                <c:pt idx="865">
                  <c:v>9000</c:v>
                </c:pt>
                <c:pt idx="866">
                  <c:v>9000</c:v>
                </c:pt>
                <c:pt idx="867">
                  <c:v>9000</c:v>
                </c:pt>
                <c:pt idx="868">
                  <c:v>9000</c:v>
                </c:pt>
                <c:pt idx="869">
                  <c:v>9000</c:v>
                </c:pt>
                <c:pt idx="870">
                  <c:v>9000</c:v>
                </c:pt>
                <c:pt idx="871">
                  <c:v>9000</c:v>
                </c:pt>
                <c:pt idx="872">
                  <c:v>9000</c:v>
                </c:pt>
                <c:pt idx="873">
                  <c:v>9000</c:v>
                </c:pt>
                <c:pt idx="874">
                  <c:v>9000</c:v>
                </c:pt>
                <c:pt idx="875">
                  <c:v>9000</c:v>
                </c:pt>
                <c:pt idx="876">
                  <c:v>9000</c:v>
                </c:pt>
                <c:pt idx="877">
                  <c:v>9000</c:v>
                </c:pt>
                <c:pt idx="878">
                  <c:v>9000</c:v>
                </c:pt>
                <c:pt idx="879">
                  <c:v>9000</c:v>
                </c:pt>
                <c:pt idx="880">
                  <c:v>9000</c:v>
                </c:pt>
                <c:pt idx="881">
                  <c:v>9000</c:v>
                </c:pt>
                <c:pt idx="882">
                  <c:v>9000</c:v>
                </c:pt>
                <c:pt idx="883">
                  <c:v>9000</c:v>
                </c:pt>
                <c:pt idx="884">
                  <c:v>9000</c:v>
                </c:pt>
                <c:pt idx="885">
                  <c:v>9000</c:v>
                </c:pt>
                <c:pt idx="886">
                  <c:v>9000</c:v>
                </c:pt>
                <c:pt idx="887">
                  <c:v>9000</c:v>
                </c:pt>
                <c:pt idx="888">
                  <c:v>9000</c:v>
                </c:pt>
                <c:pt idx="889">
                  <c:v>9000</c:v>
                </c:pt>
                <c:pt idx="890">
                  <c:v>9000</c:v>
                </c:pt>
                <c:pt idx="891">
                  <c:v>9000</c:v>
                </c:pt>
                <c:pt idx="892">
                  <c:v>9000</c:v>
                </c:pt>
                <c:pt idx="893">
                  <c:v>9000</c:v>
                </c:pt>
                <c:pt idx="894">
                  <c:v>9000</c:v>
                </c:pt>
                <c:pt idx="895">
                  <c:v>9000</c:v>
                </c:pt>
                <c:pt idx="896">
                  <c:v>9000</c:v>
                </c:pt>
                <c:pt idx="897">
                  <c:v>9000</c:v>
                </c:pt>
                <c:pt idx="898">
                  <c:v>9000</c:v>
                </c:pt>
                <c:pt idx="899">
                  <c:v>9000</c:v>
                </c:pt>
                <c:pt idx="900">
                  <c:v>9000</c:v>
                </c:pt>
                <c:pt idx="901">
                  <c:v>9000</c:v>
                </c:pt>
                <c:pt idx="902">
                  <c:v>9000</c:v>
                </c:pt>
                <c:pt idx="903">
                  <c:v>9000</c:v>
                </c:pt>
                <c:pt idx="904">
                  <c:v>9000</c:v>
                </c:pt>
                <c:pt idx="905">
                  <c:v>9000</c:v>
                </c:pt>
                <c:pt idx="906">
                  <c:v>9000</c:v>
                </c:pt>
                <c:pt idx="907">
                  <c:v>9000</c:v>
                </c:pt>
                <c:pt idx="908">
                  <c:v>9000</c:v>
                </c:pt>
                <c:pt idx="909">
                  <c:v>9000</c:v>
                </c:pt>
                <c:pt idx="910">
                  <c:v>9000</c:v>
                </c:pt>
                <c:pt idx="911">
                  <c:v>9000</c:v>
                </c:pt>
                <c:pt idx="912">
                  <c:v>9000</c:v>
                </c:pt>
                <c:pt idx="913">
                  <c:v>9000</c:v>
                </c:pt>
                <c:pt idx="914">
                  <c:v>9000</c:v>
                </c:pt>
                <c:pt idx="915">
                  <c:v>9000</c:v>
                </c:pt>
                <c:pt idx="916">
                  <c:v>9000</c:v>
                </c:pt>
                <c:pt idx="917">
                  <c:v>9000</c:v>
                </c:pt>
                <c:pt idx="918">
                  <c:v>9000</c:v>
                </c:pt>
                <c:pt idx="919">
                  <c:v>9000</c:v>
                </c:pt>
                <c:pt idx="920">
                  <c:v>9000</c:v>
                </c:pt>
                <c:pt idx="921">
                  <c:v>9000</c:v>
                </c:pt>
                <c:pt idx="922">
                  <c:v>9000</c:v>
                </c:pt>
                <c:pt idx="923">
                  <c:v>9000</c:v>
                </c:pt>
                <c:pt idx="924">
                  <c:v>9000</c:v>
                </c:pt>
                <c:pt idx="925">
                  <c:v>9000</c:v>
                </c:pt>
                <c:pt idx="926">
                  <c:v>9000</c:v>
                </c:pt>
                <c:pt idx="927">
                  <c:v>9000</c:v>
                </c:pt>
                <c:pt idx="928">
                  <c:v>9000</c:v>
                </c:pt>
                <c:pt idx="929">
                  <c:v>9000</c:v>
                </c:pt>
                <c:pt idx="930">
                  <c:v>9000</c:v>
                </c:pt>
                <c:pt idx="931">
                  <c:v>9000</c:v>
                </c:pt>
                <c:pt idx="932">
                  <c:v>9000</c:v>
                </c:pt>
                <c:pt idx="933">
                  <c:v>9000</c:v>
                </c:pt>
                <c:pt idx="934">
                  <c:v>9000</c:v>
                </c:pt>
                <c:pt idx="935">
                  <c:v>9000</c:v>
                </c:pt>
                <c:pt idx="936">
                  <c:v>9000</c:v>
                </c:pt>
                <c:pt idx="937">
                  <c:v>9000</c:v>
                </c:pt>
                <c:pt idx="938">
                  <c:v>9000</c:v>
                </c:pt>
                <c:pt idx="939">
                  <c:v>9000</c:v>
                </c:pt>
                <c:pt idx="940">
                  <c:v>9000</c:v>
                </c:pt>
                <c:pt idx="941">
                  <c:v>9000</c:v>
                </c:pt>
                <c:pt idx="942">
                  <c:v>9000</c:v>
                </c:pt>
                <c:pt idx="943">
                  <c:v>9000</c:v>
                </c:pt>
                <c:pt idx="944">
                  <c:v>9000</c:v>
                </c:pt>
                <c:pt idx="945">
                  <c:v>9000</c:v>
                </c:pt>
                <c:pt idx="946">
                  <c:v>9000</c:v>
                </c:pt>
                <c:pt idx="947">
                  <c:v>9000</c:v>
                </c:pt>
                <c:pt idx="948">
                  <c:v>9000</c:v>
                </c:pt>
                <c:pt idx="949">
                  <c:v>9000</c:v>
                </c:pt>
                <c:pt idx="950">
                  <c:v>9000</c:v>
                </c:pt>
                <c:pt idx="951">
                  <c:v>9000</c:v>
                </c:pt>
                <c:pt idx="952">
                  <c:v>9000</c:v>
                </c:pt>
                <c:pt idx="953">
                  <c:v>9000</c:v>
                </c:pt>
                <c:pt idx="954">
                  <c:v>9000</c:v>
                </c:pt>
                <c:pt idx="955">
                  <c:v>9000</c:v>
                </c:pt>
                <c:pt idx="956">
                  <c:v>9000</c:v>
                </c:pt>
                <c:pt idx="957">
                  <c:v>9000</c:v>
                </c:pt>
                <c:pt idx="958">
                  <c:v>9000</c:v>
                </c:pt>
                <c:pt idx="959">
                  <c:v>9000</c:v>
                </c:pt>
                <c:pt idx="960">
                  <c:v>9000</c:v>
                </c:pt>
                <c:pt idx="961">
                  <c:v>9000</c:v>
                </c:pt>
                <c:pt idx="962">
                  <c:v>9000</c:v>
                </c:pt>
                <c:pt idx="963">
                  <c:v>9000</c:v>
                </c:pt>
                <c:pt idx="964">
                  <c:v>9000</c:v>
                </c:pt>
                <c:pt idx="965">
                  <c:v>9000</c:v>
                </c:pt>
                <c:pt idx="966">
                  <c:v>9000</c:v>
                </c:pt>
                <c:pt idx="967">
                  <c:v>9000</c:v>
                </c:pt>
                <c:pt idx="968">
                  <c:v>9000</c:v>
                </c:pt>
                <c:pt idx="969">
                  <c:v>9000</c:v>
                </c:pt>
                <c:pt idx="970">
                  <c:v>9000</c:v>
                </c:pt>
                <c:pt idx="971">
                  <c:v>9000</c:v>
                </c:pt>
                <c:pt idx="972">
                  <c:v>9000</c:v>
                </c:pt>
                <c:pt idx="973">
                  <c:v>9000</c:v>
                </c:pt>
                <c:pt idx="974">
                  <c:v>9000</c:v>
                </c:pt>
                <c:pt idx="975">
                  <c:v>9000</c:v>
                </c:pt>
                <c:pt idx="976">
                  <c:v>9000</c:v>
                </c:pt>
                <c:pt idx="977">
                  <c:v>9000</c:v>
                </c:pt>
                <c:pt idx="978">
                  <c:v>9000</c:v>
                </c:pt>
                <c:pt idx="979">
                  <c:v>9000</c:v>
                </c:pt>
                <c:pt idx="980">
                  <c:v>9000</c:v>
                </c:pt>
                <c:pt idx="981">
                  <c:v>9000</c:v>
                </c:pt>
                <c:pt idx="982">
                  <c:v>9000</c:v>
                </c:pt>
                <c:pt idx="983">
                  <c:v>9000</c:v>
                </c:pt>
                <c:pt idx="984">
                  <c:v>9000</c:v>
                </c:pt>
                <c:pt idx="985">
                  <c:v>9000</c:v>
                </c:pt>
                <c:pt idx="986">
                  <c:v>9000</c:v>
                </c:pt>
                <c:pt idx="987">
                  <c:v>9000</c:v>
                </c:pt>
                <c:pt idx="988">
                  <c:v>9000</c:v>
                </c:pt>
                <c:pt idx="989">
                  <c:v>9000</c:v>
                </c:pt>
                <c:pt idx="990">
                  <c:v>9000</c:v>
                </c:pt>
                <c:pt idx="991">
                  <c:v>9000</c:v>
                </c:pt>
                <c:pt idx="992">
                  <c:v>9000</c:v>
                </c:pt>
                <c:pt idx="993">
                  <c:v>9000</c:v>
                </c:pt>
                <c:pt idx="994">
                  <c:v>9000</c:v>
                </c:pt>
                <c:pt idx="995">
                  <c:v>9000</c:v>
                </c:pt>
                <c:pt idx="996">
                  <c:v>9000</c:v>
                </c:pt>
                <c:pt idx="997">
                  <c:v>9000</c:v>
                </c:pt>
                <c:pt idx="998">
                  <c:v>9000</c:v>
                </c:pt>
                <c:pt idx="999">
                  <c:v>9000</c:v>
                </c:pt>
                <c:pt idx="1000">
                  <c:v>9000</c:v>
                </c:pt>
                <c:pt idx="1001">
                  <c:v>9000</c:v>
                </c:pt>
                <c:pt idx="1002">
                  <c:v>9000</c:v>
                </c:pt>
                <c:pt idx="1003">
                  <c:v>9000</c:v>
                </c:pt>
                <c:pt idx="1004">
                  <c:v>9000</c:v>
                </c:pt>
                <c:pt idx="1005">
                  <c:v>9000</c:v>
                </c:pt>
                <c:pt idx="1006">
                  <c:v>9000</c:v>
                </c:pt>
                <c:pt idx="1007">
                  <c:v>9000</c:v>
                </c:pt>
                <c:pt idx="1008">
                  <c:v>9000</c:v>
                </c:pt>
                <c:pt idx="1009">
                  <c:v>9000</c:v>
                </c:pt>
                <c:pt idx="1010">
                  <c:v>9000</c:v>
                </c:pt>
                <c:pt idx="1011">
                  <c:v>9000</c:v>
                </c:pt>
                <c:pt idx="1012">
                  <c:v>9000</c:v>
                </c:pt>
                <c:pt idx="1013">
                  <c:v>9000</c:v>
                </c:pt>
                <c:pt idx="1014">
                  <c:v>9000</c:v>
                </c:pt>
                <c:pt idx="1015">
                  <c:v>9000</c:v>
                </c:pt>
                <c:pt idx="1016">
                  <c:v>9000</c:v>
                </c:pt>
                <c:pt idx="1017">
                  <c:v>9000</c:v>
                </c:pt>
                <c:pt idx="1018">
                  <c:v>9000</c:v>
                </c:pt>
                <c:pt idx="1019">
                  <c:v>9000</c:v>
                </c:pt>
                <c:pt idx="1020">
                  <c:v>9000</c:v>
                </c:pt>
                <c:pt idx="1021">
                  <c:v>9000</c:v>
                </c:pt>
                <c:pt idx="1022">
                  <c:v>9000</c:v>
                </c:pt>
                <c:pt idx="1023">
                  <c:v>9000</c:v>
                </c:pt>
                <c:pt idx="1024">
                  <c:v>9000</c:v>
                </c:pt>
                <c:pt idx="1025">
                  <c:v>9000</c:v>
                </c:pt>
                <c:pt idx="1026">
                  <c:v>9000</c:v>
                </c:pt>
                <c:pt idx="1027">
                  <c:v>9000</c:v>
                </c:pt>
                <c:pt idx="1028">
                  <c:v>9000</c:v>
                </c:pt>
                <c:pt idx="1029">
                  <c:v>9000</c:v>
                </c:pt>
                <c:pt idx="1030">
                  <c:v>9000</c:v>
                </c:pt>
                <c:pt idx="1031">
                  <c:v>9000</c:v>
                </c:pt>
                <c:pt idx="1032">
                  <c:v>9000</c:v>
                </c:pt>
                <c:pt idx="1033">
                  <c:v>9000</c:v>
                </c:pt>
                <c:pt idx="1034">
                  <c:v>9000</c:v>
                </c:pt>
                <c:pt idx="1035">
                  <c:v>9000</c:v>
                </c:pt>
                <c:pt idx="1036">
                  <c:v>9000</c:v>
                </c:pt>
                <c:pt idx="1037">
                  <c:v>9000</c:v>
                </c:pt>
                <c:pt idx="1038">
                  <c:v>9000</c:v>
                </c:pt>
                <c:pt idx="1039">
                  <c:v>9000</c:v>
                </c:pt>
                <c:pt idx="1040">
                  <c:v>9000</c:v>
                </c:pt>
                <c:pt idx="1041">
                  <c:v>9000</c:v>
                </c:pt>
                <c:pt idx="1042">
                  <c:v>9000</c:v>
                </c:pt>
                <c:pt idx="1043">
                  <c:v>9000</c:v>
                </c:pt>
                <c:pt idx="1044">
                  <c:v>9000</c:v>
                </c:pt>
                <c:pt idx="1045">
                  <c:v>9000</c:v>
                </c:pt>
                <c:pt idx="1046">
                  <c:v>9000</c:v>
                </c:pt>
                <c:pt idx="1047">
                  <c:v>9000</c:v>
                </c:pt>
                <c:pt idx="1048">
                  <c:v>9000</c:v>
                </c:pt>
                <c:pt idx="1049">
                  <c:v>9000</c:v>
                </c:pt>
                <c:pt idx="1050">
                  <c:v>9000</c:v>
                </c:pt>
                <c:pt idx="1051">
                  <c:v>9000</c:v>
                </c:pt>
                <c:pt idx="1052">
                  <c:v>9000</c:v>
                </c:pt>
                <c:pt idx="1053">
                  <c:v>9000</c:v>
                </c:pt>
                <c:pt idx="1054">
                  <c:v>9000</c:v>
                </c:pt>
                <c:pt idx="1055">
                  <c:v>9000</c:v>
                </c:pt>
                <c:pt idx="1056">
                  <c:v>9000</c:v>
                </c:pt>
                <c:pt idx="1057">
                  <c:v>9000</c:v>
                </c:pt>
                <c:pt idx="1058">
                  <c:v>9000</c:v>
                </c:pt>
                <c:pt idx="1059">
                  <c:v>9000</c:v>
                </c:pt>
                <c:pt idx="1060">
                  <c:v>9000</c:v>
                </c:pt>
                <c:pt idx="1061">
                  <c:v>9000</c:v>
                </c:pt>
                <c:pt idx="1062">
                  <c:v>9000</c:v>
                </c:pt>
                <c:pt idx="1063">
                  <c:v>9000</c:v>
                </c:pt>
                <c:pt idx="1064">
                  <c:v>9000</c:v>
                </c:pt>
                <c:pt idx="1065">
                  <c:v>9000</c:v>
                </c:pt>
                <c:pt idx="1066">
                  <c:v>9000</c:v>
                </c:pt>
                <c:pt idx="1067">
                  <c:v>9000</c:v>
                </c:pt>
                <c:pt idx="1068">
                  <c:v>9000</c:v>
                </c:pt>
                <c:pt idx="1069">
                  <c:v>9000</c:v>
                </c:pt>
                <c:pt idx="1070">
                  <c:v>9000</c:v>
                </c:pt>
                <c:pt idx="1071">
                  <c:v>9000</c:v>
                </c:pt>
                <c:pt idx="1072">
                  <c:v>9000</c:v>
                </c:pt>
                <c:pt idx="1073">
                  <c:v>9000</c:v>
                </c:pt>
                <c:pt idx="1074">
                  <c:v>9000</c:v>
                </c:pt>
                <c:pt idx="1075">
                  <c:v>9000</c:v>
                </c:pt>
                <c:pt idx="1076">
                  <c:v>9000</c:v>
                </c:pt>
                <c:pt idx="1077">
                  <c:v>9000</c:v>
                </c:pt>
                <c:pt idx="1078">
                  <c:v>9000</c:v>
                </c:pt>
                <c:pt idx="1079">
                  <c:v>9000</c:v>
                </c:pt>
                <c:pt idx="1080">
                  <c:v>9000</c:v>
                </c:pt>
                <c:pt idx="1081">
                  <c:v>9000</c:v>
                </c:pt>
                <c:pt idx="1082">
                  <c:v>9000</c:v>
                </c:pt>
                <c:pt idx="1083">
                  <c:v>9000</c:v>
                </c:pt>
                <c:pt idx="1084">
                  <c:v>9000</c:v>
                </c:pt>
                <c:pt idx="1085">
                  <c:v>9000</c:v>
                </c:pt>
                <c:pt idx="1086">
                  <c:v>9000</c:v>
                </c:pt>
                <c:pt idx="1087">
                  <c:v>9000</c:v>
                </c:pt>
                <c:pt idx="1088">
                  <c:v>9000</c:v>
                </c:pt>
                <c:pt idx="1089">
                  <c:v>9000</c:v>
                </c:pt>
                <c:pt idx="1090">
                  <c:v>9000</c:v>
                </c:pt>
                <c:pt idx="1091">
                  <c:v>9000</c:v>
                </c:pt>
                <c:pt idx="1092">
                  <c:v>9000</c:v>
                </c:pt>
                <c:pt idx="1093">
                  <c:v>9000</c:v>
                </c:pt>
                <c:pt idx="1094">
                  <c:v>9000</c:v>
                </c:pt>
                <c:pt idx="1095">
                  <c:v>9000</c:v>
                </c:pt>
                <c:pt idx="1096">
                  <c:v>9000</c:v>
                </c:pt>
                <c:pt idx="1097">
                  <c:v>9000</c:v>
                </c:pt>
                <c:pt idx="1098">
                  <c:v>9000</c:v>
                </c:pt>
                <c:pt idx="1099">
                  <c:v>9000</c:v>
                </c:pt>
                <c:pt idx="1100">
                  <c:v>9000</c:v>
                </c:pt>
                <c:pt idx="1101">
                  <c:v>9000</c:v>
                </c:pt>
                <c:pt idx="1102">
                  <c:v>9000</c:v>
                </c:pt>
                <c:pt idx="1103">
                  <c:v>9000</c:v>
                </c:pt>
                <c:pt idx="1104">
                  <c:v>9000</c:v>
                </c:pt>
                <c:pt idx="1105">
                  <c:v>9000</c:v>
                </c:pt>
                <c:pt idx="1106">
                  <c:v>9000</c:v>
                </c:pt>
                <c:pt idx="1107">
                  <c:v>9000</c:v>
                </c:pt>
                <c:pt idx="1108">
                  <c:v>9000</c:v>
                </c:pt>
                <c:pt idx="1109">
                  <c:v>9000</c:v>
                </c:pt>
                <c:pt idx="1110">
                  <c:v>9000</c:v>
                </c:pt>
                <c:pt idx="1111">
                  <c:v>9000</c:v>
                </c:pt>
                <c:pt idx="1112">
                  <c:v>9000</c:v>
                </c:pt>
                <c:pt idx="1113">
                  <c:v>9000</c:v>
                </c:pt>
                <c:pt idx="1114">
                  <c:v>9000</c:v>
                </c:pt>
                <c:pt idx="1115">
                  <c:v>9000</c:v>
                </c:pt>
                <c:pt idx="1116">
                  <c:v>9000</c:v>
                </c:pt>
                <c:pt idx="1117">
                  <c:v>9000</c:v>
                </c:pt>
                <c:pt idx="1118">
                  <c:v>9000</c:v>
                </c:pt>
                <c:pt idx="1119">
                  <c:v>9000</c:v>
                </c:pt>
                <c:pt idx="1120">
                  <c:v>9000</c:v>
                </c:pt>
                <c:pt idx="1121">
                  <c:v>9000</c:v>
                </c:pt>
                <c:pt idx="1122">
                  <c:v>9000</c:v>
                </c:pt>
                <c:pt idx="1123">
                  <c:v>9000</c:v>
                </c:pt>
                <c:pt idx="1124">
                  <c:v>9000</c:v>
                </c:pt>
                <c:pt idx="1125">
                  <c:v>9000</c:v>
                </c:pt>
                <c:pt idx="1126">
                  <c:v>9000</c:v>
                </c:pt>
                <c:pt idx="1127">
                  <c:v>9000</c:v>
                </c:pt>
                <c:pt idx="1128">
                  <c:v>9000</c:v>
                </c:pt>
                <c:pt idx="1129">
                  <c:v>9000</c:v>
                </c:pt>
                <c:pt idx="1130">
                  <c:v>9000</c:v>
                </c:pt>
                <c:pt idx="1131">
                  <c:v>9000</c:v>
                </c:pt>
                <c:pt idx="1132">
                  <c:v>9000</c:v>
                </c:pt>
                <c:pt idx="1133">
                  <c:v>9000</c:v>
                </c:pt>
                <c:pt idx="1134">
                  <c:v>9000</c:v>
                </c:pt>
                <c:pt idx="1135">
                  <c:v>9000</c:v>
                </c:pt>
                <c:pt idx="1136">
                  <c:v>9000</c:v>
                </c:pt>
                <c:pt idx="1137">
                  <c:v>9000</c:v>
                </c:pt>
                <c:pt idx="1138">
                  <c:v>9000</c:v>
                </c:pt>
                <c:pt idx="1139">
                  <c:v>9000</c:v>
                </c:pt>
                <c:pt idx="1140">
                  <c:v>9000</c:v>
                </c:pt>
                <c:pt idx="1141">
                  <c:v>9000</c:v>
                </c:pt>
                <c:pt idx="1142">
                  <c:v>9000</c:v>
                </c:pt>
                <c:pt idx="1143">
                  <c:v>9000</c:v>
                </c:pt>
                <c:pt idx="1144">
                  <c:v>9000</c:v>
                </c:pt>
                <c:pt idx="1145">
                  <c:v>9000</c:v>
                </c:pt>
                <c:pt idx="1146">
                  <c:v>9000</c:v>
                </c:pt>
                <c:pt idx="1147">
                  <c:v>9000</c:v>
                </c:pt>
                <c:pt idx="1148">
                  <c:v>9000</c:v>
                </c:pt>
                <c:pt idx="1149">
                  <c:v>9000</c:v>
                </c:pt>
                <c:pt idx="1150">
                  <c:v>9000</c:v>
                </c:pt>
                <c:pt idx="1151">
                  <c:v>9000</c:v>
                </c:pt>
                <c:pt idx="1152">
                  <c:v>9000</c:v>
                </c:pt>
                <c:pt idx="1153">
                  <c:v>9000</c:v>
                </c:pt>
                <c:pt idx="1154">
                  <c:v>9000</c:v>
                </c:pt>
                <c:pt idx="1155">
                  <c:v>9000</c:v>
                </c:pt>
                <c:pt idx="1156">
                  <c:v>9000</c:v>
                </c:pt>
                <c:pt idx="1157">
                  <c:v>9000</c:v>
                </c:pt>
                <c:pt idx="1158">
                  <c:v>9000</c:v>
                </c:pt>
                <c:pt idx="1159">
                  <c:v>9000</c:v>
                </c:pt>
                <c:pt idx="1160">
                  <c:v>9000</c:v>
                </c:pt>
                <c:pt idx="1161">
                  <c:v>9000</c:v>
                </c:pt>
                <c:pt idx="1162">
                  <c:v>9000</c:v>
                </c:pt>
                <c:pt idx="1163">
                  <c:v>9000</c:v>
                </c:pt>
                <c:pt idx="1164">
                  <c:v>9000</c:v>
                </c:pt>
                <c:pt idx="1165">
                  <c:v>9000</c:v>
                </c:pt>
                <c:pt idx="1166">
                  <c:v>9000</c:v>
                </c:pt>
                <c:pt idx="1167">
                  <c:v>9000</c:v>
                </c:pt>
                <c:pt idx="1168">
                  <c:v>9000</c:v>
                </c:pt>
                <c:pt idx="1169">
                  <c:v>9000</c:v>
                </c:pt>
                <c:pt idx="1170">
                  <c:v>9000</c:v>
                </c:pt>
                <c:pt idx="1171">
                  <c:v>9000</c:v>
                </c:pt>
                <c:pt idx="1172">
                  <c:v>9000</c:v>
                </c:pt>
                <c:pt idx="1173">
                  <c:v>9000</c:v>
                </c:pt>
                <c:pt idx="1174">
                  <c:v>9000</c:v>
                </c:pt>
                <c:pt idx="1175">
                  <c:v>9000</c:v>
                </c:pt>
                <c:pt idx="1176">
                  <c:v>9000</c:v>
                </c:pt>
                <c:pt idx="1177">
                  <c:v>9000</c:v>
                </c:pt>
                <c:pt idx="1178">
                  <c:v>9000</c:v>
                </c:pt>
                <c:pt idx="1179">
                  <c:v>9000</c:v>
                </c:pt>
                <c:pt idx="1180">
                  <c:v>9000</c:v>
                </c:pt>
                <c:pt idx="1181">
                  <c:v>9000</c:v>
                </c:pt>
                <c:pt idx="1182">
                  <c:v>9000</c:v>
                </c:pt>
                <c:pt idx="1183">
                  <c:v>9000</c:v>
                </c:pt>
                <c:pt idx="1184">
                  <c:v>9000</c:v>
                </c:pt>
                <c:pt idx="1185">
                  <c:v>9000</c:v>
                </c:pt>
                <c:pt idx="1186">
                  <c:v>9000</c:v>
                </c:pt>
                <c:pt idx="1187">
                  <c:v>9000</c:v>
                </c:pt>
                <c:pt idx="1188">
                  <c:v>9000</c:v>
                </c:pt>
                <c:pt idx="1189">
                  <c:v>9000</c:v>
                </c:pt>
                <c:pt idx="1190">
                  <c:v>9000</c:v>
                </c:pt>
                <c:pt idx="1191">
                  <c:v>9000</c:v>
                </c:pt>
                <c:pt idx="1192">
                  <c:v>9000</c:v>
                </c:pt>
                <c:pt idx="1193">
                  <c:v>9000</c:v>
                </c:pt>
                <c:pt idx="1194">
                  <c:v>9000</c:v>
                </c:pt>
                <c:pt idx="1195">
                  <c:v>9000</c:v>
                </c:pt>
                <c:pt idx="1196">
                  <c:v>9000</c:v>
                </c:pt>
                <c:pt idx="1197">
                  <c:v>9000</c:v>
                </c:pt>
                <c:pt idx="1198">
                  <c:v>9000</c:v>
                </c:pt>
                <c:pt idx="1199">
                  <c:v>9000</c:v>
                </c:pt>
                <c:pt idx="1200">
                  <c:v>9000</c:v>
                </c:pt>
                <c:pt idx="1201">
                  <c:v>9000</c:v>
                </c:pt>
                <c:pt idx="1202">
                  <c:v>9000</c:v>
                </c:pt>
                <c:pt idx="1203">
                  <c:v>9000</c:v>
                </c:pt>
                <c:pt idx="1204">
                  <c:v>9000</c:v>
                </c:pt>
                <c:pt idx="1205">
                  <c:v>9000</c:v>
                </c:pt>
                <c:pt idx="1206">
                  <c:v>9000</c:v>
                </c:pt>
                <c:pt idx="1207">
                  <c:v>9000</c:v>
                </c:pt>
                <c:pt idx="1208">
                  <c:v>9000</c:v>
                </c:pt>
                <c:pt idx="1209">
                  <c:v>9000</c:v>
                </c:pt>
                <c:pt idx="1210">
                  <c:v>9000</c:v>
                </c:pt>
                <c:pt idx="1211">
                  <c:v>9000</c:v>
                </c:pt>
                <c:pt idx="1212">
                  <c:v>9000</c:v>
                </c:pt>
                <c:pt idx="1213">
                  <c:v>9000</c:v>
                </c:pt>
                <c:pt idx="1214">
                  <c:v>9000</c:v>
                </c:pt>
                <c:pt idx="1215">
                  <c:v>9000</c:v>
                </c:pt>
                <c:pt idx="1216">
                  <c:v>9000</c:v>
                </c:pt>
                <c:pt idx="1217">
                  <c:v>9000</c:v>
                </c:pt>
                <c:pt idx="1218">
                  <c:v>9000</c:v>
                </c:pt>
                <c:pt idx="1219">
                  <c:v>9000</c:v>
                </c:pt>
                <c:pt idx="1220">
                  <c:v>9000</c:v>
                </c:pt>
                <c:pt idx="1221">
                  <c:v>9000</c:v>
                </c:pt>
                <c:pt idx="1222">
                  <c:v>9000</c:v>
                </c:pt>
                <c:pt idx="1223">
                  <c:v>9000</c:v>
                </c:pt>
                <c:pt idx="1224">
                  <c:v>9000</c:v>
                </c:pt>
                <c:pt idx="1225">
                  <c:v>9000</c:v>
                </c:pt>
                <c:pt idx="1226">
                  <c:v>9000</c:v>
                </c:pt>
                <c:pt idx="1227">
                  <c:v>9000</c:v>
                </c:pt>
                <c:pt idx="1228">
                  <c:v>9000</c:v>
                </c:pt>
                <c:pt idx="1229">
                  <c:v>9000</c:v>
                </c:pt>
                <c:pt idx="1230">
                  <c:v>9000</c:v>
                </c:pt>
                <c:pt idx="1231">
                  <c:v>9000</c:v>
                </c:pt>
                <c:pt idx="1232">
                  <c:v>9000</c:v>
                </c:pt>
                <c:pt idx="1233">
                  <c:v>9000</c:v>
                </c:pt>
                <c:pt idx="1234">
                  <c:v>9000</c:v>
                </c:pt>
                <c:pt idx="1235">
                  <c:v>9000</c:v>
                </c:pt>
                <c:pt idx="1236">
                  <c:v>9000</c:v>
                </c:pt>
                <c:pt idx="1237">
                  <c:v>9000</c:v>
                </c:pt>
                <c:pt idx="1238">
                  <c:v>9000</c:v>
                </c:pt>
                <c:pt idx="1239">
                  <c:v>9000</c:v>
                </c:pt>
                <c:pt idx="1240">
                  <c:v>9000</c:v>
                </c:pt>
                <c:pt idx="1241">
                  <c:v>9000</c:v>
                </c:pt>
                <c:pt idx="1242">
                  <c:v>9000</c:v>
                </c:pt>
                <c:pt idx="1243">
                  <c:v>9000</c:v>
                </c:pt>
                <c:pt idx="1244">
                  <c:v>9000</c:v>
                </c:pt>
                <c:pt idx="1245">
                  <c:v>9000</c:v>
                </c:pt>
                <c:pt idx="1246">
                  <c:v>9000</c:v>
                </c:pt>
                <c:pt idx="1247">
                  <c:v>9000</c:v>
                </c:pt>
                <c:pt idx="1248">
                  <c:v>9000</c:v>
                </c:pt>
                <c:pt idx="1249">
                  <c:v>9000</c:v>
                </c:pt>
                <c:pt idx="1250">
                  <c:v>9000</c:v>
                </c:pt>
                <c:pt idx="1251">
                  <c:v>9000</c:v>
                </c:pt>
                <c:pt idx="1252">
                  <c:v>9000</c:v>
                </c:pt>
                <c:pt idx="1253">
                  <c:v>9000</c:v>
                </c:pt>
                <c:pt idx="1254">
                  <c:v>9000</c:v>
                </c:pt>
                <c:pt idx="1255">
                  <c:v>9000</c:v>
                </c:pt>
                <c:pt idx="1256">
                  <c:v>9000</c:v>
                </c:pt>
                <c:pt idx="1257">
                  <c:v>9000</c:v>
                </c:pt>
                <c:pt idx="1258">
                  <c:v>9000</c:v>
                </c:pt>
                <c:pt idx="1259">
                  <c:v>9000</c:v>
                </c:pt>
                <c:pt idx="1260">
                  <c:v>9000</c:v>
                </c:pt>
                <c:pt idx="1261">
                  <c:v>9000</c:v>
                </c:pt>
                <c:pt idx="1262">
                  <c:v>9000</c:v>
                </c:pt>
                <c:pt idx="1263">
                  <c:v>9000</c:v>
                </c:pt>
                <c:pt idx="1264">
                  <c:v>9000</c:v>
                </c:pt>
                <c:pt idx="1265">
                  <c:v>9000</c:v>
                </c:pt>
                <c:pt idx="1266">
                  <c:v>9000</c:v>
                </c:pt>
                <c:pt idx="1267">
                  <c:v>9000</c:v>
                </c:pt>
                <c:pt idx="1268">
                  <c:v>9000</c:v>
                </c:pt>
                <c:pt idx="1269">
                  <c:v>9000</c:v>
                </c:pt>
                <c:pt idx="1270">
                  <c:v>9000</c:v>
                </c:pt>
                <c:pt idx="1271">
                  <c:v>9000</c:v>
                </c:pt>
                <c:pt idx="1272">
                  <c:v>9000</c:v>
                </c:pt>
                <c:pt idx="1273">
                  <c:v>9000</c:v>
                </c:pt>
                <c:pt idx="1274">
                  <c:v>9000</c:v>
                </c:pt>
                <c:pt idx="1275">
                  <c:v>9000</c:v>
                </c:pt>
                <c:pt idx="1276">
                  <c:v>9000</c:v>
                </c:pt>
                <c:pt idx="1277">
                  <c:v>9000</c:v>
                </c:pt>
                <c:pt idx="1278">
                  <c:v>9000</c:v>
                </c:pt>
                <c:pt idx="1279">
                  <c:v>9000</c:v>
                </c:pt>
                <c:pt idx="1280">
                  <c:v>9000</c:v>
                </c:pt>
                <c:pt idx="1281">
                  <c:v>9000</c:v>
                </c:pt>
                <c:pt idx="1282">
                  <c:v>9000</c:v>
                </c:pt>
                <c:pt idx="1283">
                  <c:v>9000</c:v>
                </c:pt>
                <c:pt idx="1284">
                  <c:v>9000</c:v>
                </c:pt>
                <c:pt idx="1285">
                  <c:v>9000</c:v>
                </c:pt>
                <c:pt idx="1286">
                  <c:v>9000</c:v>
                </c:pt>
                <c:pt idx="1287">
                  <c:v>9000</c:v>
                </c:pt>
                <c:pt idx="1288">
                  <c:v>9000</c:v>
                </c:pt>
                <c:pt idx="1289">
                  <c:v>9000</c:v>
                </c:pt>
                <c:pt idx="1290">
                  <c:v>9000</c:v>
                </c:pt>
                <c:pt idx="1291">
                  <c:v>9000</c:v>
                </c:pt>
                <c:pt idx="1292">
                  <c:v>9000</c:v>
                </c:pt>
                <c:pt idx="1293">
                  <c:v>9000</c:v>
                </c:pt>
                <c:pt idx="1294">
                  <c:v>9000</c:v>
                </c:pt>
                <c:pt idx="1295">
                  <c:v>9000</c:v>
                </c:pt>
                <c:pt idx="1296">
                  <c:v>9000</c:v>
                </c:pt>
                <c:pt idx="1297">
                  <c:v>9000</c:v>
                </c:pt>
                <c:pt idx="1298">
                  <c:v>9000</c:v>
                </c:pt>
                <c:pt idx="1299">
                  <c:v>9000</c:v>
                </c:pt>
                <c:pt idx="1300">
                  <c:v>9000</c:v>
                </c:pt>
                <c:pt idx="1301">
                  <c:v>9000</c:v>
                </c:pt>
                <c:pt idx="1302">
                  <c:v>9000</c:v>
                </c:pt>
                <c:pt idx="1303">
                  <c:v>9000</c:v>
                </c:pt>
                <c:pt idx="1304">
                  <c:v>9000</c:v>
                </c:pt>
                <c:pt idx="1305">
                  <c:v>9000</c:v>
                </c:pt>
                <c:pt idx="1306">
                  <c:v>9000</c:v>
                </c:pt>
                <c:pt idx="1307">
                  <c:v>9000</c:v>
                </c:pt>
                <c:pt idx="1308">
                  <c:v>9000</c:v>
                </c:pt>
                <c:pt idx="1309">
                  <c:v>9000</c:v>
                </c:pt>
                <c:pt idx="1310">
                  <c:v>9000</c:v>
                </c:pt>
                <c:pt idx="1311">
                  <c:v>9000</c:v>
                </c:pt>
                <c:pt idx="1312">
                  <c:v>9000</c:v>
                </c:pt>
                <c:pt idx="1313">
                  <c:v>9000</c:v>
                </c:pt>
                <c:pt idx="1314">
                  <c:v>9000</c:v>
                </c:pt>
                <c:pt idx="1315">
                  <c:v>9000</c:v>
                </c:pt>
                <c:pt idx="1316">
                  <c:v>9000</c:v>
                </c:pt>
                <c:pt idx="1317">
                  <c:v>9000</c:v>
                </c:pt>
                <c:pt idx="1318">
                  <c:v>9000</c:v>
                </c:pt>
                <c:pt idx="1319">
                  <c:v>9000</c:v>
                </c:pt>
                <c:pt idx="1320">
                  <c:v>9000</c:v>
                </c:pt>
                <c:pt idx="1321">
                  <c:v>9000</c:v>
                </c:pt>
                <c:pt idx="1322">
                  <c:v>9000</c:v>
                </c:pt>
                <c:pt idx="1323">
                  <c:v>9000</c:v>
                </c:pt>
                <c:pt idx="1324">
                  <c:v>9000</c:v>
                </c:pt>
                <c:pt idx="1325">
                  <c:v>9000</c:v>
                </c:pt>
                <c:pt idx="1326">
                  <c:v>9000</c:v>
                </c:pt>
                <c:pt idx="1327">
                  <c:v>9000</c:v>
                </c:pt>
                <c:pt idx="1328">
                  <c:v>9000</c:v>
                </c:pt>
                <c:pt idx="1329">
                  <c:v>9000</c:v>
                </c:pt>
                <c:pt idx="1330">
                  <c:v>9000</c:v>
                </c:pt>
                <c:pt idx="1331">
                  <c:v>9000</c:v>
                </c:pt>
                <c:pt idx="1332">
                  <c:v>9000</c:v>
                </c:pt>
                <c:pt idx="1333">
                  <c:v>9000</c:v>
                </c:pt>
                <c:pt idx="1334">
                  <c:v>9000</c:v>
                </c:pt>
                <c:pt idx="1335">
                  <c:v>9000</c:v>
                </c:pt>
                <c:pt idx="1336">
                  <c:v>9000</c:v>
                </c:pt>
                <c:pt idx="1337">
                  <c:v>9000</c:v>
                </c:pt>
                <c:pt idx="1338">
                  <c:v>9000</c:v>
                </c:pt>
                <c:pt idx="1339">
                  <c:v>9000</c:v>
                </c:pt>
                <c:pt idx="1340">
                  <c:v>9000</c:v>
                </c:pt>
                <c:pt idx="1341">
                  <c:v>9000</c:v>
                </c:pt>
                <c:pt idx="1342">
                  <c:v>9000</c:v>
                </c:pt>
                <c:pt idx="1343">
                  <c:v>9000</c:v>
                </c:pt>
                <c:pt idx="1344">
                  <c:v>9000</c:v>
                </c:pt>
                <c:pt idx="1345">
                  <c:v>9000</c:v>
                </c:pt>
                <c:pt idx="1346">
                  <c:v>9000</c:v>
                </c:pt>
                <c:pt idx="1347">
                  <c:v>9000</c:v>
                </c:pt>
                <c:pt idx="1348">
                  <c:v>9000</c:v>
                </c:pt>
                <c:pt idx="1349">
                  <c:v>9000</c:v>
                </c:pt>
                <c:pt idx="1350">
                  <c:v>9000</c:v>
                </c:pt>
                <c:pt idx="1351">
                  <c:v>9000</c:v>
                </c:pt>
                <c:pt idx="1352">
                  <c:v>9000</c:v>
                </c:pt>
                <c:pt idx="1353">
                  <c:v>9000</c:v>
                </c:pt>
                <c:pt idx="1354">
                  <c:v>9000</c:v>
                </c:pt>
                <c:pt idx="1355">
                  <c:v>9000</c:v>
                </c:pt>
                <c:pt idx="1356">
                  <c:v>9000</c:v>
                </c:pt>
                <c:pt idx="1357">
                  <c:v>9000</c:v>
                </c:pt>
                <c:pt idx="1358">
                  <c:v>9000</c:v>
                </c:pt>
                <c:pt idx="1359">
                  <c:v>9000</c:v>
                </c:pt>
                <c:pt idx="1360">
                  <c:v>9000</c:v>
                </c:pt>
                <c:pt idx="1361">
                  <c:v>9000</c:v>
                </c:pt>
                <c:pt idx="1362">
                  <c:v>9000</c:v>
                </c:pt>
                <c:pt idx="1363">
                  <c:v>9000</c:v>
                </c:pt>
                <c:pt idx="1364">
                  <c:v>9000</c:v>
                </c:pt>
                <c:pt idx="1365">
                  <c:v>9000</c:v>
                </c:pt>
                <c:pt idx="1366">
                  <c:v>9000</c:v>
                </c:pt>
                <c:pt idx="1367">
                  <c:v>9000</c:v>
                </c:pt>
                <c:pt idx="1368">
                  <c:v>9000</c:v>
                </c:pt>
                <c:pt idx="1369">
                  <c:v>9000</c:v>
                </c:pt>
                <c:pt idx="1370">
                  <c:v>9000</c:v>
                </c:pt>
                <c:pt idx="1371">
                  <c:v>9000</c:v>
                </c:pt>
                <c:pt idx="1372">
                  <c:v>9000</c:v>
                </c:pt>
                <c:pt idx="1373">
                  <c:v>9000</c:v>
                </c:pt>
                <c:pt idx="1374">
                  <c:v>9000</c:v>
                </c:pt>
                <c:pt idx="1375">
                  <c:v>9000</c:v>
                </c:pt>
                <c:pt idx="1376">
                  <c:v>9000</c:v>
                </c:pt>
                <c:pt idx="1377">
                  <c:v>9000</c:v>
                </c:pt>
                <c:pt idx="1378">
                  <c:v>9000</c:v>
                </c:pt>
                <c:pt idx="1379">
                  <c:v>9000</c:v>
                </c:pt>
                <c:pt idx="1380">
                  <c:v>9000</c:v>
                </c:pt>
                <c:pt idx="1381">
                  <c:v>9000</c:v>
                </c:pt>
                <c:pt idx="1382">
                  <c:v>9000</c:v>
                </c:pt>
                <c:pt idx="1383">
                  <c:v>9000</c:v>
                </c:pt>
                <c:pt idx="1384">
                  <c:v>9000</c:v>
                </c:pt>
                <c:pt idx="1385">
                  <c:v>9000</c:v>
                </c:pt>
                <c:pt idx="1386">
                  <c:v>9000</c:v>
                </c:pt>
                <c:pt idx="1387">
                  <c:v>9000</c:v>
                </c:pt>
                <c:pt idx="1388">
                  <c:v>9000</c:v>
                </c:pt>
                <c:pt idx="1389">
                  <c:v>9000</c:v>
                </c:pt>
                <c:pt idx="1390">
                  <c:v>9000</c:v>
                </c:pt>
                <c:pt idx="1391">
                  <c:v>9000</c:v>
                </c:pt>
                <c:pt idx="1392">
                  <c:v>9000</c:v>
                </c:pt>
                <c:pt idx="1393">
                  <c:v>9000</c:v>
                </c:pt>
                <c:pt idx="1394">
                  <c:v>9000</c:v>
                </c:pt>
                <c:pt idx="1395">
                  <c:v>9000</c:v>
                </c:pt>
                <c:pt idx="1396">
                  <c:v>9000</c:v>
                </c:pt>
                <c:pt idx="1397">
                  <c:v>9000</c:v>
                </c:pt>
                <c:pt idx="1398">
                  <c:v>9000</c:v>
                </c:pt>
                <c:pt idx="1399">
                  <c:v>9000</c:v>
                </c:pt>
                <c:pt idx="1400">
                  <c:v>9000</c:v>
                </c:pt>
                <c:pt idx="1401">
                  <c:v>9000</c:v>
                </c:pt>
                <c:pt idx="1402">
                  <c:v>9000</c:v>
                </c:pt>
                <c:pt idx="1403">
                  <c:v>9000</c:v>
                </c:pt>
                <c:pt idx="1404">
                  <c:v>9000</c:v>
                </c:pt>
                <c:pt idx="1405">
                  <c:v>9000</c:v>
                </c:pt>
                <c:pt idx="1406">
                  <c:v>9000</c:v>
                </c:pt>
                <c:pt idx="1407">
                  <c:v>9000</c:v>
                </c:pt>
                <c:pt idx="1408">
                  <c:v>9000</c:v>
                </c:pt>
                <c:pt idx="1409">
                  <c:v>9000</c:v>
                </c:pt>
                <c:pt idx="1410">
                  <c:v>9000</c:v>
                </c:pt>
                <c:pt idx="1411">
                  <c:v>9000</c:v>
                </c:pt>
                <c:pt idx="1412">
                  <c:v>9000</c:v>
                </c:pt>
                <c:pt idx="1413">
                  <c:v>9000</c:v>
                </c:pt>
                <c:pt idx="1414">
                  <c:v>9000</c:v>
                </c:pt>
                <c:pt idx="1415">
                  <c:v>9000</c:v>
                </c:pt>
                <c:pt idx="1416">
                  <c:v>9000</c:v>
                </c:pt>
                <c:pt idx="1417">
                  <c:v>9000</c:v>
                </c:pt>
                <c:pt idx="1418">
                  <c:v>9000</c:v>
                </c:pt>
                <c:pt idx="1419">
                  <c:v>9000</c:v>
                </c:pt>
                <c:pt idx="1420">
                  <c:v>9000</c:v>
                </c:pt>
                <c:pt idx="1421">
                  <c:v>9000</c:v>
                </c:pt>
                <c:pt idx="1422">
                  <c:v>9000</c:v>
                </c:pt>
                <c:pt idx="1423">
                  <c:v>9000</c:v>
                </c:pt>
                <c:pt idx="1424">
                  <c:v>9000</c:v>
                </c:pt>
                <c:pt idx="1425">
                  <c:v>9000</c:v>
                </c:pt>
                <c:pt idx="1426">
                  <c:v>9000</c:v>
                </c:pt>
                <c:pt idx="1427">
                  <c:v>9000</c:v>
                </c:pt>
                <c:pt idx="1428">
                  <c:v>9000</c:v>
                </c:pt>
                <c:pt idx="1429">
                  <c:v>9000</c:v>
                </c:pt>
                <c:pt idx="1430">
                  <c:v>9000</c:v>
                </c:pt>
                <c:pt idx="1431">
                  <c:v>9000</c:v>
                </c:pt>
                <c:pt idx="1432">
                  <c:v>9000</c:v>
                </c:pt>
                <c:pt idx="1433">
                  <c:v>9000</c:v>
                </c:pt>
                <c:pt idx="1434">
                  <c:v>9000</c:v>
                </c:pt>
                <c:pt idx="1435">
                  <c:v>9000</c:v>
                </c:pt>
                <c:pt idx="1436">
                  <c:v>9000</c:v>
                </c:pt>
                <c:pt idx="1437">
                  <c:v>9000</c:v>
                </c:pt>
                <c:pt idx="1438">
                  <c:v>9000</c:v>
                </c:pt>
                <c:pt idx="1439">
                  <c:v>9000</c:v>
                </c:pt>
                <c:pt idx="1440">
                  <c:v>9000</c:v>
                </c:pt>
                <c:pt idx="1441">
                  <c:v>9000</c:v>
                </c:pt>
                <c:pt idx="1442">
                  <c:v>9000</c:v>
                </c:pt>
                <c:pt idx="1443">
                  <c:v>9000</c:v>
                </c:pt>
                <c:pt idx="1444">
                  <c:v>9000</c:v>
                </c:pt>
                <c:pt idx="1445">
                  <c:v>9000</c:v>
                </c:pt>
                <c:pt idx="1446">
                  <c:v>9000</c:v>
                </c:pt>
                <c:pt idx="1447">
                  <c:v>9000</c:v>
                </c:pt>
                <c:pt idx="1448">
                  <c:v>9000</c:v>
                </c:pt>
                <c:pt idx="1449">
                  <c:v>9000</c:v>
                </c:pt>
                <c:pt idx="1450">
                  <c:v>9000</c:v>
                </c:pt>
                <c:pt idx="1451">
                  <c:v>9000</c:v>
                </c:pt>
                <c:pt idx="1452">
                  <c:v>9000</c:v>
                </c:pt>
                <c:pt idx="1453">
                  <c:v>9000</c:v>
                </c:pt>
                <c:pt idx="1454">
                  <c:v>9000</c:v>
                </c:pt>
                <c:pt idx="1455">
                  <c:v>9000</c:v>
                </c:pt>
                <c:pt idx="1456">
                  <c:v>9000</c:v>
                </c:pt>
                <c:pt idx="1457">
                  <c:v>9000</c:v>
                </c:pt>
                <c:pt idx="1458">
                  <c:v>9000</c:v>
                </c:pt>
                <c:pt idx="1459">
                  <c:v>9000</c:v>
                </c:pt>
                <c:pt idx="1460">
                  <c:v>9000</c:v>
                </c:pt>
                <c:pt idx="1461">
                  <c:v>9000</c:v>
                </c:pt>
                <c:pt idx="1462">
                  <c:v>9000</c:v>
                </c:pt>
                <c:pt idx="1463">
                  <c:v>9000</c:v>
                </c:pt>
                <c:pt idx="1464">
                  <c:v>9000</c:v>
                </c:pt>
                <c:pt idx="1465">
                  <c:v>9000</c:v>
                </c:pt>
                <c:pt idx="1466">
                  <c:v>9000</c:v>
                </c:pt>
                <c:pt idx="1467">
                  <c:v>9000</c:v>
                </c:pt>
                <c:pt idx="1468">
                  <c:v>9000</c:v>
                </c:pt>
                <c:pt idx="1469">
                  <c:v>9000</c:v>
                </c:pt>
                <c:pt idx="1470">
                  <c:v>9000</c:v>
                </c:pt>
                <c:pt idx="1471">
                  <c:v>9000</c:v>
                </c:pt>
                <c:pt idx="1472">
                  <c:v>9000</c:v>
                </c:pt>
                <c:pt idx="1473">
                  <c:v>9000</c:v>
                </c:pt>
                <c:pt idx="1474">
                  <c:v>9000</c:v>
                </c:pt>
                <c:pt idx="1475">
                  <c:v>9000</c:v>
                </c:pt>
                <c:pt idx="1476">
                  <c:v>9000</c:v>
                </c:pt>
                <c:pt idx="1477">
                  <c:v>9000</c:v>
                </c:pt>
                <c:pt idx="1478">
                  <c:v>9000</c:v>
                </c:pt>
                <c:pt idx="1479">
                  <c:v>9000</c:v>
                </c:pt>
                <c:pt idx="1480">
                  <c:v>9000</c:v>
                </c:pt>
                <c:pt idx="1481">
                  <c:v>9000</c:v>
                </c:pt>
                <c:pt idx="1482">
                  <c:v>9000</c:v>
                </c:pt>
                <c:pt idx="1483">
                  <c:v>9000</c:v>
                </c:pt>
                <c:pt idx="1484">
                  <c:v>9000</c:v>
                </c:pt>
                <c:pt idx="1485">
                  <c:v>9000</c:v>
                </c:pt>
                <c:pt idx="1486">
                  <c:v>9000</c:v>
                </c:pt>
                <c:pt idx="1487">
                  <c:v>9000</c:v>
                </c:pt>
                <c:pt idx="1488">
                  <c:v>9000</c:v>
                </c:pt>
                <c:pt idx="1489">
                  <c:v>9000</c:v>
                </c:pt>
                <c:pt idx="1490">
                  <c:v>9000</c:v>
                </c:pt>
                <c:pt idx="1491">
                  <c:v>9000</c:v>
                </c:pt>
                <c:pt idx="1492">
                  <c:v>9000</c:v>
                </c:pt>
                <c:pt idx="1493">
                  <c:v>9000</c:v>
                </c:pt>
                <c:pt idx="1494">
                  <c:v>9000</c:v>
                </c:pt>
                <c:pt idx="1495">
                  <c:v>9000</c:v>
                </c:pt>
                <c:pt idx="1496">
                  <c:v>9000</c:v>
                </c:pt>
                <c:pt idx="1497">
                  <c:v>9000</c:v>
                </c:pt>
                <c:pt idx="1498">
                  <c:v>9000</c:v>
                </c:pt>
                <c:pt idx="1499">
                  <c:v>9000</c:v>
                </c:pt>
                <c:pt idx="1500">
                  <c:v>9000</c:v>
                </c:pt>
                <c:pt idx="1501">
                  <c:v>9000</c:v>
                </c:pt>
                <c:pt idx="1502">
                  <c:v>9000</c:v>
                </c:pt>
                <c:pt idx="1503">
                  <c:v>9000</c:v>
                </c:pt>
                <c:pt idx="1504">
                  <c:v>9000</c:v>
                </c:pt>
                <c:pt idx="1505">
                  <c:v>9000</c:v>
                </c:pt>
                <c:pt idx="1506">
                  <c:v>9000</c:v>
                </c:pt>
                <c:pt idx="1507">
                  <c:v>9000</c:v>
                </c:pt>
                <c:pt idx="1508">
                  <c:v>9000</c:v>
                </c:pt>
                <c:pt idx="1509">
                  <c:v>9000</c:v>
                </c:pt>
                <c:pt idx="1510">
                  <c:v>9000</c:v>
                </c:pt>
                <c:pt idx="1511">
                  <c:v>9000</c:v>
                </c:pt>
                <c:pt idx="1512">
                  <c:v>9000</c:v>
                </c:pt>
                <c:pt idx="1513">
                  <c:v>9000</c:v>
                </c:pt>
                <c:pt idx="1514">
                  <c:v>9000</c:v>
                </c:pt>
                <c:pt idx="1515">
                  <c:v>9000</c:v>
                </c:pt>
                <c:pt idx="1516">
                  <c:v>9000</c:v>
                </c:pt>
                <c:pt idx="1517">
                  <c:v>9000</c:v>
                </c:pt>
                <c:pt idx="1518">
                  <c:v>9000</c:v>
                </c:pt>
                <c:pt idx="1519">
                  <c:v>9000</c:v>
                </c:pt>
                <c:pt idx="1520">
                  <c:v>9000</c:v>
                </c:pt>
                <c:pt idx="1521">
                  <c:v>9000</c:v>
                </c:pt>
                <c:pt idx="1522">
                  <c:v>9000</c:v>
                </c:pt>
                <c:pt idx="1523">
                  <c:v>9000</c:v>
                </c:pt>
                <c:pt idx="1524">
                  <c:v>9000</c:v>
                </c:pt>
                <c:pt idx="1525">
                  <c:v>9000</c:v>
                </c:pt>
                <c:pt idx="1526">
                  <c:v>9000</c:v>
                </c:pt>
                <c:pt idx="1527">
                  <c:v>9000</c:v>
                </c:pt>
                <c:pt idx="1528">
                  <c:v>9000</c:v>
                </c:pt>
                <c:pt idx="1529">
                  <c:v>9000</c:v>
                </c:pt>
                <c:pt idx="1530">
                  <c:v>9000</c:v>
                </c:pt>
                <c:pt idx="1531">
                  <c:v>9000</c:v>
                </c:pt>
                <c:pt idx="1532">
                  <c:v>9000</c:v>
                </c:pt>
                <c:pt idx="1533">
                  <c:v>9000</c:v>
                </c:pt>
                <c:pt idx="1534">
                  <c:v>9000</c:v>
                </c:pt>
                <c:pt idx="1535">
                  <c:v>9000</c:v>
                </c:pt>
                <c:pt idx="1536">
                  <c:v>9000</c:v>
                </c:pt>
                <c:pt idx="1537">
                  <c:v>9000</c:v>
                </c:pt>
                <c:pt idx="1538">
                  <c:v>9000</c:v>
                </c:pt>
                <c:pt idx="1539">
                  <c:v>9000</c:v>
                </c:pt>
                <c:pt idx="1540">
                  <c:v>9000</c:v>
                </c:pt>
                <c:pt idx="1541">
                  <c:v>9000</c:v>
                </c:pt>
                <c:pt idx="1542">
                  <c:v>9000</c:v>
                </c:pt>
                <c:pt idx="1543">
                  <c:v>9000</c:v>
                </c:pt>
                <c:pt idx="1544">
                  <c:v>9000</c:v>
                </c:pt>
                <c:pt idx="1545">
                  <c:v>9000</c:v>
                </c:pt>
                <c:pt idx="1546">
                  <c:v>9000</c:v>
                </c:pt>
                <c:pt idx="1547">
                  <c:v>9000</c:v>
                </c:pt>
                <c:pt idx="1548">
                  <c:v>9000</c:v>
                </c:pt>
                <c:pt idx="1549">
                  <c:v>9000</c:v>
                </c:pt>
                <c:pt idx="1550">
                  <c:v>9000</c:v>
                </c:pt>
                <c:pt idx="1551">
                  <c:v>9000</c:v>
                </c:pt>
                <c:pt idx="1552">
                  <c:v>9000</c:v>
                </c:pt>
                <c:pt idx="1553">
                  <c:v>9000</c:v>
                </c:pt>
                <c:pt idx="1554">
                  <c:v>9000</c:v>
                </c:pt>
                <c:pt idx="1555">
                  <c:v>9000</c:v>
                </c:pt>
                <c:pt idx="1556">
                  <c:v>9000</c:v>
                </c:pt>
                <c:pt idx="1557">
                  <c:v>9000</c:v>
                </c:pt>
                <c:pt idx="1558">
                  <c:v>9000</c:v>
                </c:pt>
                <c:pt idx="1559">
                  <c:v>9000</c:v>
                </c:pt>
                <c:pt idx="1560">
                  <c:v>9000</c:v>
                </c:pt>
                <c:pt idx="1561">
                  <c:v>9000</c:v>
                </c:pt>
                <c:pt idx="1562">
                  <c:v>9000</c:v>
                </c:pt>
                <c:pt idx="1563">
                  <c:v>9000</c:v>
                </c:pt>
                <c:pt idx="1564">
                  <c:v>9000</c:v>
                </c:pt>
                <c:pt idx="1565">
                  <c:v>9000</c:v>
                </c:pt>
                <c:pt idx="1566">
                  <c:v>9000</c:v>
                </c:pt>
                <c:pt idx="1567">
                  <c:v>9000</c:v>
                </c:pt>
                <c:pt idx="1568">
                  <c:v>9000</c:v>
                </c:pt>
                <c:pt idx="1569">
                  <c:v>9000</c:v>
                </c:pt>
                <c:pt idx="1570">
                  <c:v>9000</c:v>
                </c:pt>
                <c:pt idx="1571">
                  <c:v>9000</c:v>
                </c:pt>
                <c:pt idx="1572">
                  <c:v>9000</c:v>
                </c:pt>
                <c:pt idx="1573">
                  <c:v>9000</c:v>
                </c:pt>
                <c:pt idx="1574">
                  <c:v>9000</c:v>
                </c:pt>
                <c:pt idx="1575">
                  <c:v>9000</c:v>
                </c:pt>
                <c:pt idx="1576">
                  <c:v>9000</c:v>
                </c:pt>
                <c:pt idx="1577">
                  <c:v>9000</c:v>
                </c:pt>
                <c:pt idx="1578">
                  <c:v>9000</c:v>
                </c:pt>
                <c:pt idx="1579">
                  <c:v>9000</c:v>
                </c:pt>
                <c:pt idx="1580">
                  <c:v>9000</c:v>
                </c:pt>
                <c:pt idx="1581">
                  <c:v>9000</c:v>
                </c:pt>
                <c:pt idx="1582">
                  <c:v>9000</c:v>
                </c:pt>
                <c:pt idx="1583">
                  <c:v>9000</c:v>
                </c:pt>
                <c:pt idx="1584">
                  <c:v>9000</c:v>
                </c:pt>
                <c:pt idx="1585">
                  <c:v>9000</c:v>
                </c:pt>
                <c:pt idx="1586">
                  <c:v>9000</c:v>
                </c:pt>
                <c:pt idx="1587">
                  <c:v>9000</c:v>
                </c:pt>
                <c:pt idx="1588">
                  <c:v>9000</c:v>
                </c:pt>
                <c:pt idx="1589">
                  <c:v>9000</c:v>
                </c:pt>
                <c:pt idx="1590">
                  <c:v>9000</c:v>
                </c:pt>
                <c:pt idx="1591">
                  <c:v>9000</c:v>
                </c:pt>
                <c:pt idx="1592">
                  <c:v>9000</c:v>
                </c:pt>
                <c:pt idx="1593">
                  <c:v>9000</c:v>
                </c:pt>
                <c:pt idx="1594">
                  <c:v>9000</c:v>
                </c:pt>
                <c:pt idx="1595">
                  <c:v>9000</c:v>
                </c:pt>
                <c:pt idx="1596">
                  <c:v>9000</c:v>
                </c:pt>
                <c:pt idx="1597">
                  <c:v>9000</c:v>
                </c:pt>
                <c:pt idx="1598">
                  <c:v>9000</c:v>
                </c:pt>
                <c:pt idx="1599">
                  <c:v>9000</c:v>
                </c:pt>
                <c:pt idx="1600">
                  <c:v>9000</c:v>
                </c:pt>
                <c:pt idx="1601">
                  <c:v>9000</c:v>
                </c:pt>
                <c:pt idx="1602">
                  <c:v>9000</c:v>
                </c:pt>
                <c:pt idx="1603">
                  <c:v>9000</c:v>
                </c:pt>
                <c:pt idx="1604">
                  <c:v>9000</c:v>
                </c:pt>
                <c:pt idx="1605">
                  <c:v>9000</c:v>
                </c:pt>
                <c:pt idx="1606">
                  <c:v>9000</c:v>
                </c:pt>
                <c:pt idx="1607">
                  <c:v>9000</c:v>
                </c:pt>
                <c:pt idx="1608">
                  <c:v>9000</c:v>
                </c:pt>
                <c:pt idx="1609">
                  <c:v>9000</c:v>
                </c:pt>
                <c:pt idx="1610">
                  <c:v>9000</c:v>
                </c:pt>
                <c:pt idx="1611">
                  <c:v>9000</c:v>
                </c:pt>
                <c:pt idx="1612">
                  <c:v>9000</c:v>
                </c:pt>
                <c:pt idx="1613">
                  <c:v>9000</c:v>
                </c:pt>
                <c:pt idx="1614">
                  <c:v>9000</c:v>
                </c:pt>
                <c:pt idx="1615">
                  <c:v>9000</c:v>
                </c:pt>
                <c:pt idx="1616">
                  <c:v>9000</c:v>
                </c:pt>
                <c:pt idx="1617">
                  <c:v>9000</c:v>
                </c:pt>
                <c:pt idx="1618">
                  <c:v>9000</c:v>
                </c:pt>
                <c:pt idx="1619">
                  <c:v>9000</c:v>
                </c:pt>
                <c:pt idx="1620">
                  <c:v>9000</c:v>
                </c:pt>
                <c:pt idx="1621">
                  <c:v>9000</c:v>
                </c:pt>
                <c:pt idx="1622">
                  <c:v>9000</c:v>
                </c:pt>
                <c:pt idx="1623">
                  <c:v>9000</c:v>
                </c:pt>
                <c:pt idx="1624">
                  <c:v>9000</c:v>
                </c:pt>
                <c:pt idx="1625">
                  <c:v>9000</c:v>
                </c:pt>
                <c:pt idx="1626">
                  <c:v>9000</c:v>
                </c:pt>
                <c:pt idx="1627">
                  <c:v>9000</c:v>
                </c:pt>
                <c:pt idx="1628">
                  <c:v>9000</c:v>
                </c:pt>
                <c:pt idx="1629">
                  <c:v>9000</c:v>
                </c:pt>
                <c:pt idx="1630">
                  <c:v>9000</c:v>
                </c:pt>
                <c:pt idx="1631">
                  <c:v>9000</c:v>
                </c:pt>
                <c:pt idx="1632">
                  <c:v>9000</c:v>
                </c:pt>
                <c:pt idx="1633">
                  <c:v>9000</c:v>
                </c:pt>
                <c:pt idx="1634">
                  <c:v>9000</c:v>
                </c:pt>
                <c:pt idx="1635">
                  <c:v>9000</c:v>
                </c:pt>
                <c:pt idx="1636">
                  <c:v>9000</c:v>
                </c:pt>
                <c:pt idx="1637">
                  <c:v>9000</c:v>
                </c:pt>
                <c:pt idx="1638">
                  <c:v>9000</c:v>
                </c:pt>
                <c:pt idx="1639">
                  <c:v>9000</c:v>
                </c:pt>
                <c:pt idx="1640">
                  <c:v>9000</c:v>
                </c:pt>
                <c:pt idx="1641">
                  <c:v>9000</c:v>
                </c:pt>
                <c:pt idx="1642">
                  <c:v>9000</c:v>
                </c:pt>
                <c:pt idx="1643">
                  <c:v>9000</c:v>
                </c:pt>
                <c:pt idx="1644">
                  <c:v>9000</c:v>
                </c:pt>
                <c:pt idx="1645">
                  <c:v>9000</c:v>
                </c:pt>
                <c:pt idx="1646">
                  <c:v>9000</c:v>
                </c:pt>
                <c:pt idx="1647">
                  <c:v>9000</c:v>
                </c:pt>
                <c:pt idx="1648">
                  <c:v>9000</c:v>
                </c:pt>
                <c:pt idx="1649">
                  <c:v>9000</c:v>
                </c:pt>
                <c:pt idx="1650">
                  <c:v>9000</c:v>
                </c:pt>
                <c:pt idx="1651">
                  <c:v>9000</c:v>
                </c:pt>
                <c:pt idx="1652">
                  <c:v>9000</c:v>
                </c:pt>
                <c:pt idx="1653">
                  <c:v>9000</c:v>
                </c:pt>
                <c:pt idx="1654">
                  <c:v>9000</c:v>
                </c:pt>
                <c:pt idx="1655">
                  <c:v>9000</c:v>
                </c:pt>
                <c:pt idx="1656">
                  <c:v>9000</c:v>
                </c:pt>
                <c:pt idx="1657">
                  <c:v>9000</c:v>
                </c:pt>
                <c:pt idx="1658">
                  <c:v>9000</c:v>
                </c:pt>
                <c:pt idx="1659">
                  <c:v>9000</c:v>
                </c:pt>
                <c:pt idx="1660">
                  <c:v>9000</c:v>
                </c:pt>
                <c:pt idx="1661">
                  <c:v>9000</c:v>
                </c:pt>
                <c:pt idx="1662">
                  <c:v>9000</c:v>
                </c:pt>
                <c:pt idx="1663">
                  <c:v>9000</c:v>
                </c:pt>
                <c:pt idx="1664">
                  <c:v>9000</c:v>
                </c:pt>
                <c:pt idx="1665">
                  <c:v>9000</c:v>
                </c:pt>
                <c:pt idx="1666">
                  <c:v>9000</c:v>
                </c:pt>
                <c:pt idx="1667">
                  <c:v>9000</c:v>
                </c:pt>
                <c:pt idx="1668">
                  <c:v>9000</c:v>
                </c:pt>
                <c:pt idx="1669">
                  <c:v>9000</c:v>
                </c:pt>
                <c:pt idx="1670">
                  <c:v>9000</c:v>
                </c:pt>
                <c:pt idx="1671">
                  <c:v>9000</c:v>
                </c:pt>
                <c:pt idx="1672">
                  <c:v>9000</c:v>
                </c:pt>
                <c:pt idx="1673">
                  <c:v>9000</c:v>
                </c:pt>
                <c:pt idx="1674">
                  <c:v>9000</c:v>
                </c:pt>
                <c:pt idx="1675">
                  <c:v>9000</c:v>
                </c:pt>
                <c:pt idx="1676">
                  <c:v>9000</c:v>
                </c:pt>
                <c:pt idx="1677">
                  <c:v>9000</c:v>
                </c:pt>
                <c:pt idx="1678">
                  <c:v>9000</c:v>
                </c:pt>
                <c:pt idx="1679">
                  <c:v>9000</c:v>
                </c:pt>
                <c:pt idx="1680">
                  <c:v>9000</c:v>
                </c:pt>
                <c:pt idx="1681">
                  <c:v>9000</c:v>
                </c:pt>
                <c:pt idx="1682">
                  <c:v>9000</c:v>
                </c:pt>
                <c:pt idx="1683">
                  <c:v>9000</c:v>
                </c:pt>
                <c:pt idx="1684">
                  <c:v>9000</c:v>
                </c:pt>
                <c:pt idx="1685">
                  <c:v>9000</c:v>
                </c:pt>
                <c:pt idx="1686">
                  <c:v>9000</c:v>
                </c:pt>
                <c:pt idx="1687">
                  <c:v>9000</c:v>
                </c:pt>
                <c:pt idx="1688">
                  <c:v>9000</c:v>
                </c:pt>
                <c:pt idx="1689">
                  <c:v>9000</c:v>
                </c:pt>
                <c:pt idx="1690">
                  <c:v>9000</c:v>
                </c:pt>
                <c:pt idx="1691">
                  <c:v>9000</c:v>
                </c:pt>
                <c:pt idx="1692">
                  <c:v>9000</c:v>
                </c:pt>
                <c:pt idx="1693">
                  <c:v>9000</c:v>
                </c:pt>
                <c:pt idx="1694">
                  <c:v>9000</c:v>
                </c:pt>
                <c:pt idx="1695">
                  <c:v>9000</c:v>
                </c:pt>
                <c:pt idx="1696">
                  <c:v>9000</c:v>
                </c:pt>
                <c:pt idx="1697">
                  <c:v>9000</c:v>
                </c:pt>
                <c:pt idx="1698">
                  <c:v>9000</c:v>
                </c:pt>
                <c:pt idx="1699">
                  <c:v>9000</c:v>
                </c:pt>
                <c:pt idx="1700">
                  <c:v>9000</c:v>
                </c:pt>
                <c:pt idx="1701">
                  <c:v>9000</c:v>
                </c:pt>
                <c:pt idx="1702">
                  <c:v>9000</c:v>
                </c:pt>
                <c:pt idx="1703">
                  <c:v>9000</c:v>
                </c:pt>
                <c:pt idx="1704">
                  <c:v>9000</c:v>
                </c:pt>
                <c:pt idx="1705">
                  <c:v>9000</c:v>
                </c:pt>
                <c:pt idx="1706">
                  <c:v>9000</c:v>
                </c:pt>
                <c:pt idx="1707">
                  <c:v>9000</c:v>
                </c:pt>
                <c:pt idx="1708">
                  <c:v>9000</c:v>
                </c:pt>
                <c:pt idx="1709">
                  <c:v>9000</c:v>
                </c:pt>
                <c:pt idx="1710">
                  <c:v>9000</c:v>
                </c:pt>
                <c:pt idx="1711">
                  <c:v>9000</c:v>
                </c:pt>
                <c:pt idx="1712">
                  <c:v>9000</c:v>
                </c:pt>
                <c:pt idx="1713">
                  <c:v>9000</c:v>
                </c:pt>
                <c:pt idx="1714">
                  <c:v>9000</c:v>
                </c:pt>
                <c:pt idx="1715">
                  <c:v>9000</c:v>
                </c:pt>
                <c:pt idx="1716">
                  <c:v>9000</c:v>
                </c:pt>
                <c:pt idx="1717">
                  <c:v>9000</c:v>
                </c:pt>
                <c:pt idx="1718">
                  <c:v>9000</c:v>
                </c:pt>
                <c:pt idx="1719">
                  <c:v>9000</c:v>
                </c:pt>
                <c:pt idx="1720">
                  <c:v>9000</c:v>
                </c:pt>
                <c:pt idx="1721">
                  <c:v>9000</c:v>
                </c:pt>
                <c:pt idx="1722">
                  <c:v>9000</c:v>
                </c:pt>
                <c:pt idx="1723">
                  <c:v>9000</c:v>
                </c:pt>
                <c:pt idx="1724">
                  <c:v>9000</c:v>
                </c:pt>
                <c:pt idx="1725">
                  <c:v>9000</c:v>
                </c:pt>
                <c:pt idx="1726">
                  <c:v>9000</c:v>
                </c:pt>
                <c:pt idx="1727">
                  <c:v>9000</c:v>
                </c:pt>
                <c:pt idx="1728">
                  <c:v>9000</c:v>
                </c:pt>
                <c:pt idx="1729">
                  <c:v>9000</c:v>
                </c:pt>
                <c:pt idx="1730">
                  <c:v>9000</c:v>
                </c:pt>
                <c:pt idx="1731">
                  <c:v>9000</c:v>
                </c:pt>
                <c:pt idx="1732">
                  <c:v>9000</c:v>
                </c:pt>
                <c:pt idx="1733">
                  <c:v>9000</c:v>
                </c:pt>
                <c:pt idx="1734">
                  <c:v>9000</c:v>
                </c:pt>
                <c:pt idx="1735">
                  <c:v>9000</c:v>
                </c:pt>
                <c:pt idx="1736">
                  <c:v>9000</c:v>
                </c:pt>
                <c:pt idx="1737">
                  <c:v>9000</c:v>
                </c:pt>
                <c:pt idx="1738">
                  <c:v>9000</c:v>
                </c:pt>
                <c:pt idx="1739">
                  <c:v>9000</c:v>
                </c:pt>
                <c:pt idx="1740">
                  <c:v>9000</c:v>
                </c:pt>
                <c:pt idx="1741">
                  <c:v>9000</c:v>
                </c:pt>
                <c:pt idx="1742">
                  <c:v>9000</c:v>
                </c:pt>
                <c:pt idx="1743">
                  <c:v>9000</c:v>
                </c:pt>
                <c:pt idx="1744">
                  <c:v>9000</c:v>
                </c:pt>
                <c:pt idx="1745">
                  <c:v>9000</c:v>
                </c:pt>
                <c:pt idx="1746">
                  <c:v>9000</c:v>
                </c:pt>
                <c:pt idx="1747">
                  <c:v>9000</c:v>
                </c:pt>
                <c:pt idx="1748">
                  <c:v>9000</c:v>
                </c:pt>
                <c:pt idx="1749">
                  <c:v>9000</c:v>
                </c:pt>
                <c:pt idx="1750">
                  <c:v>9000</c:v>
                </c:pt>
                <c:pt idx="1751">
                  <c:v>9000</c:v>
                </c:pt>
                <c:pt idx="1752">
                  <c:v>9000</c:v>
                </c:pt>
                <c:pt idx="1753">
                  <c:v>9000</c:v>
                </c:pt>
                <c:pt idx="1754">
                  <c:v>9000</c:v>
                </c:pt>
                <c:pt idx="1755">
                  <c:v>9000</c:v>
                </c:pt>
                <c:pt idx="1756">
                  <c:v>9000</c:v>
                </c:pt>
                <c:pt idx="1757">
                  <c:v>9000</c:v>
                </c:pt>
                <c:pt idx="1758">
                  <c:v>9000</c:v>
                </c:pt>
                <c:pt idx="1759">
                  <c:v>9000</c:v>
                </c:pt>
                <c:pt idx="1760">
                  <c:v>9000</c:v>
                </c:pt>
                <c:pt idx="1761">
                  <c:v>9000</c:v>
                </c:pt>
                <c:pt idx="1762">
                  <c:v>9000</c:v>
                </c:pt>
                <c:pt idx="1763">
                  <c:v>9000</c:v>
                </c:pt>
                <c:pt idx="1764">
                  <c:v>9000</c:v>
                </c:pt>
                <c:pt idx="1765">
                  <c:v>9000</c:v>
                </c:pt>
                <c:pt idx="1766">
                  <c:v>9000</c:v>
                </c:pt>
                <c:pt idx="1767">
                  <c:v>9000</c:v>
                </c:pt>
                <c:pt idx="1768">
                  <c:v>9000</c:v>
                </c:pt>
                <c:pt idx="1769">
                  <c:v>9000</c:v>
                </c:pt>
                <c:pt idx="1770">
                  <c:v>9000</c:v>
                </c:pt>
                <c:pt idx="1771">
                  <c:v>9000</c:v>
                </c:pt>
                <c:pt idx="1772">
                  <c:v>9000</c:v>
                </c:pt>
                <c:pt idx="1773">
                  <c:v>9000</c:v>
                </c:pt>
                <c:pt idx="1774">
                  <c:v>9000</c:v>
                </c:pt>
                <c:pt idx="1775">
                  <c:v>9000</c:v>
                </c:pt>
                <c:pt idx="1776">
                  <c:v>9000</c:v>
                </c:pt>
                <c:pt idx="1777">
                  <c:v>9000</c:v>
                </c:pt>
                <c:pt idx="1778">
                  <c:v>9000</c:v>
                </c:pt>
                <c:pt idx="1779">
                  <c:v>9000</c:v>
                </c:pt>
                <c:pt idx="1780">
                  <c:v>9000</c:v>
                </c:pt>
                <c:pt idx="1781">
                  <c:v>9000</c:v>
                </c:pt>
                <c:pt idx="1782">
                  <c:v>9000</c:v>
                </c:pt>
                <c:pt idx="1783">
                  <c:v>9000</c:v>
                </c:pt>
                <c:pt idx="1784">
                  <c:v>9000</c:v>
                </c:pt>
                <c:pt idx="1785">
                  <c:v>9000</c:v>
                </c:pt>
                <c:pt idx="1786">
                  <c:v>9000</c:v>
                </c:pt>
                <c:pt idx="1787">
                  <c:v>9000</c:v>
                </c:pt>
                <c:pt idx="1788">
                  <c:v>9000</c:v>
                </c:pt>
                <c:pt idx="1789">
                  <c:v>9000</c:v>
                </c:pt>
                <c:pt idx="1790">
                  <c:v>9000</c:v>
                </c:pt>
                <c:pt idx="1791">
                  <c:v>9000</c:v>
                </c:pt>
                <c:pt idx="1792">
                  <c:v>9000</c:v>
                </c:pt>
                <c:pt idx="1793">
                  <c:v>9000</c:v>
                </c:pt>
                <c:pt idx="1794">
                  <c:v>9000</c:v>
                </c:pt>
                <c:pt idx="1795">
                  <c:v>9000</c:v>
                </c:pt>
                <c:pt idx="1796">
                  <c:v>9000</c:v>
                </c:pt>
                <c:pt idx="1797">
                  <c:v>9000</c:v>
                </c:pt>
                <c:pt idx="1798">
                  <c:v>9000</c:v>
                </c:pt>
                <c:pt idx="1799">
                  <c:v>9000</c:v>
                </c:pt>
                <c:pt idx="1800">
                  <c:v>9000</c:v>
                </c:pt>
                <c:pt idx="1801">
                  <c:v>9000</c:v>
                </c:pt>
                <c:pt idx="1802">
                  <c:v>9000</c:v>
                </c:pt>
                <c:pt idx="1803">
                  <c:v>9000</c:v>
                </c:pt>
                <c:pt idx="1804">
                  <c:v>9000</c:v>
                </c:pt>
                <c:pt idx="1805">
                  <c:v>9000</c:v>
                </c:pt>
                <c:pt idx="1806">
                  <c:v>9000</c:v>
                </c:pt>
                <c:pt idx="1807">
                  <c:v>9000</c:v>
                </c:pt>
                <c:pt idx="1808">
                  <c:v>9000</c:v>
                </c:pt>
                <c:pt idx="1809">
                  <c:v>9000</c:v>
                </c:pt>
                <c:pt idx="1810">
                  <c:v>9000</c:v>
                </c:pt>
                <c:pt idx="1811">
                  <c:v>9000</c:v>
                </c:pt>
                <c:pt idx="1812">
                  <c:v>9000</c:v>
                </c:pt>
                <c:pt idx="1813">
                  <c:v>9000</c:v>
                </c:pt>
                <c:pt idx="1814">
                  <c:v>9000</c:v>
                </c:pt>
                <c:pt idx="1815">
                  <c:v>9000</c:v>
                </c:pt>
                <c:pt idx="1816">
                  <c:v>9000</c:v>
                </c:pt>
                <c:pt idx="1817">
                  <c:v>9000</c:v>
                </c:pt>
                <c:pt idx="1818">
                  <c:v>9000</c:v>
                </c:pt>
                <c:pt idx="1819">
                  <c:v>9000</c:v>
                </c:pt>
                <c:pt idx="1820">
                  <c:v>9000</c:v>
                </c:pt>
                <c:pt idx="1821">
                  <c:v>9000</c:v>
                </c:pt>
                <c:pt idx="1822">
                  <c:v>9000</c:v>
                </c:pt>
                <c:pt idx="1823">
                  <c:v>9000</c:v>
                </c:pt>
                <c:pt idx="1824">
                  <c:v>9000</c:v>
                </c:pt>
                <c:pt idx="1825">
                  <c:v>9000</c:v>
                </c:pt>
                <c:pt idx="1826">
                  <c:v>9000</c:v>
                </c:pt>
                <c:pt idx="1827">
                  <c:v>9000</c:v>
                </c:pt>
                <c:pt idx="1828">
                  <c:v>9000</c:v>
                </c:pt>
                <c:pt idx="1829">
                  <c:v>9000</c:v>
                </c:pt>
                <c:pt idx="1830">
                  <c:v>9000</c:v>
                </c:pt>
                <c:pt idx="1831">
                  <c:v>9000</c:v>
                </c:pt>
                <c:pt idx="1832">
                  <c:v>9000</c:v>
                </c:pt>
                <c:pt idx="1833">
                  <c:v>9000</c:v>
                </c:pt>
                <c:pt idx="1834">
                  <c:v>9000</c:v>
                </c:pt>
                <c:pt idx="1835">
                  <c:v>9000</c:v>
                </c:pt>
                <c:pt idx="1836">
                  <c:v>9000</c:v>
                </c:pt>
                <c:pt idx="1837">
                  <c:v>9000</c:v>
                </c:pt>
                <c:pt idx="1838">
                  <c:v>9000</c:v>
                </c:pt>
                <c:pt idx="1839">
                  <c:v>9000</c:v>
                </c:pt>
                <c:pt idx="1840">
                  <c:v>9000</c:v>
                </c:pt>
                <c:pt idx="1841">
                  <c:v>9000</c:v>
                </c:pt>
                <c:pt idx="1842">
                  <c:v>9000</c:v>
                </c:pt>
                <c:pt idx="1843">
                  <c:v>9000</c:v>
                </c:pt>
                <c:pt idx="1844">
                  <c:v>9000</c:v>
                </c:pt>
                <c:pt idx="1845">
                  <c:v>9000</c:v>
                </c:pt>
                <c:pt idx="1846">
                  <c:v>9000</c:v>
                </c:pt>
                <c:pt idx="1847">
                  <c:v>9000</c:v>
                </c:pt>
                <c:pt idx="1848">
                  <c:v>9000</c:v>
                </c:pt>
                <c:pt idx="1849">
                  <c:v>9000</c:v>
                </c:pt>
                <c:pt idx="1850">
                  <c:v>9000</c:v>
                </c:pt>
                <c:pt idx="1851">
                  <c:v>9000</c:v>
                </c:pt>
                <c:pt idx="1852">
                  <c:v>9000</c:v>
                </c:pt>
                <c:pt idx="1853">
                  <c:v>9000</c:v>
                </c:pt>
                <c:pt idx="1854">
                  <c:v>9000</c:v>
                </c:pt>
                <c:pt idx="1855">
                  <c:v>9000</c:v>
                </c:pt>
                <c:pt idx="1856">
                  <c:v>9000</c:v>
                </c:pt>
                <c:pt idx="1857">
                  <c:v>9000</c:v>
                </c:pt>
                <c:pt idx="1858">
                  <c:v>9000</c:v>
                </c:pt>
                <c:pt idx="1859">
                  <c:v>9000</c:v>
                </c:pt>
                <c:pt idx="1860">
                  <c:v>9000</c:v>
                </c:pt>
                <c:pt idx="1861">
                  <c:v>9000</c:v>
                </c:pt>
                <c:pt idx="1862">
                  <c:v>9000</c:v>
                </c:pt>
                <c:pt idx="1863">
                  <c:v>9000</c:v>
                </c:pt>
                <c:pt idx="1864">
                  <c:v>9000</c:v>
                </c:pt>
                <c:pt idx="1865">
                  <c:v>9000</c:v>
                </c:pt>
                <c:pt idx="1866">
                  <c:v>9000</c:v>
                </c:pt>
                <c:pt idx="1867">
                  <c:v>9000</c:v>
                </c:pt>
                <c:pt idx="1868">
                  <c:v>9000</c:v>
                </c:pt>
                <c:pt idx="1869">
                  <c:v>9000</c:v>
                </c:pt>
                <c:pt idx="1870">
                  <c:v>9000</c:v>
                </c:pt>
                <c:pt idx="1871">
                  <c:v>9000</c:v>
                </c:pt>
                <c:pt idx="1872">
                  <c:v>9000</c:v>
                </c:pt>
                <c:pt idx="1873">
                  <c:v>9000</c:v>
                </c:pt>
                <c:pt idx="1874">
                  <c:v>9000</c:v>
                </c:pt>
                <c:pt idx="1875">
                  <c:v>9000</c:v>
                </c:pt>
                <c:pt idx="1876">
                  <c:v>9000</c:v>
                </c:pt>
                <c:pt idx="1877">
                  <c:v>9000</c:v>
                </c:pt>
                <c:pt idx="1878">
                  <c:v>9000</c:v>
                </c:pt>
                <c:pt idx="1879">
                  <c:v>9000</c:v>
                </c:pt>
                <c:pt idx="1880">
                  <c:v>9000</c:v>
                </c:pt>
                <c:pt idx="1881">
                  <c:v>9000</c:v>
                </c:pt>
                <c:pt idx="1882">
                  <c:v>9000</c:v>
                </c:pt>
                <c:pt idx="1883">
                  <c:v>9000</c:v>
                </c:pt>
                <c:pt idx="1884">
                  <c:v>9000</c:v>
                </c:pt>
                <c:pt idx="1885">
                  <c:v>9000</c:v>
                </c:pt>
                <c:pt idx="1886">
                  <c:v>9000</c:v>
                </c:pt>
                <c:pt idx="1887">
                  <c:v>9000</c:v>
                </c:pt>
                <c:pt idx="1888">
                  <c:v>9000</c:v>
                </c:pt>
                <c:pt idx="1889">
                  <c:v>9000</c:v>
                </c:pt>
                <c:pt idx="1890">
                  <c:v>9000</c:v>
                </c:pt>
                <c:pt idx="1891">
                  <c:v>9000</c:v>
                </c:pt>
                <c:pt idx="1892">
                  <c:v>9000</c:v>
                </c:pt>
                <c:pt idx="1893">
                  <c:v>9000</c:v>
                </c:pt>
                <c:pt idx="1894">
                  <c:v>9000</c:v>
                </c:pt>
                <c:pt idx="1895">
                  <c:v>9000</c:v>
                </c:pt>
                <c:pt idx="1896">
                  <c:v>9000</c:v>
                </c:pt>
                <c:pt idx="1897">
                  <c:v>9000</c:v>
                </c:pt>
                <c:pt idx="1898">
                  <c:v>9000</c:v>
                </c:pt>
                <c:pt idx="1899">
                  <c:v>9000</c:v>
                </c:pt>
                <c:pt idx="1900">
                  <c:v>9000</c:v>
                </c:pt>
                <c:pt idx="1901">
                  <c:v>9000</c:v>
                </c:pt>
                <c:pt idx="1902">
                  <c:v>9000</c:v>
                </c:pt>
                <c:pt idx="1903">
                  <c:v>9000</c:v>
                </c:pt>
                <c:pt idx="1904">
                  <c:v>9000</c:v>
                </c:pt>
                <c:pt idx="1905">
                  <c:v>9000</c:v>
                </c:pt>
                <c:pt idx="1906">
                  <c:v>9000</c:v>
                </c:pt>
                <c:pt idx="1907">
                  <c:v>9000</c:v>
                </c:pt>
                <c:pt idx="1908">
                  <c:v>9000</c:v>
                </c:pt>
                <c:pt idx="1909">
                  <c:v>9000</c:v>
                </c:pt>
                <c:pt idx="1910">
                  <c:v>9000</c:v>
                </c:pt>
                <c:pt idx="1911">
                  <c:v>9000</c:v>
                </c:pt>
                <c:pt idx="1912">
                  <c:v>9000</c:v>
                </c:pt>
                <c:pt idx="1913">
                  <c:v>9000</c:v>
                </c:pt>
                <c:pt idx="1914">
                  <c:v>9000</c:v>
                </c:pt>
                <c:pt idx="1915">
                  <c:v>9000</c:v>
                </c:pt>
                <c:pt idx="1916">
                  <c:v>9000</c:v>
                </c:pt>
                <c:pt idx="1917">
                  <c:v>9000</c:v>
                </c:pt>
                <c:pt idx="1918">
                  <c:v>9000</c:v>
                </c:pt>
                <c:pt idx="1919">
                  <c:v>9000</c:v>
                </c:pt>
                <c:pt idx="1920">
                  <c:v>9000</c:v>
                </c:pt>
                <c:pt idx="1921">
                  <c:v>9000</c:v>
                </c:pt>
                <c:pt idx="1922">
                  <c:v>9000</c:v>
                </c:pt>
                <c:pt idx="1923">
                  <c:v>9000</c:v>
                </c:pt>
                <c:pt idx="1924">
                  <c:v>9000</c:v>
                </c:pt>
                <c:pt idx="1925">
                  <c:v>9000</c:v>
                </c:pt>
                <c:pt idx="1926">
                  <c:v>9000</c:v>
                </c:pt>
                <c:pt idx="1927">
                  <c:v>9000</c:v>
                </c:pt>
                <c:pt idx="1928">
                  <c:v>9000</c:v>
                </c:pt>
                <c:pt idx="1929">
                  <c:v>9000</c:v>
                </c:pt>
                <c:pt idx="1930">
                  <c:v>9000</c:v>
                </c:pt>
                <c:pt idx="1931">
                  <c:v>9000</c:v>
                </c:pt>
                <c:pt idx="1932">
                  <c:v>9000</c:v>
                </c:pt>
                <c:pt idx="1933">
                  <c:v>9000</c:v>
                </c:pt>
                <c:pt idx="1934">
                  <c:v>9000</c:v>
                </c:pt>
                <c:pt idx="1935">
                  <c:v>9000</c:v>
                </c:pt>
                <c:pt idx="1936">
                  <c:v>9000</c:v>
                </c:pt>
                <c:pt idx="1937">
                  <c:v>9000</c:v>
                </c:pt>
                <c:pt idx="1938">
                  <c:v>9000</c:v>
                </c:pt>
                <c:pt idx="1939">
                  <c:v>9000</c:v>
                </c:pt>
                <c:pt idx="1940">
                  <c:v>9000</c:v>
                </c:pt>
                <c:pt idx="1941">
                  <c:v>9000</c:v>
                </c:pt>
                <c:pt idx="1942">
                  <c:v>9000</c:v>
                </c:pt>
                <c:pt idx="1943">
                  <c:v>9000</c:v>
                </c:pt>
                <c:pt idx="1944">
                  <c:v>9000</c:v>
                </c:pt>
                <c:pt idx="1945">
                  <c:v>9000</c:v>
                </c:pt>
                <c:pt idx="1946">
                  <c:v>9000</c:v>
                </c:pt>
                <c:pt idx="1947">
                  <c:v>9000</c:v>
                </c:pt>
                <c:pt idx="1948">
                  <c:v>9000</c:v>
                </c:pt>
                <c:pt idx="1949">
                  <c:v>9000</c:v>
                </c:pt>
                <c:pt idx="1950">
                  <c:v>9000</c:v>
                </c:pt>
                <c:pt idx="1951">
                  <c:v>9000</c:v>
                </c:pt>
                <c:pt idx="1952">
                  <c:v>9000</c:v>
                </c:pt>
                <c:pt idx="1953">
                  <c:v>9000</c:v>
                </c:pt>
                <c:pt idx="1954">
                  <c:v>9000</c:v>
                </c:pt>
                <c:pt idx="1955">
                  <c:v>9000</c:v>
                </c:pt>
                <c:pt idx="1956">
                  <c:v>9000</c:v>
                </c:pt>
                <c:pt idx="1957">
                  <c:v>9000</c:v>
                </c:pt>
                <c:pt idx="1958">
                  <c:v>9000</c:v>
                </c:pt>
                <c:pt idx="1959">
                  <c:v>9000</c:v>
                </c:pt>
                <c:pt idx="1960">
                  <c:v>9000</c:v>
                </c:pt>
                <c:pt idx="1961">
                  <c:v>9000</c:v>
                </c:pt>
                <c:pt idx="1962">
                  <c:v>9000</c:v>
                </c:pt>
                <c:pt idx="1963">
                  <c:v>9000</c:v>
                </c:pt>
                <c:pt idx="1964">
                  <c:v>9000</c:v>
                </c:pt>
                <c:pt idx="1965">
                  <c:v>9000</c:v>
                </c:pt>
                <c:pt idx="1966">
                  <c:v>9000</c:v>
                </c:pt>
                <c:pt idx="1967">
                  <c:v>9000</c:v>
                </c:pt>
                <c:pt idx="1968">
                  <c:v>9000</c:v>
                </c:pt>
                <c:pt idx="1969">
                  <c:v>9000</c:v>
                </c:pt>
                <c:pt idx="1970">
                  <c:v>9000</c:v>
                </c:pt>
                <c:pt idx="1971">
                  <c:v>9000</c:v>
                </c:pt>
                <c:pt idx="1972">
                  <c:v>9000</c:v>
                </c:pt>
                <c:pt idx="1973">
                  <c:v>9000</c:v>
                </c:pt>
                <c:pt idx="1974">
                  <c:v>9000</c:v>
                </c:pt>
                <c:pt idx="1975">
                  <c:v>9000</c:v>
                </c:pt>
                <c:pt idx="1976">
                  <c:v>9000</c:v>
                </c:pt>
                <c:pt idx="1977">
                  <c:v>9000</c:v>
                </c:pt>
                <c:pt idx="1978">
                  <c:v>9000</c:v>
                </c:pt>
                <c:pt idx="1979">
                  <c:v>9000</c:v>
                </c:pt>
                <c:pt idx="1980">
                  <c:v>9000</c:v>
                </c:pt>
                <c:pt idx="1981">
                  <c:v>9000</c:v>
                </c:pt>
                <c:pt idx="1982">
                  <c:v>9000</c:v>
                </c:pt>
                <c:pt idx="1983">
                  <c:v>9000</c:v>
                </c:pt>
                <c:pt idx="1984">
                  <c:v>9000</c:v>
                </c:pt>
                <c:pt idx="1985">
                  <c:v>9000</c:v>
                </c:pt>
                <c:pt idx="1986">
                  <c:v>9000</c:v>
                </c:pt>
                <c:pt idx="1987">
                  <c:v>9000</c:v>
                </c:pt>
                <c:pt idx="1988">
                  <c:v>9000</c:v>
                </c:pt>
                <c:pt idx="1989">
                  <c:v>9000</c:v>
                </c:pt>
                <c:pt idx="1990">
                  <c:v>9000</c:v>
                </c:pt>
                <c:pt idx="1991">
                  <c:v>9000</c:v>
                </c:pt>
                <c:pt idx="1992">
                  <c:v>9000</c:v>
                </c:pt>
                <c:pt idx="1993">
                  <c:v>9000</c:v>
                </c:pt>
                <c:pt idx="1994">
                  <c:v>9000</c:v>
                </c:pt>
                <c:pt idx="1995">
                  <c:v>9000</c:v>
                </c:pt>
                <c:pt idx="1996">
                  <c:v>9000</c:v>
                </c:pt>
                <c:pt idx="1997">
                  <c:v>9000</c:v>
                </c:pt>
                <c:pt idx="1998">
                  <c:v>9000</c:v>
                </c:pt>
                <c:pt idx="1999">
                  <c:v>9000</c:v>
                </c:pt>
                <c:pt idx="2000">
                  <c:v>9000</c:v>
                </c:pt>
                <c:pt idx="2001">
                  <c:v>4703.4243717215104</c:v>
                </c:pt>
                <c:pt idx="2002">
                  <c:v>4699.7449513393403</c:v>
                </c:pt>
                <c:pt idx="2003">
                  <c:v>4696.0653276056</c:v>
                </c:pt>
                <c:pt idx="2004">
                  <c:v>4692.3855047215602</c:v>
                </c:pt>
                <c:pt idx="2005">
                  <c:v>4688.70548688905</c:v>
                </c:pt>
                <c:pt idx="2006">
                  <c:v>4685.0252783104097</c:v>
                </c:pt>
                <c:pt idx="2007">
                  <c:v>4681.3448831884898</c:v>
                </c:pt>
                <c:pt idx="2008">
                  <c:v>4677.6643057266301</c:v>
                </c:pt>
                <c:pt idx="2009">
                  <c:v>4673.9835501286398</c:v>
                </c:pt>
                <c:pt idx="2010">
                  <c:v>4670.3026205987999</c:v>
                </c:pt>
                <c:pt idx="2011">
                  <c:v>4666.62152134181</c:v>
                </c:pt>
                <c:pt idx="2012">
                  <c:v>4662.9402565627997</c:v>
                </c:pt>
                <c:pt idx="2013">
                  <c:v>4659.25883046729</c:v>
                </c:pt>
                <c:pt idx="2014">
                  <c:v>4655.5772472611698</c:v>
                </c:pt>
                <c:pt idx="2015">
                  <c:v>4651.8955111507303</c:v>
                </c:pt>
                <c:pt idx="2016">
                  <c:v>4648.21362634258</c:v>
                </c:pt>
                <c:pt idx="2017">
                  <c:v>4644.5315970436504</c:v>
                </c:pt>
                <c:pt idx="2018">
                  <c:v>4640.8494274612103</c:v>
                </c:pt>
                <c:pt idx="2019">
                  <c:v>4637.1671218027795</c:v>
                </c:pt>
                <c:pt idx="2020">
                  <c:v>4633.4846842761799</c:v>
                </c:pt>
                <c:pt idx="2021">
                  <c:v>4629.8021190894897</c:v>
                </c:pt>
                <c:pt idx="2022">
                  <c:v>4626.11943045099</c:v>
                </c:pt>
                <c:pt idx="2023">
                  <c:v>4622.4366225692102</c:v>
                </c:pt>
                <c:pt idx="2024">
                  <c:v>4618.7536996528697</c:v>
                </c:pt>
                <c:pt idx="2025">
                  <c:v>4615.07066591085</c:v>
                </c:pt>
                <c:pt idx="2026">
                  <c:v>4611.3875255522298</c:v>
                </c:pt>
                <c:pt idx="2027">
                  <c:v>4607.7042827861997</c:v>
                </c:pt>
                <c:pt idx="2028">
                  <c:v>4604.0209418220802</c:v>
                </c:pt>
                <c:pt idx="2029">
                  <c:v>4600.3375068693003</c:v>
                </c:pt>
                <c:pt idx="2030">
                  <c:v>4596.6539821373799</c:v>
                </c:pt>
                <c:pt idx="2031">
                  <c:v>4592.9703718358996</c:v>
                </c:pt>
                <c:pt idx="2032">
                  <c:v>4589.2866801745004</c:v>
                </c:pt>
                <c:pt idx="2033">
                  <c:v>4585.6029113628301</c:v>
                </c:pt>
                <c:pt idx="2034">
                  <c:v>4581.9190696105697</c:v>
                </c:pt>
                <c:pt idx="2035">
                  <c:v>4578.23515912738</c:v>
                </c:pt>
                <c:pt idx="2036">
                  <c:v>4574.5511841228999</c:v>
                </c:pt>
                <c:pt idx="2037">
                  <c:v>4570.8671488067303</c:v>
                </c:pt>
                <c:pt idx="2038">
                  <c:v>4567.1830573883999</c:v>
                </c:pt>
                <c:pt idx="2039">
                  <c:v>4563.4989140773296</c:v>
                </c:pt>
                <c:pt idx="2040">
                  <c:v>4559.8148581103496</c:v>
                </c:pt>
                <c:pt idx="2041">
                  <c:v>4556.1306243728404</c:v>
                </c:pt>
                <c:pt idx="2042">
                  <c:v>4552.4463523652003</c:v>
                </c:pt>
                <c:pt idx="2043">
                  <c:v>4548.7620462970499</c:v>
                </c:pt>
                <c:pt idx="2044">
                  <c:v>4545.0777103782202</c:v>
                </c:pt>
                <c:pt idx="2045">
                  <c:v>4541.3933488187304</c:v>
                </c:pt>
                <c:pt idx="2046">
                  <c:v>4537.7089658287996</c:v>
                </c:pt>
                <c:pt idx="2047">
                  <c:v>4534.0245656187799</c:v>
                </c:pt>
                <c:pt idx="2048">
                  <c:v>4530.3401523991997</c:v>
                </c:pt>
                <c:pt idx="2049">
                  <c:v>4526.6557303806903</c:v>
                </c:pt>
                <c:pt idx="2050">
                  <c:v>4522.9713037739903</c:v>
                </c:pt>
                <c:pt idx="2051">
                  <c:v>4519.2868767899299</c:v>
                </c:pt>
                <c:pt idx="2052">
                  <c:v>4515.6024536393998</c:v>
                </c:pt>
                <c:pt idx="2053">
                  <c:v>4511.9180385333302</c:v>
                </c:pt>
                <c:pt idx="2054">
                  <c:v>4508.23363568271</c:v>
                </c:pt>
                <c:pt idx="2055">
                  <c:v>4504.5492492985104</c:v>
                </c:pt>
                <c:pt idx="2056">
                  <c:v>4500.8648835917002</c:v>
                </c:pt>
                <c:pt idx="2057">
                  <c:v>4497.1805427732397</c:v>
                </c:pt>
                <c:pt idx="2058">
                  <c:v>4493.4962310540104</c:v>
                </c:pt>
                <c:pt idx="2059">
                  <c:v>4489.81195264485</c:v>
                </c:pt>
                <c:pt idx="2060">
                  <c:v>4486.1277117565196</c:v>
                </c:pt>
                <c:pt idx="2061">
                  <c:v>4482.4435125996597</c:v>
                </c:pt>
                <c:pt idx="2062">
                  <c:v>4478.7593593848096</c:v>
                </c:pt>
                <c:pt idx="2063">
                  <c:v>4475.0752563223396</c:v>
                </c:pt>
                <c:pt idx="2064">
                  <c:v>4471.3912076224997</c:v>
                </c:pt>
                <c:pt idx="2065">
                  <c:v>4467.70721749533</c:v>
                </c:pt>
                <c:pt idx="2066">
                  <c:v>4464.0232901507097</c:v>
                </c:pt>
                <c:pt idx="2067">
                  <c:v>4460.3394297982704</c:v>
                </c:pt>
                <c:pt idx="2068">
                  <c:v>4456.6556406474501</c:v>
                </c:pt>
                <c:pt idx="2069">
                  <c:v>4452.9719269073803</c:v>
                </c:pt>
                <c:pt idx="2070">
                  <c:v>4449.2882927869896</c:v>
                </c:pt>
                <c:pt idx="2071">
                  <c:v>4445.6047424948702</c:v>
                </c:pt>
                <c:pt idx="2072">
                  <c:v>4441.9212802393404</c:v>
                </c:pt>
                <c:pt idx="2073">
                  <c:v>4438.2379102283803</c:v>
                </c:pt>
                <c:pt idx="2074">
                  <c:v>4434.5546366696199</c:v>
                </c:pt>
                <c:pt idx="2075">
                  <c:v>4430.8714637703497</c:v>
                </c:pt>
                <c:pt idx="2076">
                  <c:v>4427.1883957374603</c:v>
                </c:pt>
                <c:pt idx="2077">
                  <c:v>4423.5054367774801</c:v>
                </c:pt>
                <c:pt idx="2078">
                  <c:v>4419.8225910964702</c:v>
                </c:pt>
                <c:pt idx="2079">
                  <c:v>4416.1398629001196</c:v>
                </c:pt>
                <c:pt idx="2080">
                  <c:v>4412.45739144852</c:v>
                </c:pt>
                <c:pt idx="2081">
                  <c:v>4408.7749113188702</c:v>
                </c:pt>
                <c:pt idx="2082">
                  <c:v>4405.09256178534</c:v>
                </c:pt>
                <c:pt idx="2083">
                  <c:v>4401.4103470518703</c:v>
                </c:pt>
                <c:pt idx="2084">
                  <c:v>4397.7282713219902</c:v>
                </c:pt>
                <c:pt idx="2085">
                  <c:v>4394.0463387987602</c:v>
                </c:pt>
                <c:pt idx="2086">
                  <c:v>4390.3645536847998</c:v>
                </c:pt>
                <c:pt idx="2087">
                  <c:v>4386.6829201822502</c:v>
                </c:pt>
                <c:pt idx="2088">
                  <c:v>4383.0014424927604</c:v>
                </c:pt>
                <c:pt idx="2089">
                  <c:v>4379.3201248174601</c:v>
                </c:pt>
                <c:pt idx="2090">
                  <c:v>4375.6389713569297</c:v>
                </c:pt>
                <c:pt idx="2091">
                  <c:v>4371.9579863112403</c:v>
                </c:pt>
                <c:pt idx="2092">
                  <c:v>4368.2771738798701</c:v>
                </c:pt>
                <c:pt idx="2093">
                  <c:v>4364.5965382617096</c:v>
                </c:pt>
                <c:pt idx="2094">
                  <c:v>4360.91608365506</c:v>
                </c:pt>
                <c:pt idx="2095">
                  <c:v>4357.2358142575904</c:v>
                </c:pt>
                <c:pt idx="2096">
                  <c:v>4353.5557342663396</c:v>
                </c:pt>
                <c:pt idx="2097">
                  <c:v>4349.8758478776999</c:v>
                </c:pt>
                <c:pt idx="2098">
                  <c:v>4346.1961592873604</c:v>
                </c:pt>
                <c:pt idx="2099">
                  <c:v>4342.5166726903699</c:v>
                </c:pt>
                <c:pt idx="2100">
                  <c:v>4338.8373922810097</c:v>
                </c:pt>
                <c:pt idx="2101">
                  <c:v>4335.1583222528798</c:v>
                </c:pt>
                <c:pt idx="2102">
                  <c:v>4331.4794667988299</c:v>
                </c:pt>
                <c:pt idx="2103">
                  <c:v>4327.8008301109203</c:v>
                </c:pt>
                <c:pt idx="2104">
                  <c:v>4324.12241638046</c:v>
                </c:pt>
                <c:pt idx="2105">
                  <c:v>4320.4442297979604</c:v>
                </c:pt>
                <c:pt idx="2106">
                  <c:v>4316.7662745531197</c:v>
                </c:pt>
                <c:pt idx="2107">
                  <c:v>4313.0885548347997</c:v>
                </c:pt>
                <c:pt idx="2108">
                  <c:v>4309.4110748310104</c:v>
                </c:pt>
                <c:pt idx="2109">
                  <c:v>4305.7338387289101</c:v>
                </c:pt>
                <c:pt idx="2110">
                  <c:v>4302.05685071477</c:v>
                </c:pt>
                <c:pt idx="2111">
                  <c:v>4298.3801149739602</c:v>
                </c:pt>
                <c:pt idx="2112">
                  <c:v>4294.7036356909202</c:v>
                </c:pt>
                <c:pt idx="2113">
                  <c:v>4291.0274170491903</c:v>
                </c:pt>
                <c:pt idx="2114">
                  <c:v>4287.3514632313299</c:v>
                </c:pt>
                <c:pt idx="2115">
                  <c:v>4283.6757784189404</c:v>
                </c:pt>
                <c:pt idx="2116">
                  <c:v>4280.0003667926403</c:v>
                </c:pt>
                <c:pt idx="2117">
                  <c:v>4276.32523253204</c:v>
                </c:pt>
                <c:pt idx="2118">
                  <c:v>4272.65037981573</c:v>
                </c:pt>
                <c:pt idx="2119">
                  <c:v>4268.9758128212798</c:v>
                </c:pt>
                <c:pt idx="2120">
                  <c:v>4265.3015357251797</c:v>
                </c:pt>
                <c:pt idx="2121">
                  <c:v>4261.6275527028702</c:v>
                </c:pt>
                <c:pt idx="2122">
                  <c:v>4257.9538679286998</c:v>
                </c:pt>
                <c:pt idx="2123">
                  <c:v>4254.2804855759096</c:v>
                </c:pt>
                <c:pt idx="2124">
                  <c:v>4250.60740981662</c:v>
                </c:pt>
                <c:pt idx="2125">
                  <c:v>4246.9346448218103</c:v>
                </c:pt>
                <c:pt idx="2126">
                  <c:v>4243.2621947613097</c:v>
                </c:pt>
                <c:pt idx="2127">
                  <c:v>4239.5900638037801</c:v>
                </c:pt>
                <c:pt idx="2128">
                  <c:v>4235.9182561166799</c:v>
                </c:pt>
                <c:pt idx="2129">
                  <c:v>4232.2467758662797</c:v>
                </c:pt>
                <c:pt idx="2130">
                  <c:v>4228.5756272176204</c:v>
                </c:pt>
                <c:pt idx="2131">
                  <c:v>4224.9048143344899</c:v>
                </c:pt>
                <c:pt idx="2132">
                  <c:v>4221.2343413794597</c:v>
                </c:pt>
                <c:pt idx="2133">
                  <c:v>4217.5642125137801</c:v>
                </c:pt>
                <c:pt idx="2134">
                  <c:v>4213.89443189744</c:v>
                </c:pt>
                <c:pt idx="2135">
                  <c:v>4210.2250036891301</c:v>
                </c:pt>
                <c:pt idx="2136">
                  <c:v>4206.5559320462098</c:v>
                </c:pt>
                <c:pt idx="2137">
                  <c:v>4202.8872211246799</c:v>
                </c:pt>
                <c:pt idx="2138">
                  <c:v>4199.2188750792202</c:v>
                </c:pt>
                <c:pt idx="2139">
                  <c:v>4195.5508980631103</c:v>
                </c:pt>
                <c:pt idx="2140">
                  <c:v>4191.8832942282597</c:v>
                </c:pt>
                <c:pt idx="2141">
                  <c:v>4188.2160677251704</c:v>
                </c:pt>
                <c:pt idx="2142">
                  <c:v>4184.5492227029199</c:v>
                </c:pt>
                <c:pt idx="2143">
                  <c:v>4180.8827633091396</c:v>
                </c:pt>
                <c:pt idx="2144">
                  <c:v>4177.2166936900203</c:v>
                </c:pt>
                <c:pt idx="2145">
                  <c:v>4173.5510179902803</c:v>
                </c:pt>
                <c:pt idx="2146">
                  <c:v>4169.8857403531501</c:v>
                </c:pt>
                <c:pt idx="2147">
                  <c:v>4166.2208649203503</c:v>
                </c:pt>
                <c:pt idx="2148">
                  <c:v>4162.5563958320899</c:v>
                </c:pt>
                <c:pt idx="2149">
                  <c:v>4158.8923372270401</c:v>
                </c:pt>
                <c:pt idx="2150">
                  <c:v>4155.2286932423203</c:v>
                </c:pt>
                <c:pt idx="2151">
                  <c:v>4151.5654680134703</c:v>
                </c:pt>
                <c:pt idx="2152">
                  <c:v>4147.90266567447</c:v>
                </c:pt>
                <c:pt idx="2153">
                  <c:v>4144.2402903576804</c:v>
                </c:pt>
                <c:pt idx="2154">
                  <c:v>4140.5783461938399</c:v>
                </c:pt>
                <c:pt idx="2155">
                  <c:v>4136.9168373120801</c:v>
                </c:pt>
                <c:pt idx="2156">
                  <c:v>4133.2557678398498</c:v>
                </c:pt>
                <c:pt idx="2157">
                  <c:v>4129.5951419029598</c:v>
                </c:pt>
                <c:pt idx="2158">
                  <c:v>4125.9349636255301</c:v>
                </c:pt>
                <c:pt idx="2159">
                  <c:v>4122.2752371299803</c:v>
                </c:pt>
                <c:pt idx="2160">
                  <c:v>4118.6159665370196</c:v>
                </c:pt>
                <c:pt idx="2161">
                  <c:v>4114.9571559656197</c:v>
                </c:pt>
                <c:pt idx="2162">
                  <c:v>4111.2988095330302</c:v>
                </c:pt>
                <c:pt idx="2163">
                  <c:v>4107.6409313547101</c:v>
                </c:pt>
                <c:pt idx="2164">
                  <c:v>4103.9835255443604</c:v>
                </c:pt>
                <c:pt idx="2165">
                  <c:v>4100.3265962138803</c:v>
                </c:pt>
                <c:pt idx="2166">
                  <c:v>4096.67014747336</c:v>
                </c:pt>
                <c:pt idx="2167">
                  <c:v>4093.0141834310798</c:v>
                </c:pt>
                <c:pt idx="2168">
                  <c:v>4089.3587081934502</c:v>
                </c:pt>
                <c:pt idx="2169">
                  <c:v>4085.7037258650498</c:v>
                </c:pt>
                <c:pt idx="2170">
                  <c:v>4082.0492405485702</c:v>
                </c:pt>
                <c:pt idx="2171">
                  <c:v>4078.3952563448202</c:v>
                </c:pt>
                <c:pt idx="2172">
                  <c:v>4074.74177735271</c:v>
                </c:pt>
                <c:pt idx="2173">
                  <c:v>4071.0888076692299</c:v>
                </c:pt>
                <c:pt idx="2174">
                  <c:v>4067.43635138941</c:v>
                </c:pt>
                <c:pt idx="2175">
                  <c:v>4063.7844126063701</c:v>
                </c:pt>
                <c:pt idx="2176">
                  <c:v>4060.1329954112298</c:v>
                </c:pt>
                <c:pt idx="2177">
                  <c:v>4056.48210389314</c:v>
                </c:pt>
                <c:pt idx="2178">
                  <c:v>4052.8317421392499</c:v>
                </c:pt>
                <c:pt idx="2179">
                  <c:v>4049.1819142346999</c:v>
                </c:pt>
                <c:pt idx="2180">
                  <c:v>4045.5326242625902</c:v>
                </c:pt>
                <c:pt idx="2181">
                  <c:v>4041.8838763039898</c:v>
                </c:pt>
                <c:pt idx="2182">
                  <c:v>4038.2356744378899</c:v>
                </c:pt>
                <c:pt idx="2183">
                  <c:v>4034.5880227412399</c:v>
                </c:pt>
                <c:pt idx="2184">
                  <c:v>4030.9409252888499</c:v>
                </c:pt>
                <c:pt idx="2185">
                  <c:v>4027.29438615346</c:v>
                </c:pt>
                <c:pt idx="2186">
                  <c:v>4023.64840940567</c:v>
                </c:pt>
                <c:pt idx="2187">
                  <c:v>4020.0029991139399</c:v>
                </c:pt>
                <c:pt idx="2188">
                  <c:v>4016.3581593446002</c:v>
                </c:pt>
                <c:pt idx="2189">
                  <c:v>4012.71389416179</c:v>
                </c:pt>
                <c:pt idx="2190">
                  <c:v>4009.0702076274702</c:v>
                </c:pt>
                <c:pt idx="2191">
                  <c:v>4005.4271038013999</c:v>
                </c:pt>
                <c:pt idx="2192">
                  <c:v>4001.7845867411302</c:v>
                </c:pt>
                <c:pt idx="2193">
                  <c:v>3998.1426605019701</c:v>
                </c:pt>
                <c:pt idx="2194">
                  <c:v>3994.5013291370001</c:v>
                </c:pt>
                <c:pt idx="2195">
                  <c:v>3990.8605966970299</c:v>
                </c:pt>
                <c:pt idx="2196">
                  <c:v>3987.2204672306002</c:v>
                </c:pt>
                <c:pt idx="2197">
                  <c:v>3983.5809447839501</c:v>
                </c:pt>
                <c:pt idx="2198">
                  <c:v>3979.9420334010201</c:v>
                </c:pt>
                <c:pt idx="2199">
                  <c:v>3976.30373712343</c:v>
                </c:pt>
                <c:pt idx="2200">
                  <c:v>3972.6660599904599</c:v>
                </c:pt>
                <c:pt idx="2201">
                  <c:v>3969.0290060390398</c:v>
                </c:pt>
                <c:pt idx="2202">
                  <c:v>3965.3925793037301</c:v>
                </c:pt>
                <c:pt idx="2203">
                  <c:v>3961.7567838167301</c:v>
                </c:pt>
                <c:pt idx="2204">
                  <c:v>3958.1216236077998</c:v>
                </c:pt>
                <c:pt idx="2205">
                  <c:v>3954.48710270434</c:v>
                </c:pt>
                <c:pt idx="2206">
                  <c:v>3950.8532251312699</c:v>
                </c:pt>
                <c:pt idx="2207">
                  <c:v>3947.21999491112</c:v>
                </c:pt>
                <c:pt idx="2208">
                  <c:v>3943.58741606393</c:v>
                </c:pt>
                <c:pt idx="2209">
                  <c:v>3939.9554926072701</c:v>
                </c:pt>
                <c:pt idx="2210">
                  <c:v>3936.3242285562501</c:v>
                </c:pt>
                <c:pt idx="2211">
                  <c:v>3932.6936279234401</c:v>
                </c:pt>
                <c:pt idx="2212">
                  <c:v>3929.06369471892</c:v>
                </c:pt>
                <c:pt idx="2213">
                  <c:v>3925.4344329502401</c:v>
                </c:pt>
                <c:pt idx="2214">
                  <c:v>3921.8058466223902</c:v>
                </c:pt>
                <c:pt idx="2215">
                  <c:v>3918.17793973781</c:v>
                </c:pt>
                <c:pt idx="2216">
                  <c:v>3914.55071629636</c:v>
                </c:pt>
                <c:pt idx="2217">
                  <c:v>3910.9241802953002</c:v>
                </c:pt>
                <c:pt idx="2218">
                  <c:v>3907.2983357293201</c:v>
                </c:pt>
                <c:pt idx="2219">
                  <c:v>3903.6731865904499</c:v>
                </c:pt>
                <c:pt idx="2220">
                  <c:v>3900.0487368681001</c:v>
                </c:pt>
                <c:pt idx="2221">
                  <c:v>3896.4249905490401</c:v>
                </c:pt>
                <c:pt idx="2222">
                  <c:v>3892.8019516173799</c:v>
                </c:pt>
                <c:pt idx="2223">
                  <c:v>3889.17962405452</c:v>
                </c:pt>
                <c:pt idx="2224">
                  <c:v>3885.5580118391999</c:v>
                </c:pt>
                <c:pt idx="2225">
                  <c:v>3881.93711894744</c:v>
                </c:pt>
                <c:pt idx="2226">
                  <c:v>3878.3169493525402</c:v>
                </c:pt>
                <c:pt idx="2227">
                  <c:v>3874.6975070250701</c:v>
                </c:pt>
                <c:pt idx="2228">
                  <c:v>3871.07879593284</c:v>
                </c:pt>
                <c:pt idx="2229">
                  <c:v>3867.4608200408902</c:v>
                </c:pt>
                <c:pt idx="2230">
                  <c:v>3863.84358331149</c:v>
                </c:pt>
                <c:pt idx="2231">
                  <c:v>3860.2270897041199</c:v>
                </c:pt>
                <c:pt idx="2232">
                  <c:v>3856.6113431754302</c:v>
                </c:pt>
                <c:pt idx="2233">
                  <c:v>3852.99634767928</c:v>
                </c:pt>
                <c:pt idx="2234">
                  <c:v>3849.3821071666698</c:v>
                </c:pt>
                <c:pt idx="2235">
                  <c:v>3845.7686255857502</c:v>
                </c:pt>
                <c:pt idx="2236">
                  <c:v>3842.1559068818001</c:v>
                </c:pt>
                <c:pt idx="2237">
                  <c:v>3838.5439549972398</c:v>
                </c:pt>
                <c:pt idx="2238">
                  <c:v>3834.9327738715701</c:v>
                </c:pt>
                <c:pt idx="2239">
                  <c:v>3831.3223674413998</c:v>
                </c:pt>
                <c:pt idx="2240">
                  <c:v>3827.7127396403998</c:v>
                </c:pt>
                <c:pt idx="2241">
                  <c:v>3824.1038943993299</c:v>
                </c:pt>
                <c:pt idx="2242">
                  <c:v>3820.4958356459701</c:v>
                </c:pt>
                <c:pt idx="2243">
                  <c:v>3816.88856730515</c:v>
                </c:pt>
                <c:pt idx="2244">
                  <c:v>3813.2820932987102</c:v>
                </c:pt>
                <c:pt idx="2245">
                  <c:v>3809.67641754551</c:v>
                </c:pt>
                <c:pt idx="2246">
                  <c:v>3806.07154396139</c:v>
                </c:pt>
                <c:pt idx="2247">
                  <c:v>3802.46747645918</c:v>
                </c:pt>
                <c:pt idx="2248">
                  <c:v>3798.86421894866</c:v>
                </c:pt>
                <c:pt idx="2249">
                  <c:v>3795.2617753365698</c:v>
                </c:pt>
                <c:pt idx="2250">
                  <c:v>3791.66014952659</c:v>
                </c:pt>
                <c:pt idx="2251">
                  <c:v>3788.0593454192999</c:v>
                </c:pt>
                <c:pt idx="2252">
                  <c:v>3784.45936691221</c:v>
                </c:pt>
                <c:pt idx="2253">
                  <c:v>3780.8602178997198</c:v>
                </c:pt>
                <c:pt idx="2254">
                  <c:v>3777.2619022731101</c:v>
                </c:pt>
                <c:pt idx="2255">
                  <c:v>3773.6644239205302</c:v>
                </c:pt>
                <c:pt idx="2256">
                  <c:v>3770.0677867269601</c:v>
                </c:pt>
                <c:pt idx="2257">
                  <c:v>3766.4719945742499</c:v>
                </c:pt>
                <c:pt idx="2258">
                  <c:v>3762.87705134105</c:v>
                </c:pt>
                <c:pt idx="2259">
                  <c:v>3759.2829609028499</c:v>
                </c:pt>
                <c:pt idx="2260">
                  <c:v>3755.6897271319099</c:v>
                </c:pt>
                <c:pt idx="2261">
                  <c:v>3752.0973538972798</c:v>
                </c:pt>
                <c:pt idx="2262">
                  <c:v>3748.5058450647898</c:v>
                </c:pt>
                <c:pt idx="2263">
                  <c:v>3744.9152044970301</c:v>
                </c:pt>
                <c:pt idx="2264">
                  <c:v>3741.3254360533101</c:v>
                </c:pt>
                <c:pt idx="2265">
                  <c:v>3737.73654358969</c:v>
                </c:pt>
                <c:pt idx="2266">
                  <c:v>3734.1485309589302</c:v>
                </c:pt>
                <c:pt idx="2267">
                  <c:v>3730.5614020105099</c:v>
                </c:pt>
                <c:pt idx="2268">
                  <c:v>3726.9751605905799</c:v>
                </c:pt>
                <c:pt idx="2269">
                  <c:v>3723.3898105419898</c:v>
                </c:pt>
                <c:pt idx="2270">
                  <c:v>3719.8053557042199</c:v>
                </c:pt>
                <c:pt idx="2271">
                  <c:v>3716.22179991343</c:v>
                </c:pt>
                <c:pt idx="2272">
                  <c:v>3712.63914700238</c:v>
                </c:pt>
                <c:pt idx="2273">
                  <c:v>3709.0574008004701</c:v>
                </c:pt>
                <c:pt idx="2274">
                  <c:v>3705.4765651337302</c:v>
                </c:pt>
                <c:pt idx="2275">
                  <c:v>3701.8966438247398</c:v>
                </c:pt>
                <c:pt idx="2276">
                  <c:v>3698.31764069268</c:v>
                </c:pt>
                <c:pt idx="2277">
                  <c:v>3694.7395595533199</c:v>
                </c:pt>
                <c:pt idx="2278">
                  <c:v>3691.1624042189501</c:v>
                </c:pt>
                <c:pt idx="2279">
                  <c:v>3687.5861784984199</c:v>
                </c:pt>
                <c:pt idx="2280">
                  <c:v>3684.0108861971098</c:v>
                </c:pt>
                <c:pt idx="2281">
                  <c:v>3680.4365311168899</c:v>
                </c:pt>
                <c:pt idx="2282">
                  <c:v>3676.8631170561698</c:v>
                </c:pt>
                <c:pt idx="2283">
                  <c:v>3673.2906478098098</c:v>
                </c:pt>
                <c:pt idx="2284">
                  <c:v>3669.71912716918</c:v>
                </c:pt>
                <c:pt idx="2285">
                  <c:v>3666.1485589220802</c:v>
                </c:pt>
                <c:pt idx="2286">
                  <c:v>3662.5789468527801</c:v>
                </c:pt>
                <c:pt idx="2287">
                  <c:v>3659.01029474198</c:v>
                </c:pt>
                <c:pt idx="2288">
                  <c:v>3655.4426063668102</c:v>
                </c:pt>
                <c:pt idx="2289">
                  <c:v>3651.87588550079</c:v>
                </c:pt>
                <c:pt idx="2290">
                  <c:v>3648.31013591385</c:v>
                </c:pt>
                <c:pt idx="2291">
                  <c:v>3644.7453613723101</c:v>
                </c:pt>
                <c:pt idx="2292">
                  <c:v>3641.1815656388499</c:v>
                </c:pt>
                <c:pt idx="2293">
                  <c:v>3637.6187524725001</c:v>
                </c:pt>
                <c:pt idx="2294">
                  <c:v>3634.0569256286699</c:v>
                </c:pt>
                <c:pt idx="2295">
                  <c:v>3630.4960888590599</c:v>
                </c:pt>
                <c:pt idx="2296">
                  <c:v>3626.9362459117101</c:v>
                </c:pt>
                <c:pt idx="2297">
                  <c:v>3623.3774005309701</c:v>
                </c:pt>
                <c:pt idx="2298">
                  <c:v>3619.8195564574698</c:v>
                </c:pt>
                <c:pt idx="2299">
                  <c:v>3616.2627174281401</c:v>
                </c:pt>
                <c:pt idx="2300">
                  <c:v>3612.7068871761599</c:v>
                </c:pt>
                <c:pt idx="2301">
                  <c:v>3609.1520694309702</c:v>
                </c:pt>
                <c:pt idx="2302">
                  <c:v>3605.5982679182498</c:v>
                </c:pt>
                <c:pt idx="2303">
                  <c:v>3602.0454863599298</c:v>
                </c:pt>
                <c:pt idx="2304">
                  <c:v>3598.49372847413</c:v>
                </c:pt>
                <c:pt idx="2305">
                  <c:v>3594.9429979751999</c:v>
                </c:pt>
                <c:pt idx="2306">
                  <c:v>3591.3932985736501</c:v>
                </c:pt>
                <c:pt idx="2307">
                  <c:v>3587.8446339762099</c:v>
                </c:pt>
                <c:pt idx="2308">
                  <c:v>3584.2970078857402</c:v>
                </c:pt>
                <c:pt idx="2309">
                  <c:v>3580.75042400129</c:v>
                </c:pt>
                <c:pt idx="2310">
                  <c:v>3577.2048860180098</c:v>
                </c:pt>
                <c:pt idx="2311">
                  <c:v>3573.6603976272199</c:v>
                </c:pt>
                <c:pt idx="2312">
                  <c:v>3570.1169625163302</c:v>
                </c:pt>
                <c:pt idx="2313">
                  <c:v>3566.5745843688801</c:v>
                </c:pt>
                <c:pt idx="2314">
                  <c:v>3563.0332668644701</c:v>
                </c:pt>
                <c:pt idx="2315">
                  <c:v>3559.4930136788098</c:v>
                </c:pt>
                <c:pt idx="2316">
                  <c:v>3555.9538284836599</c:v>
                </c:pt>
                <c:pt idx="2317">
                  <c:v>3552.4157149468501</c:v>
                </c:pt>
                <c:pt idx="2318">
                  <c:v>3548.8786767322299</c:v>
                </c:pt>
                <c:pt idx="2319">
                  <c:v>3545.34271749971</c:v>
                </c:pt>
                <c:pt idx="2320">
                  <c:v>3541.80784090519</c:v>
                </c:pt>
                <c:pt idx="2321">
                  <c:v>3538.2740506006098</c:v>
                </c:pt>
                <c:pt idx="2322">
                  <c:v>3534.74135023387</c:v>
                </c:pt>
                <c:pt idx="2323">
                  <c:v>3531.2097434488801</c:v>
                </c:pt>
                <c:pt idx="2324">
                  <c:v>3527.6792338854898</c:v>
                </c:pt>
                <c:pt idx="2325">
                  <c:v>3524.1498251795501</c:v>
                </c:pt>
                <c:pt idx="2326">
                  <c:v>3520.6215209628299</c:v>
                </c:pt>
                <c:pt idx="2327">
                  <c:v>3517.0943248630201</c:v>
                </c:pt>
                <c:pt idx="2328">
                  <c:v>3513.5682405037601</c:v>
                </c:pt>
                <c:pt idx="2329">
                  <c:v>3510.0432715045899</c:v>
                </c:pt>
                <c:pt idx="2330">
                  <c:v>3506.5194214809399</c:v>
                </c:pt>
                <c:pt idx="2331">
                  <c:v>3502.99669404415</c:v>
                </c:pt>
                <c:pt idx="2332">
                  <c:v>3499.4750928014</c:v>
                </c:pt>
                <c:pt idx="2333">
                  <c:v>3495.9546213557701</c:v>
                </c:pt>
                <c:pt idx="2334">
                  <c:v>3492.4352833061598</c:v>
                </c:pt>
                <c:pt idx="2335">
                  <c:v>3488.9170822473202</c:v>
                </c:pt>
                <c:pt idx="2336">
                  <c:v>3485.4000217698299</c:v>
                </c:pt>
                <c:pt idx="2337">
                  <c:v>3481.8841054600898</c:v>
                </c:pt>
                <c:pt idx="2338">
                  <c:v>3478.3693369002899</c:v>
                </c:pt>
                <c:pt idx="2339">
                  <c:v>3474.8557196684201</c:v>
                </c:pt>
                <c:pt idx="2340">
                  <c:v>3471.3432573382602</c:v>
                </c:pt>
                <c:pt idx="2341">
                  <c:v>3467.83195347933</c:v>
                </c:pt>
                <c:pt idx="2342">
                  <c:v>3464.3218116569401</c:v>
                </c:pt>
                <c:pt idx="2343">
                  <c:v>3460.8128354321302</c:v>
                </c:pt>
                <c:pt idx="2344">
                  <c:v>3457.3050283616699</c:v>
                </c:pt>
                <c:pt idx="2345">
                  <c:v>3453.79839399806</c:v>
                </c:pt>
                <c:pt idx="2346">
                  <c:v>3450.2929358895099</c:v>
                </c:pt>
                <c:pt idx="2347">
                  <c:v>3446.7886575799298</c:v>
                </c:pt>
                <c:pt idx="2348">
                  <c:v>3443.2855626089199</c:v>
                </c:pt>
                <c:pt idx="2349">
                  <c:v>3439.7836545117402</c:v>
                </c:pt>
                <c:pt idx="2350">
                  <c:v>3436.2829368193402</c:v>
                </c:pt>
                <c:pt idx="2351">
                  <c:v>3432.7834130583101</c:v>
                </c:pt>
                <c:pt idx="2352">
                  <c:v>3429.2850867508901</c:v>
                </c:pt>
                <c:pt idx="2353">
                  <c:v>3425.7879614149301</c:v>
                </c:pt>
                <c:pt idx="2354">
                  <c:v>3422.2920405639402</c:v>
                </c:pt>
                <c:pt idx="2355">
                  <c:v>3418.797327707</c:v>
                </c:pt>
                <c:pt idx="2356">
                  <c:v>3415.3038263488102</c:v>
                </c:pt>
                <c:pt idx="2357">
                  <c:v>3411.8115399896601</c:v>
                </c:pt>
                <c:pt idx="2358">
                  <c:v>3408.3204721253801</c:v>
                </c:pt>
                <c:pt idx="2359">
                  <c:v>3404.8306262474098</c:v>
                </c:pt>
                <c:pt idx="2360">
                  <c:v>3401.34200584272</c:v>
                </c:pt>
                <c:pt idx="2361">
                  <c:v>3397.8546143938102</c:v>
                </c:pt>
                <c:pt idx="2362">
                  <c:v>3394.3684553787498</c:v>
                </c:pt>
                <c:pt idx="2363">
                  <c:v>3390.8835322710902</c:v>
                </c:pt>
                <c:pt idx="2364">
                  <c:v>3387.3998485399102</c:v>
                </c:pt>
                <c:pt idx="2365">
                  <c:v>3383.9174076497802</c:v>
                </c:pt>
                <c:pt idx="2366">
                  <c:v>3380.4362130607701</c:v>
                </c:pt>
                <c:pt idx="2367">
                  <c:v>3376.9562682283999</c:v>
                </c:pt>
                <c:pt idx="2368">
                  <c:v>3373.4775766036901</c:v>
                </c:pt>
                <c:pt idx="2369">
                  <c:v>3370.0001416330902</c:v>
                </c:pt>
                <c:pt idx="2370">
                  <c:v>3366.5239667585001</c:v>
                </c:pt>
                <c:pt idx="2371">
                  <c:v>3363.0490554172502</c:v>
                </c:pt>
                <c:pt idx="2372">
                  <c:v>3359.5754110421099</c:v>
                </c:pt>
                <c:pt idx="2373">
                  <c:v>3356.1030370612398</c:v>
                </c:pt>
                <c:pt idx="2374">
                  <c:v>3352.6319368981999</c:v>
                </c:pt>
                <c:pt idx="2375">
                  <c:v>3349.16211397197</c:v>
                </c:pt>
                <c:pt idx="2376">
                  <c:v>3345.6935716968701</c:v>
                </c:pt>
                <c:pt idx="2377">
                  <c:v>3342.2263134826098</c:v>
                </c:pt>
                <c:pt idx="2378">
                  <c:v>3338.7603427342701</c:v>
                </c:pt>
                <c:pt idx="2379">
                  <c:v>3335.2956628522602</c:v>
                </c:pt>
                <c:pt idx="2380">
                  <c:v>3331.8322772323299</c:v>
                </c:pt>
                <c:pt idx="2381">
                  <c:v>3328.3701892655499</c:v>
                </c:pt>
                <c:pt idx="2382">
                  <c:v>3324.90940233834</c:v>
                </c:pt>
                <c:pt idx="2383">
                  <c:v>3321.4499198323801</c:v>
                </c:pt>
                <c:pt idx="2384">
                  <c:v>3317.9917451246802</c:v>
                </c:pt>
                <c:pt idx="2385">
                  <c:v>3314.53488158752</c:v>
                </c:pt>
                <c:pt idx="2386">
                  <c:v>3311.0793325884601</c:v>
                </c:pt>
                <c:pt idx="2387">
                  <c:v>3307.62510149032</c:v>
                </c:pt>
                <c:pt idx="2388">
                  <c:v>3304.1721916511801</c:v>
                </c:pt>
                <c:pt idx="2389">
                  <c:v>3300.7206064243701</c:v>
                </c:pt>
                <c:pt idx="2390">
                  <c:v>3297.2703491584398</c:v>
                </c:pt>
                <c:pt idx="2391">
                  <c:v>3293.8214231971801</c:v>
                </c:pt>
                <c:pt idx="2392">
                  <c:v>3290.3738318795699</c:v>
                </c:pt>
                <c:pt idx="2393">
                  <c:v>3286.9275785398099</c:v>
                </c:pt>
                <c:pt idx="2394">
                  <c:v>3283.4826665073101</c:v>
                </c:pt>
                <c:pt idx="2395">
                  <c:v>3280.0390991066402</c:v>
                </c:pt>
                <c:pt idx="2396">
                  <c:v>3276.5968796575298</c:v>
                </c:pt>
                <c:pt idx="2397">
                  <c:v>3273.15601147492</c:v>
                </c:pt>
                <c:pt idx="2398">
                  <c:v>3269.7164978688702</c:v>
                </c:pt>
                <c:pt idx="2399">
                  <c:v>3266.2783421445802</c:v>
                </c:pt>
                <c:pt idx="2400">
                  <c:v>3262.8415476024002</c:v>
                </c:pt>
                <c:pt idx="2401">
                  <c:v>3259.4061175378101</c:v>
                </c:pt>
                <c:pt idx="2402">
                  <c:v>3255.9720552413801</c:v>
                </c:pt>
                <c:pt idx="2403">
                  <c:v>3252.5393639988101</c:v>
                </c:pt>
                <c:pt idx="2404">
                  <c:v>3249.1080470908701</c:v>
                </c:pt>
                <c:pt idx="2405">
                  <c:v>3245.6781077934402</c:v>
                </c:pt>
                <c:pt idx="2406">
                  <c:v>3242.24954937745</c:v>
                </c:pt>
                <c:pt idx="2407">
                  <c:v>3238.8223751089099</c:v>
                </c:pt>
                <c:pt idx="2408">
                  <c:v>3235.3965882489001</c:v>
                </c:pt>
                <c:pt idx="2409">
                  <c:v>3231.9721920535098</c:v>
                </c:pt>
                <c:pt idx="2410">
                  <c:v>3228.5491897738998</c:v>
                </c:pt>
                <c:pt idx="2411">
                  <c:v>3225.1275846562398</c:v>
                </c:pt>
                <c:pt idx="2412">
                  <c:v>3221.7073799417199</c:v>
                </c:pt>
                <c:pt idx="2413">
                  <c:v>3218.2885788665499</c:v>
                </c:pt>
                <c:pt idx="2414">
                  <c:v>3214.8711846619099</c:v>
                </c:pt>
                <c:pt idx="2415">
                  <c:v>3211.4552005540099</c:v>
                </c:pt>
                <c:pt idx="2416">
                  <c:v>3208.0406297640002</c:v>
                </c:pt>
                <c:pt idx="2417">
                  <c:v>3204.6274755080299</c:v>
                </c:pt>
                <c:pt idx="2418">
                  <c:v>3201.2157409972001</c:v>
                </c:pt>
                <c:pt idx="2419">
                  <c:v>3197.8054294375602</c:v>
                </c:pt>
                <c:pt idx="2420">
                  <c:v>3194.3965440300999</c:v>
                </c:pt>
                <c:pt idx="2421">
                  <c:v>3190.98908797075</c:v>
                </c:pt>
                <c:pt idx="2422">
                  <c:v>3187.5830644503599</c:v>
                </c:pt>
                <c:pt idx="2423">
                  <c:v>3184.1784766547098</c:v>
                </c:pt>
                <c:pt idx="2424">
                  <c:v>3180.7753277644601</c:v>
                </c:pt>
                <c:pt idx="2425">
                  <c:v>3177.3736209551798</c:v>
                </c:pt>
                <c:pt idx="2426">
                  <c:v>3173.9733593973401</c:v>
                </c:pt>
                <c:pt idx="2427">
                  <c:v>3170.57454625626</c:v>
                </c:pt>
                <c:pt idx="2428">
                  <c:v>3167.1771846921501</c:v>
                </c:pt>
                <c:pt idx="2429">
                  <c:v>3163.7812778600901</c:v>
                </c:pt>
                <c:pt idx="2430">
                  <c:v>3160.3868289099901</c:v>
                </c:pt>
                <c:pt idx="2431">
                  <c:v>3156.9938409866099</c:v>
                </c:pt>
                <c:pt idx="2432">
                  <c:v>3153.6023172295399</c:v>
                </c:pt>
                <c:pt idx="2433">
                  <c:v>3150.2122607732199</c:v>
                </c:pt>
                <c:pt idx="2434">
                  <c:v>3146.82367474686</c:v>
                </c:pt>
                <c:pt idx="2435">
                  <c:v>3143.4365622745299</c:v>
                </c:pt>
                <c:pt idx="2436">
                  <c:v>3140.0509264750599</c:v>
                </c:pt>
                <c:pt idx="2437">
                  <c:v>3136.66677046208</c:v>
                </c:pt>
                <c:pt idx="2438">
                  <c:v>3133.2840973440102</c:v>
                </c:pt>
                <c:pt idx="2439">
                  <c:v>3129.9029102240402</c:v>
                </c:pt>
                <c:pt idx="2440">
                  <c:v>3126.5232122001198</c:v>
                </c:pt>
                <c:pt idx="2441">
                  <c:v>3123.1450063649499</c:v>
                </c:pt>
                <c:pt idx="2442">
                  <c:v>3119.76829580599</c:v>
                </c:pt>
                <c:pt idx="2443">
                  <c:v>3116.3930836054301</c:v>
                </c:pt>
                <c:pt idx="2444">
                  <c:v>3113.0193728402</c:v>
                </c:pt>
                <c:pt idx="2445">
                  <c:v>3109.6471665819299</c:v>
                </c:pt>
                <c:pt idx="2446">
                  <c:v>3106.2764678969902</c:v>
                </c:pt>
                <c:pt idx="2447">
                  <c:v>3102.9072798464399</c:v>
                </c:pt>
                <c:pt idx="2448">
                  <c:v>3099.5396054860198</c:v>
                </c:pt>
                <c:pt idx="2449">
                  <c:v>3096.1734478662001</c:v>
                </c:pt>
                <c:pt idx="2450">
                  <c:v>3092.8088100320902</c:v>
                </c:pt>
                <c:pt idx="2451">
                  <c:v>3089.4456950234899</c:v>
                </c:pt>
                <c:pt idx="2452">
                  <c:v>3086.0841058748601</c:v>
                </c:pt>
                <c:pt idx="2453">
                  <c:v>3082.7240456153099</c:v>
                </c:pt>
                <c:pt idx="2454">
                  <c:v>3079.3655172686099</c:v>
                </c:pt>
                <c:pt idx="2455">
                  <c:v>3076.0085238531601</c:v>
                </c:pt>
                <c:pt idx="2456">
                  <c:v>3072.6530683819801</c:v>
                </c:pt>
                <c:pt idx="2457">
                  <c:v>3069.2991538627398</c:v>
                </c:pt>
                <c:pt idx="2458">
                  <c:v>3065.9467832976902</c:v>
                </c:pt>
                <c:pt idx="2459">
                  <c:v>3062.5959596837101</c:v>
                </c:pt>
                <c:pt idx="2460">
                  <c:v>3059.24668601228</c:v>
                </c:pt>
                <c:pt idx="2461">
                  <c:v>3055.8989652694599</c:v>
                </c:pt>
                <c:pt idx="2462">
                  <c:v>3052.5528004358898</c:v>
                </c:pt>
                <c:pt idx="2463">
                  <c:v>3049.2081944868</c:v>
                </c:pt>
                <c:pt idx="2464">
                  <c:v>3045.86515039196</c:v>
                </c:pt>
                <c:pt idx="2465">
                  <c:v>3042.5236711157399</c:v>
                </c:pt>
                <c:pt idx="2466">
                  <c:v>3039.1837596170199</c:v>
                </c:pt>
                <c:pt idx="2467">
                  <c:v>3035.8454188492501</c:v>
                </c:pt>
                <c:pt idx="2468">
                  <c:v>3032.50865176041</c:v>
                </c:pt>
                <c:pt idx="2469">
                  <c:v>3029.1734612929999</c:v>
                </c:pt>
                <c:pt idx="2470">
                  <c:v>3025.8398503840499</c:v>
                </c:pt>
                <c:pt idx="2471">
                  <c:v>3022.50782196509</c:v>
                </c:pt>
                <c:pt idx="2472">
                  <c:v>3019.1773789621798</c:v>
                </c:pt>
                <c:pt idx="2473">
                  <c:v>3015.84852429586</c:v>
                </c:pt>
                <c:pt idx="2474">
                  <c:v>3012.5212608811498</c:v>
                </c:pt>
                <c:pt idx="2475">
                  <c:v>3009.1955916275901</c:v>
                </c:pt>
                <c:pt idx="2476">
                  <c:v>3005.8715194391498</c:v>
                </c:pt>
                <c:pt idx="2477">
                  <c:v>3002.5490472142901</c:v>
                </c:pt>
                <c:pt idx="2478">
                  <c:v>2999.2281778459501</c:v>
                </c:pt>
                <c:pt idx="2479">
                  <c:v>2995.9089142214898</c:v>
                </c:pt>
                <c:pt idx="2480">
                  <c:v>2992.5912592227401</c:v>
                </c:pt>
                <c:pt idx="2481">
                  <c:v>2989.2752157259401</c:v>
                </c:pt>
                <c:pt idx="2482">
                  <c:v>2985.96078660181</c:v>
                </c:pt>
                <c:pt idx="2483">
                  <c:v>2982.6479747154399</c:v>
                </c:pt>
                <c:pt idx="2484">
                  <c:v>2979.3367829263698</c:v>
                </c:pt>
                <c:pt idx="2485">
                  <c:v>2976.02721408855</c:v>
                </c:pt>
                <c:pt idx="2486">
                  <c:v>2972.71927105032</c:v>
                </c:pt>
                <c:pt idx="2487">
                  <c:v>2969.4129566544202</c:v>
                </c:pt>
                <c:pt idx="2488">
                  <c:v>2966.1082737379802</c:v>
                </c:pt>
                <c:pt idx="2489">
                  <c:v>2962.8052251325198</c:v>
                </c:pt>
                <c:pt idx="2490">
                  <c:v>2959.50381366392</c:v>
                </c:pt>
                <c:pt idx="2491">
                  <c:v>2956.2040421524398</c:v>
                </c:pt>
                <c:pt idx="2492">
                  <c:v>2952.9059134126901</c:v>
                </c:pt>
                <c:pt idx="2493">
                  <c:v>2949.6094302536499</c:v>
                </c:pt>
                <c:pt idx="2494">
                  <c:v>2946.3145954786401</c:v>
                </c:pt>
                <c:pt idx="2495">
                  <c:v>2943.02141188531</c:v>
                </c:pt>
                <c:pt idx="2496">
                  <c:v>2939.7298822656599</c:v>
                </c:pt>
                <c:pt idx="2497">
                  <c:v>2936.4400094060002</c:v>
                </c:pt>
                <c:pt idx="2498">
                  <c:v>2933.1517960869801</c:v>
                </c:pt>
                <c:pt idx="2499">
                  <c:v>2929.8652450835598</c:v>
                </c:pt>
                <c:pt idx="2500">
                  <c:v>2926.5803591649901</c:v>
                </c:pt>
                <c:pt idx="2501">
                  <c:v>2923.2971410948398</c:v>
                </c:pt>
                <c:pt idx="2502">
                  <c:v>2920.0155936309602</c:v>
                </c:pt>
                <c:pt idx="2503">
                  <c:v>2916.7357195254999</c:v>
                </c:pt>
                <c:pt idx="2504">
                  <c:v>2913.4575215248901</c:v>
                </c:pt>
                <c:pt idx="2505">
                  <c:v>2910.1810023698099</c:v>
                </c:pt>
                <c:pt idx="2506">
                  <c:v>2906.9061647952499</c:v>
                </c:pt>
                <c:pt idx="2507">
                  <c:v>2903.6330115304299</c:v>
                </c:pt>
                <c:pt idx="2508">
                  <c:v>2900.3615452988302</c:v>
                </c:pt>
                <c:pt idx="2509">
                  <c:v>2897.0917688181999</c:v>
                </c:pt>
                <c:pt idx="2510">
                  <c:v>2893.8236848004999</c:v>
                </c:pt>
                <c:pt idx="2511">
                  <c:v>2890.55729595195</c:v>
                </c:pt>
                <c:pt idx="2512">
                  <c:v>2887.2926049729999</c:v>
                </c:pt>
                <c:pt idx="2513">
                  <c:v>2884.0296145583102</c:v>
                </c:pt>
                <c:pt idx="2514">
                  <c:v>2880.76832739678</c:v>
                </c:pt>
                <c:pt idx="2515">
                  <c:v>2877.5087461714902</c:v>
                </c:pt>
                <c:pt idx="2516">
                  <c:v>2874.2508735597598</c:v>
                </c:pt>
                <c:pt idx="2517">
                  <c:v>2870.99471223308</c:v>
                </c:pt>
                <c:pt idx="2518">
                  <c:v>2867.7402648571601</c:v>
                </c:pt>
                <c:pt idx="2519">
                  <c:v>2864.4875340918802</c:v>
                </c:pt>
                <c:pt idx="2520">
                  <c:v>2861.23652259132</c:v>
                </c:pt>
                <c:pt idx="2521">
                  <c:v>2857.9872330037001</c:v>
                </c:pt>
                <c:pt idx="2522">
                  <c:v>2854.7396679714602</c:v>
                </c:pt>
                <c:pt idx="2523">
                  <c:v>2851.4938301311599</c:v>
                </c:pt>
                <c:pt idx="2524">
                  <c:v>2848.24972211354</c:v>
                </c:pt>
                <c:pt idx="2525">
                  <c:v>2845.0073465434998</c:v>
                </c:pt>
                <c:pt idx="2526">
                  <c:v>2841.7667060400699</c:v>
                </c:pt>
                <c:pt idx="2527">
                  <c:v>2838.5278032164201</c:v>
                </c:pt>
                <c:pt idx="2528">
                  <c:v>2835.2906406798802</c:v>
                </c:pt>
                <c:pt idx="2529">
                  <c:v>2832.0552210318801</c:v>
                </c:pt>
                <c:pt idx="2530">
                  <c:v>2828.82154686799</c:v>
                </c:pt>
                <c:pt idx="2531">
                  <c:v>2825.5896207779101</c:v>
                </c:pt>
                <c:pt idx="2532">
                  <c:v>2822.3594453454202</c:v>
                </c:pt>
                <c:pt idx="2533">
                  <c:v>2819.1310231484499</c:v>
                </c:pt>
                <c:pt idx="2534">
                  <c:v>2815.9043567589902</c:v>
                </c:pt>
                <c:pt idx="2535">
                  <c:v>2812.6794487431698</c:v>
                </c:pt>
                <c:pt idx="2536">
                  <c:v>2809.4563016611701</c:v>
                </c:pt>
                <c:pt idx="2537">
                  <c:v>2806.23491806728</c:v>
                </c:pt>
                <c:pt idx="2538">
                  <c:v>2803.01530050987</c:v>
                </c:pt>
                <c:pt idx="2539">
                  <c:v>2799.7974515313799</c:v>
                </c:pt>
                <c:pt idx="2540">
                  <c:v>2796.5813736683199</c:v>
                </c:pt>
                <c:pt idx="2541">
                  <c:v>2793.3670694512798</c:v>
                </c:pt>
                <c:pt idx="2542">
                  <c:v>2790.1545414048901</c:v>
                </c:pt>
                <c:pt idx="2543">
                  <c:v>2786.9437920478399</c:v>
                </c:pt>
                <c:pt idx="2544">
                  <c:v>2783.7348238928698</c:v>
                </c:pt>
                <c:pt idx="2545">
                  <c:v>2780.5276394467701</c:v>
                </c:pt>
                <c:pt idx="2546">
                  <c:v>2777.3222412103701</c:v>
                </c:pt>
                <c:pt idx="2547">
                  <c:v>2774.1186316785302</c:v>
                </c:pt>
                <c:pt idx="2548">
                  <c:v>2770.9168133401399</c:v>
                </c:pt>
                <c:pt idx="2549">
                  <c:v>2767.7167886781199</c:v>
                </c:pt>
                <c:pt idx="2550">
                  <c:v>2764.5185601694002</c:v>
                </c:pt>
                <c:pt idx="2551">
                  <c:v>2761.3221302849201</c:v>
                </c:pt>
                <c:pt idx="2552">
                  <c:v>2758.1275014896701</c:v>
                </c:pt>
                <c:pt idx="2553">
                  <c:v>2754.9346762425898</c:v>
                </c:pt>
                <c:pt idx="2554">
                  <c:v>2751.7436569966599</c:v>
                </c:pt>
                <c:pt idx="2555">
                  <c:v>2748.5544461988302</c:v>
                </c:pt>
                <c:pt idx="2556">
                  <c:v>2745.36704629007</c:v>
                </c:pt>
                <c:pt idx="2557">
                  <c:v>2742.1814597053099</c:v>
                </c:pt>
                <c:pt idx="2558">
                  <c:v>2738.99768887347</c:v>
                </c:pt>
                <c:pt idx="2559">
                  <c:v>2735.8157362174502</c:v>
                </c:pt>
                <c:pt idx="2560">
                  <c:v>2732.6356041541299</c:v>
                </c:pt>
                <c:pt idx="2561">
                  <c:v>2729.4572950943402</c:v>
                </c:pt>
                <c:pt idx="2562">
                  <c:v>2726.2808114428899</c:v>
                </c:pt>
                <c:pt idx="2563">
                  <c:v>2723.1061555985402</c:v>
                </c:pt>
                <c:pt idx="2564">
                  <c:v>2719.9333299540199</c:v>
                </c:pt>
                <c:pt idx="2565">
                  <c:v>2716.7623368959798</c:v>
                </c:pt>
                <c:pt idx="2566">
                  <c:v>2713.5931788050402</c:v>
                </c:pt>
                <c:pt idx="2567">
                  <c:v>2710.4258580557598</c:v>
                </c:pt>
                <c:pt idx="2568">
                  <c:v>2707.2603770166402</c:v>
                </c:pt>
                <c:pt idx="2569">
                  <c:v>2704.0967380500902</c:v>
                </c:pt>
                <c:pt idx="2570">
                  <c:v>2700.93494351249</c:v>
                </c:pt>
                <c:pt idx="2571">
                  <c:v>2697.7749957541</c:v>
                </c:pt>
                <c:pt idx="2572">
                  <c:v>2694.61689711913</c:v>
                </c:pt>
                <c:pt idx="2573">
                  <c:v>2691.4606499457</c:v>
                </c:pt>
                <c:pt idx="2574">
                  <c:v>2688.3062565658402</c:v>
                </c:pt>
                <c:pt idx="2575">
                  <c:v>2685.1537193054901</c:v>
                </c:pt>
                <c:pt idx="2576">
                  <c:v>2682.0030404844902</c:v>
                </c:pt>
                <c:pt idx="2577">
                  <c:v>2678.8542224165999</c:v>
                </c:pt>
                <c:pt idx="2578">
                  <c:v>2675.7072674094402</c:v>
                </c:pt>
                <c:pt idx="2579">
                  <c:v>2672.5621777645601</c:v>
                </c:pt>
                <c:pt idx="2580">
                  <c:v>2669.4189557773898</c:v>
                </c:pt>
                <c:pt idx="2581">
                  <c:v>2666.27760373722</c:v>
                </c:pt>
                <c:pt idx="2582">
                  <c:v>2663.13812392724</c:v>
                </c:pt>
                <c:pt idx="2583">
                  <c:v>2660.0005186245398</c:v>
                </c:pt>
                <c:pt idx="2584">
                  <c:v>2656.86479010004</c:v>
                </c:pt>
                <c:pt idx="2585">
                  <c:v>2653.73094061856</c:v>
                </c:pt>
                <c:pt idx="2586">
                  <c:v>2650.59897243878</c:v>
                </c:pt>
                <c:pt idx="2587">
                  <c:v>2647.4688878132301</c:v>
                </c:pt>
                <c:pt idx="2588">
                  <c:v>2644.3406889883199</c:v>
                </c:pt>
                <c:pt idx="2589">
                  <c:v>2641.2143782043099</c:v>
                </c:pt>
                <c:pt idx="2590">
                  <c:v>2638.0899576953002</c:v>
                </c:pt>
                <c:pt idx="2591">
                  <c:v>2634.9674296892499</c:v>
                </c:pt>
                <c:pt idx="2592">
                  <c:v>2631.84679640796</c:v>
                </c:pt>
                <c:pt idx="2593">
                  <c:v>2628.7280600670701</c:v>
                </c:pt>
                <c:pt idx="2594">
                  <c:v>2625.6112228760799</c:v>
                </c:pt>
                <c:pt idx="2595">
                  <c:v>2622.4962870382901</c:v>
                </c:pt>
                <c:pt idx="2596">
                  <c:v>2619.38325475086</c:v>
                </c:pt>
                <c:pt idx="2597">
                  <c:v>2616.2721282047601</c:v>
                </c:pt>
                <c:pt idx="2598">
                  <c:v>2613.1629095848102</c:v>
                </c:pt>
                <c:pt idx="2599">
                  <c:v>2610.05560106962</c:v>
                </c:pt>
                <c:pt idx="2600">
                  <c:v>2606.9502048316399</c:v>
                </c:pt>
                <c:pt idx="2601">
                  <c:v>2603.8467230371298</c:v>
                </c:pt>
                <c:pt idx="2602">
                  <c:v>2600.7451578461701</c:v>
                </c:pt>
                <c:pt idx="2603">
                  <c:v>2597.6455114126402</c:v>
                </c:pt>
                <c:pt idx="2604">
                  <c:v>2594.54778588422</c:v>
                </c:pt>
                <c:pt idx="2605">
                  <c:v>2591.45198340243</c:v>
                </c:pt>
                <c:pt idx="2606">
                  <c:v>2588.3581061025402</c:v>
                </c:pt>
                <c:pt idx="2607">
                  <c:v>2585.2661561136501</c:v>
                </c:pt>
                <c:pt idx="2608">
                  <c:v>2582.17613555865</c:v>
                </c:pt>
                <c:pt idx="2609">
                  <c:v>2579.08804655422</c:v>
                </c:pt>
                <c:pt idx="2610">
                  <c:v>2576.0018912108299</c:v>
                </c:pt>
                <c:pt idx="2611">
                  <c:v>2572.9176716327402</c:v>
                </c:pt>
                <c:pt idx="2612">
                  <c:v>2569.8353899179801</c:v>
                </c:pt>
                <c:pt idx="2613">
                  <c:v>2566.7550481583698</c:v>
                </c:pt>
                <c:pt idx="2614">
                  <c:v>2563.6766484395098</c:v>
                </c:pt>
                <c:pt idx="2615">
                  <c:v>2560.60019284078</c:v>
                </c:pt>
                <c:pt idx="2616">
                  <c:v>2557.5256834353199</c:v>
                </c:pt>
                <c:pt idx="2617">
                  <c:v>2554.45312229006</c:v>
                </c:pt>
                <c:pt idx="2618">
                  <c:v>2551.3825114656702</c:v>
                </c:pt>
                <c:pt idx="2619">
                  <c:v>2548.3138530166102</c:v>
                </c:pt>
                <c:pt idx="2620">
                  <c:v>2545.2471489910999</c:v>
                </c:pt>
                <c:pt idx="2621">
                  <c:v>2542.1824014311101</c:v>
                </c:pt>
                <c:pt idx="2622">
                  <c:v>2539.1196123723598</c:v>
                </c:pt>
                <c:pt idx="2623">
                  <c:v>2536.0587838443598</c:v>
                </c:pt>
                <c:pt idx="2624">
                  <c:v>2532.9999178703401</c:v>
                </c:pt>
                <c:pt idx="2625">
                  <c:v>2529.9430164672899</c:v>
                </c:pt>
                <c:pt idx="2626">
                  <c:v>2526.88808164597</c:v>
                </c:pt>
                <c:pt idx="2627">
                  <c:v>2523.83511541085</c:v>
                </c:pt>
                <c:pt idx="2628">
                  <c:v>2520.7841197601601</c:v>
                </c:pt>
                <c:pt idx="2629">
                  <c:v>2517.7350966858999</c:v>
                </c:pt>
                <c:pt idx="2630">
                  <c:v>2514.6880481737699</c:v>
                </c:pt>
                <c:pt idx="2631">
                  <c:v>2511.6429762032199</c:v>
                </c:pt>
                <c:pt idx="2632">
                  <c:v>2508.59988274744</c:v>
                </c:pt>
                <c:pt idx="2633">
                  <c:v>2505.5587697733599</c:v>
                </c:pt>
                <c:pt idx="2634">
                  <c:v>2502.5196392416301</c:v>
                </c:pt>
                <c:pt idx="2635">
                  <c:v>2499.48249310664</c:v>
                </c:pt>
                <c:pt idx="2636">
                  <c:v>2496.4473333165101</c:v>
                </c:pt>
                <c:pt idx="2637">
                  <c:v>2493.4141618130602</c:v>
                </c:pt>
                <c:pt idx="2638">
                  <c:v>2490.3829805318701</c:v>
                </c:pt>
                <c:pt idx="2639">
                  <c:v>2487.3537914022199</c:v>
                </c:pt>
                <c:pt idx="2640">
                  <c:v>2484.3265963471099</c:v>
                </c:pt>
                <c:pt idx="2641">
                  <c:v>2481.30139728329</c:v>
                </c:pt>
                <c:pt idx="2642">
                  <c:v>2478.2781961211699</c:v>
                </c:pt>
                <c:pt idx="2643">
                  <c:v>2475.2569947649299</c:v>
                </c:pt>
                <c:pt idx="2644">
                  <c:v>2472.2377951124399</c:v>
                </c:pt>
                <c:pt idx="2645">
                  <c:v>2469.2205990552902</c:v>
                </c:pt>
                <c:pt idx="2646">
                  <c:v>2466.2054084787501</c:v>
                </c:pt>
                <c:pt idx="2647">
                  <c:v>2463.1922252618501</c:v>
                </c:pt>
                <c:pt idx="2648">
                  <c:v>2460.1810512773</c:v>
                </c:pt>
                <c:pt idx="2649">
                  <c:v>2457.17188839151</c:v>
                </c:pt>
                <c:pt idx="2650">
                  <c:v>2454.1647384645998</c:v>
                </c:pt>
                <c:pt idx="2651">
                  <c:v>2451.1596033504002</c:v>
                </c:pt>
                <c:pt idx="2652">
                  <c:v>2448.1564848964399</c:v>
                </c:pt>
                <c:pt idx="2653">
                  <c:v>2445.1553849439401</c:v>
                </c:pt>
                <c:pt idx="2654">
                  <c:v>2442.1563053278401</c:v>
                </c:pt>
                <c:pt idx="2655">
                  <c:v>2439.1592478767602</c:v>
                </c:pt>
                <c:pt idx="2656">
                  <c:v>2436.1642144130201</c:v>
                </c:pt>
                <c:pt idx="2657">
                  <c:v>2433.17120675264</c:v>
                </c:pt>
                <c:pt idx="2658">
                  <c:v>2430.1802267053199</c:v>
                </c:pt>
                <c:pt idx="2659">
                  <c:v>2427.1912760744799</c:v>
                </c:pt>
                <c:pt idx="2660">
                  <c:v>2424.2043566572202</c:v>
                </c:pt>
                <c:pt idx="2661">
                  <c:v>2421.2194702443098</c:v>
                </c:pt>
                <c:pt idx="2662">
                  <c:v>2418.2366186202398</c:v>
                </c:pt>
                <c:pt idx="2663">
                  <c:v>2415.25580356317</c:v>
                </c:pt>
                <c:pt idx="2664">
                  <c:v>2412.2770268449599</c:v>
                </c:pt>
                <c:pt idx="2665">
                  <c:v>2409.30029023114</c:v>
                </c:pt>
                <c:pt idx="2666">
                  <c:v>2406.3255954809501</c:v>
                </c:pt>
                <c:pt idx="2667">
                  <c:v>2403.3529443472999</c:v>
                </c:pt>
                <c:pt idx="2668">
                  <c:v>2400.3823385767901</c:v>
                </c:pt>
                <c:pt idx="2669">
                  <c:v>2397.4137799096802</c:v>
                </c:pt>
                <c:pt idx="2670">
                  <c:v>2394.4472700799602</c:v>
                </c:pt>
                <c:pt idx="2671">
                  <c:v>2391.4828108152601</c:v>
                </c:pt>
                <c:pt idx="2672">
                  <c:v>2388.5204038369002</c:v>
                </c:pt>
                <c:pt idx="2673">
                  <c:v>2385.5600508599</c:v>
                </c:pt>
                <c:pt idx="2674">
                  <c:v>2382.60175359294</c:v>
                </c:pt>
                <c:pt idx="2675">
                  <c:v>2379.64551373839</c:v>
                </c:pt>
                <c:pt idx="2676">
                  <c:v>2376.69133299229</c:v>
                </c:pt>
                <c:pt idx="2677">
                  <c:v>2373.73921304436</c:v>
                </c:pt>
                <c:pt idx="2678">
                  <c:v>2370.7891555780102</c:v>
                </c:pt>
                <c:pt idx="2679">
                  <c:v>2367.8411622703102</c:v>
                </c:pt>
                <c:pt idx="2680">
                  <c:v>2364.8952347920199</c:v>
                </c:pt>
                <c:pt idx="2681">
                  <c:v>2361.9513748075601</c:v>
                </c:pt>
                <c:pt idx="2682">
                  <c:v>2359.0095839750502</c:v>
                </c:pt>
                <c:pt idx="2683">
                  <c:v>2356.0698639462698</c:v>
                </c:pt>
                <c:pt idx="2684">
                  <c:v>2353.13221636667</c:v>
                </c:pt>
                <c:pt idx="2685">
                  <c:v>2350.1966428753899</c:v>
                </c:pt>
                <c:pt idx="2686">
                  <c:v>2347.2631451052298</c:v>
                </c:pt>
                <c:pt idx="2687">
                  <c:v>2344.33172468268</c:v>
                </c:pt>
                <c:pt idx="2688">
                  <c:v>2341.4023832278899</c:v>
                </c:pt>
                <c:pt idx="2689">
                  <c:v>2338.4751223547</c:v>
                </c:pt>
                <c:pt idx="2690">
                  <c:v>2335.5499436706</c:v>
                </c:pt>
                <c:pt idx="2691">
                  <c:v>2332.6268487767802</c:v>
                </c:pt>
                <c:pt idx="2692">
                  <c:v>2329.7058392681001</c:v>
                </c:pt>
                <c:pt idx="2693">
                  <c:v>2326.78691673307</c:v>
                </c:pt>
                <c:pt idx="2694">
                  <c:v>2323.8700827539001</c:v>
                </c:pt>
                <c:pt idx="2695">
                  <c:v>2320.9553389064599</c:v>
                </c:pt>
                <c:pt idx="2696">
                  <c:v>2318.0426867603001</c:v>
                </c:pt>
                <c:pt idx="2697">
                  <c:v>2315.13212787865</c:v>
                </c:pt>
                <c:pt idx="2698">
                  <c:v>2312.2236638183999</c:v>
                </c:pt>
                <c:pt idx="2699">
                  <c:v>2309.3172961301202</c:v>
                </c:pt>
                <c:pt idx="2700">
                  <c:v>2306.4130263580701</c:v>
                </c:pt>
                <c:pt idx="2701">
                  <c:v>2303.51085604016</c:v>
                </c:pt>
                <c:pt idx="2702">
                  <c:v>2300.61078670799</c:v>
                </c:pt>
                <c:pt idx="2703">
                  <c:v>2297.71281988684</c:v>
                </c:pt>
                <c:pt idx="2704">
                  <c:v>2294.8169570956402</c:v>
                </c:pt>
                <c:pt idx="2705">
                  <c:v>2291.92319984704</c:v>
                </c:pt>
                <c:pt idx="2706">
                  <c:v>2289.0315496473199</c:v>
                </c:pt>
                <c:pt idx="2707">
                  <c:v>2286.1420079964701</c:v>
                </c:pt>
                <c:pt idx="2708">
                  <c:v>2283.2545763881399</c:v>
                </c:pt>
                <c:pt idx="2709">
                  <c:v>2280.3692563096702</c:v>
                </c:pt>
                <c:pt idx="2710">
                  <c:v>2277.4860492420798</c:v>
                </c:pt>
                <c:pt idx="2711">
                  <c:v>2274.60495666005</c:v>
                </c:pt>
                <c:pt idx="2712">
                  <c:v>2271.7259800319498</c:v>
                </c:pt>
                <c:pt idx="2713">
                  <c:v>2268.8491208198502</c:v>
                </c:pt>
                <c:pt idx="2714">
                  <c:v>2265.9743804794598</c:v>
                </c:pt>
                <c:pt idx="2715">
                  <c:v>2263.1017604602198</c:v>
                </c:pt>
                <c:pt idx="2716">
                  <c:v>2260.23126220521</c:v>
                </c:pt>
                <c:pt idx="2717">
                  <c:v>2257.3628871512201</c:v>
                </c:pt>
                <c:pt idx="2718">
                  <c:v>2254.4966367287202</c:v>
                </c:pt>
                <c:pt idx="2719">
                  <c:v>2251.6325123618499</c:v>
                </c:pt>
                <c:pt idx="2720">
                  <c:v>2248.77051546845</c:v>
                </c:pt>
                <c:pt idx="2721">
                  <c:v>2245.9106474600399</c:v>
                </c:pt>
                <c:pt idx="2722">
                  <c:v>2243.0529097418398</c:v>
                </c:pt>
                <c:pt idx="2723">
                  <c:v>2240.19730371274</c:v>
                </c:pt>
                <c:pt idx="2724">
                  <c:v>2237.34383076532</c:v>
                </c:pt>
                <c:pt idx="2725">
                  <c:v>2234.49249228588</c:v>
                </c:pt>
                <c:pt idx="2726">
                  <c:v>2231.6432896543802</c:v>
                </c:pt>
                <c:pt idx="2727">
                  <c:v>2228.7962242444801</c:v>
                </c:pt>
                <c:pt idx="2728">
                  <c:v>2225.9512974235399</c:v>
                </c:pt>
                <c:pt idx="2729">
                  <c:v>2223.1085105526199</c:v>
                </c:pt>
                <c:pt idx="2730">
                  <c:v>2220.2678649864501</c:v>
                </c:pt>
                <c:pt idx="2731">
                  <c:v>2217.4293620734802</c:v>
                </c:pt>
                <c:pt idx="2732">
                  <c:v>2214.5930031558601</c:v>
                </c:pt>
                <c:pt idx="2733">
                  <c:v>2211.7587895694301</c:v>
                </c:pt>
                <c:pt idx="2734">
                  <c:v>2208.92672264374</c:v>
                </c:pt>
                <c:pt idx="2735">
                  <c:v>2206.0968037020202</c:v>
                </c:pt>
                <c:pt idx="2736">
                  <c:v>2203.2690340612398</c:v>
                </c:pt>
                <c:pt idx="2737">
                  <c:v>2200.4434150320399</c:v>
                </c:pt>
                <c:pt idx="2738">
                  <c:v>2197.6199479187799</c:v>
                </c:pt>
                <c:pt idx="2739">
                  <c:v>2194.7986340195398</c:v>
                </c:pt>
                <c:pt idx="2740">
                  <c:v>2191.9794746261</c:v>
                </c:pt>
                <c:pt idx="2741">
                  <c:v>2189.1624710239398</c:v>
                </c:pt>
                <c:pt idx="2742">
                  <c:v>2186.3476244922699</c:v>
                </c:pt>
                <c:pt idx="2743">
                  <c:v>2183.534936304</c:v>
                </c:pt>
                <c:pt idx="2744">
                  <c:v>2180.7244077257701</c:v>
                </c:pt>
                <c:pt idx="2745">
                  <c:v>2177.9160400179198</c:v>
                </c:pt>
                <c:pt idx="2746">
                  <c:v>2175.1098344345301</c:v>
                </c:pt>
                <c:pt idx="2747">
                  <c:v>2172.3057922233702</c:v>
                </c:pt>
                <c:pt idx="2748">
                  <c:v>2169.5039146259801</c:v>
                </c:pt>
                <c:pt idx="2749">
                  <c:v>2166.70420287757</c:v>
                </c:pt>
                <c:pt idx="2750">
                  <c:v>2163.90665820711</c:v>
                </c:pt>
                <c:pt idx="2751">
                  <c:v>2161.1112818372999</c:v>
                </c:pt>
                <c:pt idx="2752">
                  <c:v>2158.3180749845401</c:v>
                </c:pt>
                <c:pt idx="2753">
                  <c:v>2155.5270388589902</c:v>
                </c:pt>
                <c:pt idx="2754">
                  <c:v>2152.7381746645301</c:v>
                </c:pt>
                <c:pt idx="2755">
                  <c:v>2149.9514835987902</c:v>
                </c:pt>
                <c:pt idx="2756">
                  <c:v>2147.1669668531099</c:v>
                </c:pt>
                <c:pt idx="2757">
                  <c:v>2144.3846256125998</c:v>
                </c:pt>
                <c:pt idx="2758">
                  <c:v>2141.6044610560898</c:v>
                </c:pt>
                <c:pt idx="2759">
                  <c:v>2138.8264743561499</c:v>
                </c:pt>
                <c:pt idx="2760">
                  <c:v>2136.0506666791298</c:v>
                </c:pt>
                <c:pt idx="2761">
                  <c:v>2133.27703918508</c:v>
                </c:pt>
                <c:pt idx="2762">
                  <c:v>2130.50559302784</c:v>
                </c:pt>
                <c:pt idx="2763">
                  <c:v>2127.7363293549702</c:v>
                </c:pt>
                <c:pt idx="2764">
                  <c:v>2124.9692493078201</c:v>
                </c:pt>
                <c:pt idx="2765">
                  <c:v>2122.2043540214499</c:v>
                </c:pt>
                <c:pt idx="2766">
                  <c:v>2119.4416446247201</c:v>
                </c:pt>
                <c:pt idx="2767">
                  <c:v>2116.6811222402398</c:v>
                </c:pt>
                <c:pt idx="2768">
                  <c:v>2113.9227879843602</c:v>
                </c:pt>
                <c:pt idx="2769">
                  <c:v>2111.16664296723</c:v>
                </c:pt>
                <c:pt idx="2770">
                  <c:v>2108.4126882927499</c:v>
                </c:pt>
                <c:pt idx="2771">
                  <c:v>2105.6609250585798</c:v>
                </c:pt>
                <c:pt idx="2772">
                  <c:v>2102.9113543561798</c:v>
                </c:pt>
                <c:pt idx="2773">
                  <c:v>2100.1639772707599</c:v>
                </c:pt>
                <c:pt idx="2774">
                  <c:v>2097.4187948813301</c:v>
                </c:pt>
                <c:pt idx="2775">
                  <c:v>2094.6758082606598</c:v>
                </c:pt>
                <c:pt idx="2776">
                  <c:v>2091.9350184753198</c:v>
                </c:pt>
                <c:pt idx="2777">
                  <c:v>2089.19642658565</c:v>
                </c:pt>
                <c:pt idx="2778">
                  <c:v>2086.4600336457802</c:v>
                </c:pt>
                <c:pt idx="2779">
                  <c:v>2083.7258407036502</c:v>
                </c:pt>
                <c:pt idx="2780">
                  <c:v>2080.9938488009798</c:v>
                </c:pt>
                <c:pt idx="2781">
                  <c:v>2078.26405897328</c:v>
                </c:pt>
                <c:pt idx="2782">
                  <c:v>2075.5364722498698</c:v>
                </c:pt>
                <c:pt idx="2783">
                  <c:v>2072.8110896538601</c:v>
                </c:pt>
                <c:pt idx="2784">
                  <c:v>2070.0879122021702</c:v>
                </c:pt>
                <c:pt idx="2785">
                  <c:v>2067.3669409055501</c:v>
                </c:pt>
                <c:pt idx="2786">
                  <c:v>2064.64817676851</c:v>
                </c:pt>
                <c:pt idx="2787">
                  <c:v>2061.9316207894199</c:v>
                </c:pt>
                <c:pt idx="2788">
                  <c:v>2059.2172739604498</c:v>
                </c:pt>
                <c:pt idx="2789">
                  <c:v>2056.5051372675798</c:v>
                </c:pt>
                <c:pt idx="2790">
                  <c:v>2053.7952116906299</c:v>
                </c:pt>
                <c:pt idx="2791">
                  <c:v>2051.0874982032201</c:v>
                </c:pt>
                <c:pt idx="2792">
                  <c:v>2048.3819977728199</c:v>
                </c:pt>
                <c:pt idx="2793">
                  <c:v>2045.6787113607199</c:v>
                </c:pt>
                <c:pt idx="2794">
                  <c:v>2042.97763992205</c:v>
                </c:pt>
                <c:pt idx="2795">
                  <c:v>2040.27878440577</c:v>
                </c:pt>
                <c:pt idx="2796">
                  <c:v>2037.5821457546999</c:v>
                </c:pt>
                <c:pt idx="2797">
                  <c:v>2034.8877249054699</c:v>
                </c:pt>
                <c:pt idx="2798">
                  <c:v>2032.1955227885801</c:v>
                </c:pt>
                <c:pt idx="2799">
                  <c:v>2029.50554032838</c:v>
                </c:pt>
                <c:pt idx="2800">
                  <c:v>2026.81777844307</c:v>
                </c:pt>
                <c:pt idx="2801">
                  <c:v>2024.13223804471</c:v>
                </c:pt>
                <c:pt idx="2802">
                  <c:v>2021.4489200391899</c:v>
                </c:pt>
                <c:pt idx="2803">
                  <c:v>2018.76782532632</c:v>
                </c:pt>
                <c:pt idx="2804">
                  <c:v>2016.0889547997201</c:v>
                </c:pt>
                <c:pt idx="2805">
                  <c:v>2013.41230934691</c:v>
                </c:pt>
                <c:pt idx="2806">
                  <c:v>2010.73788984928</c:v>
                </c:pt>
                <c:pt idx="2807">
                  <c:v>2008.0656971820999</c:v>
                </c:pt>
                <c:pt idx="2808">
                  <c:v>2005.39573221451</c:v>
                </c:pt>
                <c:pt idx="2809">
                  <c:v>2002.7279958095301</c:v>
                </c:pt>
                <c:pt idx="2810">
                  <c:v>2000.06248882409</c:v>
                </c:pt>
                <c:pt idx="2811">
                  <c:v>1997.39921210898</c:v>
                </c:pt>
                <c:pt idx="2812">
                  <c:v>1994.7381665089199</c:v>
                </c:pt>
                <c:pt idx="2813">
                  <c:v>1992.0793528624999</c:v>
                </c:pt>
                <c:pt idx="2814">
                  <c:v>1989.42277200221</c:v>
                </c:pt>
                <c:pt idx="2815">
                  <c:v>1986.7684247544701</c:v>
                </c:pt>
                <c:pt idx="2816">
                  <c:v>1984.1163119395901</c:v>
                </c:pt>
                <c:pt idx="2817">
                  <c:v>1981.4664343718</c:v>
                </c:pt>
                <c:pt idx="2818">
                  <c:v>1978.8187928592399</c:v>
                </c:pt>
                <c:pt idx="2819">
                  <c:v>1976.17338820398</c:v>
                </c:pt>
                <c:pt idx="2820">
                  <c:v>1973.5302212019999</c:v>
                </c:pt>
                <c:pt idx="2821">
                  <c:v>1970.88929264322</c:v>
                </c:pt>
                <c:pt idx="2822">
                  <c:v>1968.2506033114901</c:v>
                </c:pt>
                <c:pt idx="2823">
                  <c:v>1965.6141539846001</c:v>
                </c:pt>
                <c:pt idx="2824">
                  <c:v>1962.9799454342599</c:v>
                </c:pt>
                <c:pt idx="2825">
                  <c:v>1960.3479784261399</c:v>
                </c:pt>
                <c:pt idx="2826">
                  <c:v>1957.7182537198601</c:v>
                </c:pt>
                <c:pt idx="2827">
                  <c:v>1955.09077206899</c:v>
                </c:pt>
                <c:pt idx="2828">
                  <c:v>1952.4655342210399</c:v>
                </c:pt>
                <c:pt idx="2829">
                  <c:v>1949.8425409174899</c:v>
                </c:pt>
                <c:pt idx="2830">
                  <c:v>1947.2217928938001</c:v>
                </c:pt>
                <c:pt idx="2831">
                  <c:v>1944.60329087936</c:v>
                </c:pt>
                <c:pt idx="2832">
                  <c:v>1941.98703559757</c:v>
                </c:pt>
                <c:pt idx="2833">
                  <c:v>1939.3730277657901</c:v>
                </c:pt>
                <c:pt idx="2834">
                  <c:v>1936.76126809535</c:v>
                </c:pt>
                <c:pt idx="2835">
                  <c:v>1934.15175729158</c:v>
                </c:pt>
                <c:pt idx="2836">
                  <c:v>1931.54449605379</c:v>
                </c:pt>
                <c:pt idx="2837">
                  <c:v>1928.9394850752899</c:v>
                </c:pt>
                <c:pt idx="2838">
                  <c:v>1926.3367250433801</c:v>
                </c:pt>
                <c:pt idx="2839">
                  <c:v>1923.73621663937</c:v>
                </c:pt>
                <c:pt idx="2840">
                  <c:v>1921.13796053856</c:v>
                </c:pt>
                <c:pt idx="2841">
                  <c:v>1918.54195741027</c:v>
                </c:pt>
                <c:pt idx="2842">
                  <c:v>1915.9482079178399</c:v>
                </c:pt>
                <c:pt idx="2843">
                  <c:v>1913.35671271862</c:v>
                </c:pt>
                <c:pt idx="2844">
                  <c:v>1910.7674724639801</c:v>
                </c:pt>
                <c:pt idx="2845">
                  <c:v>1908.18048779934</c:v>
                </c:pt>
                <c:pt idx="2846">
                  <c:v>1905.5957593641299</c:v>
                </c:pt>
                <c:pt idx="2847">
                  <c:v>1903.0132877918099</c:v>
                </c:pt>
                <c:pt idx="2848">
                  <c:v>1900.4330737099101</c:v>
                </c:pt>
                <c:pt idx="2849">
                  <c:v>1897.85511773999</c:v>
                </c:pt>
                <c:pt idx="2850">
                  <c:v>1895.2794204976501</c:v>
                </c:pt>
                <c:pt idx="2851">
                  <c:v>1892.7059825925701</c:v>
                </c:pt>
                <c:pt idx="2852">
                  <c:v>1890.13480462846</c:v>
                </c:pt>
                <c:pt idx="2853">
                  <c:v>1887.5658872031099</c:v>
                </c:pt>
                <c:pt idx="2854">
                  <c:v>1884.99923090839</c:v>
                </c:pt>
                <c:pt idx="2855">
                  <c:v>1882.4348363302299</c:v>
                </c:pt>
                <c:pt idx="2856">
                  <c:v>1879.8727040486301</c:v>
                </c:pt>
                <c:pt idx="2857">
                  <c:v>1877.3128346377</c:v>
                </c:pt>
                <c:pt idx="2858">
                  <c:v>1874.75522866561</c:v>
                </c:pt>
                <c:pt idx="2859">
                  <c:v>1872.1998866946401</c:v>
                </c:pt>
                <c:pt idx="2860">
                  <c:v>1869.6468092811499</c:v>
                </c:pt>
                <c:pt idx="2861">
                  <c:v>1867.09599697564</c:v>
                </c:pt>
                <c:pt idx="2862">
                  <c:v>1864.5474503226701</c:v>
                </c:pt>
                <c:pt idx="2863">
                  <c:v>1862.0011698609401</c:v>
                </c:pt>
                <c:pt idx="2864">
                  <c:v>1859.4571561232599</c:v>
                </c:pt>
                <c:pt idx="2865">
                  <c:v>1856.9154096365801</c:v>
                </c:pt>
                <c:pt idx="2866">
                  <c:v>1854.3759309219399</c:v>
                </c:pt>
                <c:pt idx="2867">
                  <c:v>1851.83872049454</c:v>
                </c:pt>
                <c:pt idx="2868">
                  <c:v>1849.30377886371</c:v>
                </c:pt>
                <c:pt idx="2869">
                  <c:v>1846.7711065329199</c:v>
                </c:pt>
                <c:pt idx="2870">
                  <c:v>1844.2407039998</c:v>
                </c:pt>
                <c:pt idx="2871">
                  <c:v>1841.71257175612</c:v>
                </c:pt>
                <c:pt idx="2872">
                  <c:v>1839.1867102878</c:v>
                </c:pt>
                <c:pt idx="2873">
                  <c:v>1836.66312007493</c:v>
                </c:pt>
                <c:pt idx="2874">
                  <c:v>1834.14180159179</c:v>
                </c:pt>
                <c:pt idx="2875">
                  <c:v>1831.6227553067899</c:v>
                </c:pt>
                <c:pt idx="2876">
                  <c:v>1829.10598168256</c:v>
                </c:pt>
                <c:pt idx="2877">
                  <c:v>1826.5914811758801</c:v>
                </c:pt>
                <c:pt idx="2878">
                  <c:v>1824.0792542377401</c:v>
                </c:pt>
                <c:pt idx="2879">
                  <c:v>1821.56930131332</c:v>
                </c:pt>
                <c:pt idx="2880">
                  <c:v>1819.0616228419899</c:v>
                </c:pt>
                <c:pt idx="2881">
                  <c:v>1816.55621925734</c:v>
                </c:pt>
                <c:pt idx="2882">
                  <c:v>1814.05309098715</c:v>
                </c:pt>
                <c:pt idx="2883">
                  <c:v>1811.5522384534399</c:v>
                </c:pt>
                <c:pt idx="2884">
                  <c:v>1809.0536620724399</c:v>
                </c:pt>
                <c:pt idx="2885">
                  <c:v>1806.5573622545801</c:v>
                </c:pt>
                <c:pt idx="2886">
                  <c:v>1804.0633394045699</c:v>
                </c:pt>
                <c:pt idx="2887">
                  <c:v>1801.5715939213301</c:v>
                </c:pt>
                <c:pt idx="2888">
                  <c:v>1799.08212619801</c:v>
                </c:pt>
                <c:pt idx="2889">
                  <c:v>1796.59493662203</c:v>
                </c:pt>
                <c:pt idx="2890">
                  <c:v>1794.11002557507</c:v>
                </c:pt>
                <c:pt idx="2891">
                  <c:v>1791.62739343305</c:v>
                </c:pt>
                <c:pt idx="2892">
                  <c:v>1789.1470405661501</c:v>
                </c:pt>
                <c:pt idx="2893">
                  <c:v>1786.66896733884</c:v>
                </c:pt>
                <c:pt idx="2894">
                  <c:v>1784.1931741098599</c:v>
                </c:pt>
                <c:pt idx="2895">
                  <c:v>1781.71966123223</c:v>
                </c:pt>
                <c:pt idx="2896">
                  <c:v>1779.24842905325</c:v>
                </c:pt>
                <c:pt idx="2897">
                  <c:v>1776.7794779145299</c:v>
                </c:pt>
                <c:pt idx="2898">
                  <c:v>1774.3128081519701</c:v>
                </c:pt>
                <c:pt idx="2899">
                  <c:v>1771.84842009576</c:v>
                </c:pt>
                <c:pt idx="2900">
                  <c:v>1769.38631407042</c:v>
                </c:pt>
                <c:pt idx="2901">
                  <c:v>1766.9264903947801</c:v>
                </c:pt>
                <c:pt idx="2902">
                  <c:v>1764.4689493819999</c:v>
                </c:pt>
                <c:pt idx="2903">
                  <c:v>1762.01369133955</c:v>
                </c:pt>
                <c:pt idx="2904">
                  <c:v>1759.56071656924</c:v>
                </c:pt>
                <c:pt idx="2905">
                  <c:v>1757.11002536723</c:v>
                </c:pt>
                <c:pt idx="2906">
                  <c:v>1754.6616180240201</c:v>
                </c:pt>
                <c:pt idx="2907">
                  <c:v>1752.2154948244599</c:v>
                </c:pt>
                <c:pt idx="2908">
                  <c:v>1749.77165604775</c:v>
                </c:pt>
                <c:pt idx="2909">
                  <c:v>1747.33010196746</c:v>
                </c:pt>
                <c:pt idx="2910">
                  <c:v>1744.8908328515299</c:v>
                </c:pt>
                <c:pt idx="2911">
                  <c:v>1742.4538489622701</c:v>
                </c:pt>
                <c:pt idx="2912">
                  <c:v>1740.0191505563801</c:v>
                </c:pt>
                <c:pt idx="2913">
                  <c:v>1737.58673788495</c:v>
                </c:pt>
                <c:pt idx="2914">
                  <c:v>1735.1566111934401</c:v>
                </c:pt>
                <c:pt idx="2915">
                  <c:v>1732.7287707217299</c:v>
                </c:pt>
                <c:pt idx="2916">
                  <c:v>1730.3032167040999</c:v>
                </c:pt>
                <c:pt idx="2917">
                  <c:v>1727.87994936925</c:v>
                </c:pt>
                <c:pt idx="2918">
                  <c:v>1725.4589689402801</c:v>
                </c:pt>
                <c:pt idx="2919">
                  <c:v>1723.04027563472</c:v>
                </c:pt>
                <c:pt idx="2920">
                  <c:v>1720.6238696645501</c:v>
                </c:pt>
                <c:pt idx="2921">
                  <c:v>1718.2097512361499</c:v>
                </c:pt>
                <c:pt idx="2922">
                  <c:v>1715.79792055038</c:v>
                </c:pt>
                <c:pt idx="2923">
                  <c:v>1713.3883778025099</c:v>
                </c:pt>
                <c:pt idx="2924">
                  <c:v>1710.9811231823101</c:v>
                </c:pt>
                <c:pt idx="2925">
                  <c:v>1708.5761568739699</c:v>
                </c:pt>
                <c:pt idx="2926">
                  <c:v>1706.17347905616</c:v>
                </c:pt>
                <c:pt idx="2927">
                  <c:v>1703.7730899020501</c:v>
                </c:pt>
                <c:pt idx="2928">
                  <c:v>1701.37498957926</c:v>
                </c:pt>
                <c:pt idx="2929">
                  <c:v>1698.9791782498901</c:v>
                </c:pt>
                <c:pt idx="2930">
                  <c:v>1696.5856560705699</c:v>
                </c:pt>
                <c:pt idx="2931">
                  <c:v>1694.1944231924001</c:v>
                </c:pt>
                <c:pt idx="2932">
                  <c:v>1691.80547976099</c:v>
                </c:pt>
                <c:pt idx="2933">
                  <c:v>1689.41882591647</c:v>
                </c:pt>
                <c:pt idx="2934">
                  <c:v>1687.03446179349</c:v>
                </c:pt>
                <c:pt idx="2935">
                  <c:v>1684.6523875212099</c:v>
                </c:pt>
                <c:pt idx="2936">
                  <c:v>1682.27260322334</c:v>
                </c:pt>
                <c:pt idx="2937">
                  <c:v>1679.8951090181199</c:v>
                </c:pt>
                <c:pt idx="2938">
                  <c:v>1677.5199050183301</c:v>
                </c:pt>
                <c:pt idx="2939">
                  <c:v>1675.1469913313099</c:v>
                </c:pt>
                <c:pt idx="2940">
                  <c:v>1672.7763680589501</c:v>
                </c:pt>
                <c:pt idx="2941">
                  <c:v>1670.4080352977201</c:v>
                </c:pt>
                <c:pt idx="2942">
                  <c:v>1668.04199313865</c:v>
                </c:pt>
                <c:pt idx="2943">
                  <c:v>1665.67824166734</c:v>
                </c:pt>
                <c:pt idx="2944">
                  <c:v>1663.3167809639799</c:v>
                </c:pt>
                <c:pt idx="2945">
                  <c:v>1660.95761110337</c:v>
                </c:pt>
                <c:pt idx="2946">
                  <c:v>1658.60073215487</c:v>
                </c:pt>
                <c:pt idx="2947">
                  <c:v>1656.2461441824901</c:v>
                </c:pt>
                <c:pt idx="2948">
                  <c:v>1653.8938472448101</c:v>
                </c:pt>
                <c:pt idx="2949">
                  <c:v>1651.5438413950601</c:v>
                </c:pt>
                <c:pt idx="2950">
                  <c:v>1649.1961266810699</c:v>
                </c:pt>
                <c:pt idx="2951">
                  <c:v>1646.85070314532</c:v>
                </c:pt>
                <c:pt idx="2952">
                  <c:v>1644.5075708249101</c:v>
                </c:pt>
                <c:pt idx="2953">
                  <c:v>1642.1667297516101</c:v>
                </c:pt>
                <c:pt idx="2954">
                  <c:v>1639.82817995183</c:v>
                </c:pt>
                <c:pt idx="2955">
                  <c:v>1637.4919214466199</c:v>
                </c:pt>
                <c:pt idx="2956">
                  <c:v>1635.15795425174</c:v>
                </c:pt>
                <c:pt idx="2957">
                  <c:v>1632.8262783775699</c:v>
                </c:pt>
                <c:pt idx="2958">
                  <c:v>1630.49689382921</c:v>
                </c:pt>
                <c:pt idx="2959">
                  <c:v>1628.16980060643</c:v>
                </c:pt>
                <c:pt idx="2960">
                  <c:v>1625.8449987037</c:v>
                </c:pt>
                <c:pt idx="2961">
                  <c:v>1623.5224881101799</c:v>
                </c:pt>
                <c:pt idx="2962">
                  <c:v>1621.20226880974</c:v>
                </c:pt>
                <c:pt idx="2963">
                  <c:v>1618.88434078099</c:v>
                </c:pt>
                <c:pt idx="2964">
                  <c:v>1616.5687039972199</c:v>
                </c:pt>
                <c:pt idx="2965">
                  <c:v>1614.2553584264799</c:v>
                </c:pt>
                <c:pt idx="2966">
                  <c:v>1611.94430403155</c:v>
                </c:pt>
                <c:pt idx="2967">
                  <c:v>1609.63554076993</c:v>
                </c:pt>
                <c:pt idx="2968">
                  <c:v>1607.3290685939</c:v>
                </c:pt>
                <c:pt idx="2969">
                  <c:v>1605.02488745048</c:v>
                </c:pt>
                <c:pt idx="2970">
                  <c:v>1602.72299728146</c:v>
                </c:pt>
                <c:pt idx="2971">
                  <c:v>1600.4233980234101</c:v>
                </c:pt>
                <c:pt idx="2972">
                  <c:v>1598.1260896076501</c:v>
                </c:pt>
                <c:pt idx="2973">
                  <c:v>1595.8310719603201</c:v>
                </c:pt>
                <c:pt idx="2974">
                  <c:v>1593.5383450023201</c:v>
                </c:pt>
                <c:pt idx="2975">
                  <c:v>1591.24790864938</c:v>
                </c:pt>
                <c:pt idx="2976">
                  <c:v>1588.95976281202</c:v>
                </c:pt>
                <c:pt idx="2977">
                  <c:v>1586.67390739559</c:v>
                </c:pt>
                <c:pt idx="2978">
                  <c:v>1584.39034230022</c:v>
                </c:pt>
                <c:pt idx="2979">
                  <c:v>1582.1090674209299</c:v>
                </c:pt>
                <c:pt idx="2980">
                  <c:v>1579.8300826475299</c:v>
                </c:pt>
                <c:pt idx="2981">
                  <c:v>1577.55338786469</c:v>
                </c:pt>
                <c:pt idx="2982">
                  <c:v>1575.27898295194</c:v>
                </c:pt>
                <c:pt idx="2983">
                  <c:v>1573.00686778364</c:v>
                </c:pt>
                <c:pt idx="2984">
                  <c:v>1570.7370422290501</c:v>
                </c:pt>
                <c:pt idx="2985">
                  <c:v>1568.46950615228</c:v>
                </c:pt>
                <c:pt idx="2986">
                  <c:v>1566.20425941232</c:v>
                </c:pt>
                <c:pt idx="2987">
                  <c:v>1563.9413018630701</c:v>
                </c:pt>
                <c:pt idx="2988">
                  <c:v>1561.68063335331</c:v>
                </c:pt>
                <c:pt idx="2989">
                  <c:v>1559.4222537267001</c:v>
                </c:pt>
                <c:pt idx="2990">
                  <c:v>1557.1661628218601</c:v>
                </c:pt>
                <c:pt idx="2991">
                  <c:v>1554.9123604722899</c:v>
                </c:pt>
                <c:pt idx="2992">
                  <c:v>1552.6608465064201</c:v>
                </c:pt>
                <c:pt idx="2993">
                  <c:v>1550.41162074763</c:v>
                </c:pt>
                <c:pt idx="2994">
                  <c:v>1548.1646830142099</c:v>
                </c:pt>
                <c:pt idx="2995">
                  <c:v>1545.9200331194399</c:v>
                </c:pt>
                <c:pt idx="2996">
                  <c:v>1543.6776708715099</c:v>
                </c:pt>
                <c:pt idx="2997">
                  <c:v>1541.4375960736099</c:v>
                </c:pt>
                <c:pt idx="2998">
                  <c:v>1539.1998085238699</c:v>
                </c:pt>
                <c:pt idx="2999">
                  <c:v>1536.9643080154201</c:v>
                </c:pt>
                <c:pt idx="3000">
                  <c:v>1534.73109433637</c:v>
                </c:pt>
                <c:pt idx="3001">
                  <c:v>1532.5001672698099</c:v>
                </c:pt>
                <c:pt idx="3002">
                  <c:v>1530.27152659385</c:v>
                </c:pt>
                <c:pt idx="3003">
                  <c:v>1528.0451720816</c:v>
                </c:pt>
                <c:pt idx="3004">
                  <c:v>1525.82110350118</c:v>
                </c:pt>
                <c:pt idx="3005">
                  <c:v>1523.59932061575</c:v>
                </c:pt>
                <c:pt idx="3006">
                  <c:v>1521.3798231834801</c:v>
                </c:pt>
                <c:pt idx="3007">
                  <c:v>1519.16261095759</c:v>
                </c:pt>
                <c:pt idx="3008">
                  <c:v>1516.94768368635</c:v>
                </c:pt>
                <c:pt idx="3009">
                  <c:v>1514.7350411130899</c:v>
                </c:pt>
                <c:pt idx="3010">
                  <c:v>1512.52468297618</c:v>
                </c:pt>
                <c:pt idx="3011">
                  <c:v>1510.3166090090899</c:v>
                </c:pt>
                <c:pt idx="3012">
                  <c:v>1508.1108189403301</c:v>
                </c:pt>
                <c:pt idx="3013">
                  <c:v>1505.9073124935401</c:v>
                </c:pt>
                <c:pt idx="3014">
                  <c:v>1503.70608938742</c:v>
                </c:pt>
                <c:pt idx="3015">
                  <c:v>1501.50714933579</c:v>
                </c:pt>
                <c:pt idx="3016">
                  <c:v>1499.31049204755</c:v>
                </c:pt>
                <c:pt idx="3017">
                  <c:v>1497.11611722677</c:v>
                </c:pt>
                <c:pt idx="3018">
                  <c:v>1494.92402457259</c:v>
                </c:pt>
                <c:pt idx="3019">
                  <c:v>1492.73421377931</c:v>
                </c:pt>
                <c:pt idx="3020">
                  <c:v>1490.5466845363801</c:v>
                </c:pt>
                <c:pt idx="3021">
                  <c:v>1488.3614365283699</c:v>
                </c:pt>
                <c:pt idx="3022">
                  <c:v>1486.1784694350399</c:v>
                </c:pt>
                <c:pt idx="3023">
                  <c:v>1483.99778293127</c:v>
                </c:pt>
                <c:pt idx="3024">
                  <c:v>1481.81937668716</c:v>
                </c:pt>
                <c:pt idx="3025">
                  <c:v>1479.64325036797</c:v>
                </c:pt>
                <c:pt idx="3026">
                  <c:v>1477.46940363413</c:v>
                </c:pt>
                <c:pt idx="3027">
                  <c:v>1475.2978361413</c:v>
                </c:pt>
                <c:pt idx="3028">
                  <c:v>1473.1285475403099</c:v>
                </c:pt>
                <c:pt idx="3029">
                  <c:v>1470.96153747724</c:v>
                </c:pt>
                <c:pt idx="3030">
                  <c:v>1468.79680559336</c:v>
                </c:pt>
                <c:pt idx="3031">
                  <c:v>1466.6343515251699</c:v>
                </c:pt>
                <c:pt idx="3032">
                  <c:v>1464.4741749044299</c:v>
                </c:pt>
                <c:pt idx="3033">
                  <c:v>1462.31627535812</c:v>
                </c:pt>
                <c:pt idx="3034">
                  <c:v>1460.1606525084901</c:v>
                </c:pt>
                <c:pt idx="3035">
                  <c:v>1458.00730597303</c:v>
                </c:pt>
                <c:pt idx="3036">
                  <c:v>1455.85623536452</c:v>
                </c:pt>
                <c:pt idx="3037">
                  <c:v>1453.70744029101</c:v>
                </c:pt>
                <c:pt idx="3038">
                  <c:v>1451.5609203558199</c:v>
                </c:pt>
                <c:pt idx="3039">
                  <c:v>1449.4166751575799</c:v>
                </c:pt>
                <c:pt idx="3040">
                  <c:v>1447.2747042902199</c:v>
                </c:pt>
                <c:pt idx="3041">
                  <c:v>1445.1350073429801</c:v>
                </c:pt>
                <c:pt idx="3042">
                  <c:v>1442.9975839004001</c:v>
                </c:pt>
                <c:pt idx="3043">
                  <c:v>1440.8624335423699</c:v>
                </c:pt>
                <c:pt idx="3044">
                  <c:v>1438.7295558440901</c:v>
                </c:pt>
                <c:pt idx="3045">
                  <c:v>1436.59895037613</c:v>
                </c:pt>
                <c:pt idx="3046">
                  <c:v>1434.4706167043901</c:v>
                </c:pt>
                <c:pt idx="3047">
                  <c:v>1432.34455439013</c:v>
                </c:pt>
                <c:pt idx="3048">
                  <c:v>1430.2207629899899</c:v>
                </c:pt>
                <c:pt idx="3049">
                  <c:v>1428.0992420559501</c:v>
                </c:pt>
                <c:pt idx="3050">
                  <c:v>1425.9799911354301</c:v>
                </c:pt>
                <c:pt idx="3051">
                  <c:v>1423.86300977119</c:v>
                </c:pt>
                <c:pt idx="3052">
                  <c:v>1421.74829750141</c:v>
                </c:pt>
                <c:pt idx="3053">
                  <c:v>1419.6358538596801</c:v>
                </c:pt>
                <c:pt idx="3054">
                  <c:v>1417.5256783750101</c:v>
                </c:pt>
                <c:pt idx="3055">
                  <c:v>1415.41777057182</c:v>
                </c:pt>
                <c:pt idx="3056">
                  <c:v>1413.3121299699801</c:v>
                </c:pt>
                <c:pt idx="3057">
                  <c:v>1411.2087560847899</c:v>
                </c:pt>
                <c:pt idx="3058">
                  <c:v>1409.10764842699</c:v>
                </c:pt>
                <c:pt idx="3059">
                  <c:v>1407.0088065028101</c:v>
                </c:pt>
                <c:pt idx="3060">
                  <c:v>1404.91222981392</c:v>
                </c:pt>
                <c:pt idx="3061">
                  <c:v>1402.8179178574701</c:v>
                </c:pt>
                <c:pt idx="3062">
                  <c:v>1400.7258701260901</c:v>
                </c:pt>
                <c:pt idx="3063">
                  <c:v>1398.6360861079099</c:v>
                </c:pt>
                <c:pt idx="3064">
                  <c:v>1396.54856528657</c:v>
                </c:pt>
                <c:pt idx="3065">
                  <c:v>1394.4633071411799</c:v>
                </c:pt>
                <c:pt idx="3066">
                  <c:v>1392.3803111464099</c:v>
                </c:pt>
                <c:pt idx="3067">
                  <c:v>1390.2995767724401</c:v>
                </c:pt>
                <c:pt idx="3068">
                  <c:v>1388.2211034849599</c:v>
                </c:pt>
                <c:pt idx="3069">
                  <c:v>1386.14489074524</c:v>
                </c:pt>
                <c:pt idx="3070">
                  <c:v>1384.07093801009</c:v>
                </c:pt>
                <c:pt idx="3071">
                  <c:v>1381.99924473185</c:v>
                </c:pt>
                <c:pt idx="3072">
                  <c:v>1379.9298103584699</c:v>
                </c:pt>
                <c:pt idx="3073">
                  <c:v>1377.8626343334399</c:v>
                </c:pt>
                <c:pt idx="3074">
                  <c:v>1375.7977160958701</c:v>
                </c:pt>
                <c:pt idx="3075">
                  <c:v>1373.7350550804299</c:v>
                </c:pt>
                <c:pt idx="3076">
                  <c:v>1371.67465071741</c:v>
                </c:pt>
                <c:pt idx="3077">
                  <c:v>1369.6165024327099</c:v>
                </c:pt>
                <c:pt idx="3078">
                  <c:v>1367.56060964783</c:v>
                </c:pt>
                <c:pt idx="3079">
                  <c:v>1365.5069717799399</c:v>
                </c:pt>
                <c:pt idx="3080">
                  <c:v>1363.4555882417901</c:v>
                </c:pt>
                <c:pt idx="3081">
                  <c:v>1361.40645844182</c:v>
                </c:pt>
                <c:pt idx="3082">
                  <c:v>1359.3595817841101</c:v>
                </c:pt>
                <c:pt idx="3083">
                  <c:v>1357.31495766838</c:v>
                </c:pt>
                <c:pt idx="3084">
                  <c:v>1355.27258549004</c:v>
                </c:pt>
                <c:pt idx="3085">
                  <c:v>1353.2324646401901</c:v>
                </c:pt>
                <c:pt idx="3086">
                  <c:v>1351.19459450559</c:v>
                </c:pt>
                <c:pt idx="3087">
                  <c:v>1349.1589744687201</c:v>
                </c:pt>
                <c:pt idx="3088">
                  <c:v>1347.12560390775</c:v>
                </c:pt>
                <c:pt idx="3089">
                  <c:v>1345.09448219656</c:v>
                </c:pt>
                <c:pt idx="3090">
                  <c:v>1343.0656087047801</c:v>
                </c:pt>
                <c:pt idx="3091">
                  <c:v>1341.0389827977299</c:v>
                </c:pt>
                <c:pt idx="3092">
                  <c:v>1339.0146038365101</c:v>
                </c:pt>
                <c:pt idx="3093">
                  <c:v>1336.9924711779299</c:v>
                </c:pt>
                <c:pt idx="3094">
                  <c:v>1334.9725841745801</c:v>
                </c:pt>
                <c:pt idx="3095">
                  <c:v>1332.95494217481</c:v>
                </c:pt>
                <c:pt idx="3096">
                  <c:v>1330.9395445227599</c:v>
                </c:pt>
                <c:pt idx="3097">
                  <c:v>1328.92639055831</c:v>
                </c:pt>
                <c:pt idx="3098">
                  <c:v>1326.9154796171799</c:v>
                </c:pt>
                <c:pt idx="3099">
                  <c:v>1324.9068110308599</c:v>
                </c:pt>
                <c:pt idx="3100">
                  <c:v>1322.9003841266599</c:v>
                </c:pt>
                <c:pt idx="3101">
                  <c:v>1320.8961982277101</c:v>
                </c:pt>
                <c:pt idx="3102">
                  <c:v>1318.8942526529499</c:v>
                </c:pt>
                <c:pt idx="3103">
                  <c:v>1316.89454671717</c:v>
                </c:pt>
                <c:pt idx="3104">
                  <c:v>1314.8970797310201</c:v>
                </c:pt>
                <c:pt idx="3105">
                  <c:v>1312.9018510009601</c:v>
                </c:pt>
                <c:pt idx="3106">
                  <c:v>1310.9088598293499</c:v>
                </c:pt>
                <c:pt idx="3107">
                  <c:v>1308.9181055143899</c:v>
                </c:pt>
                <c:pt idx="3108">
                  <c:v>1306.9295873502001</c:v>
                </c:pt>
                <c:pt idx="3109">
                  <c:v>1304.94330462675</c:v>
                </c:pt>
                <c:pt idx="3110">
                  <c:v>1302.95925662991</c:v>
                </c:pt>
                <c:pt idx="3111">
                  <c:v>1300.9774426414799</c:v>
                </c:pt>
                <c:pt idx="3112">
                  <c:v>1298.99786193916</c:v>
                </c:pt>
                <c:pt idx="3113">
                  <c:v>1297.02051379656</c:v>
                </c:pt>
                <c:pt idx="3114">
                  <c:v>1295.0453974832401</c:v>
                </c:pt>
                <c:pt idx="3115">
                  <c:v>1293.0725122647</c:v>
                </c:pt>
                <c:pt idx="3116">
                  <c:v>1291.1018574023899</c:v>
                </c:pt>
                <c:pt idx="3117">
                  <c:v>1289.1334321536999</c:v>
                </c:pt>
                <c:pt idx="3118">
                  <c:v>1287.1672357720099</c:v>
                </c:pt>
                <c:pt idx="3119">
                  <c:v>1285.20326750667</c:v>
                </c:pt>
                <c:pt idx="3120">
                  <c:v>1283.241526603</c:v>
                </c:pt>
                <c:pt idx="3121">
                  <c:v>1281.28201230235</c:v>
                </c:pt>
                <c:pt idx="3122">
                  <c:v>1279.3247238420199</c:v>
                </c:pt>
                <c:pt idx="3123">
                  <c:v>1277.36966045538</c:v>
                </c:pt>
                <c:pt idx="3124">
                  <c:v>1275.4168213717701</c:v>
                </c:pt>
                <c:pt idx="3125">
                  <c:v>1273.46620581659</c:v>
                </c:pt>
                <c:pt idx="3126">
                  <c:v>1271.5178130112799</c:v>
                </c:pt>
                <c:pt idx="3127">
                  <c:v>1269.57164217331</c:v>
                </c:pt>
                <c:pt idx="3128">
                  <c:v>1267.6276925162099</c:v>
                </c:pt>
                <c:pt idx="3129">
                  <c:v>1265.68596324958</c:v>
                </c:pt>
                <c:pt idx="3130">
                  <c:v>1263.74645357909</c:v>
                </c:pt>
                <c:pt idx="3131">
                  <c:v>1261.8091627065201</c:v>
                </c:pt>
                <c:pt idx="3132">
                  <c:v>1259.8740898296901</c:v>
                </c:pt>
                <c:pt idx="3133">
                  <c:v>1257.94123414257</c:v>
                </c:pt>
                <c:pt idx="3134">
                  <c:v>1256.0105948352</c:v>
                </c:pt>
                <c:pt idx="3135">
                  <c:v>1254.0821710937801</c:v>
                </c:pt>
                <c:pt idx="3136">
                  <c:v>1252.1559621006099</c:v>
                </c:pt>
                <c:pt idx="3137">
                  <c:v>1250.2319670341301</c:v>
                </c:pt>
                <c:pt idx="3138">
                  <c:v>1248.31018506892</c:v>
                </c:pt>
                <c:pt idx="3139">
                  <c:v>1246.39061537575</c:v>
                </c:pt>
                <c:pt idx="3140">
                  <c:v>1244.4732571215</c:v>
                </c:pt>
                <c:pt idx="3141">
                  <c:v>1242.55810946927</c:v>
                </c:pt>
                <c:pt idx="3142">
                  <c:v>1240.6451715783201</c:v>
                </c:pt>
                <c:pt idx="3143">
                  <c:v>1238.7344426041</c:v>
                </c:pt>
                <c:pt idx="3144">
                  <c:v>1236.8259216982599</c:v>
                </c:pt>
                <c:pt idx="3145">
                  <c:v>1234.9196080086599</c:v>
                </c:pt>
                <c:pt idx="3146">
                  <c:v>1233.01550067939</c:v>
                </c:pt>
                <c:pt idx="3147">
                  <c:v>1231.1135988507599</c:v>
                </c:pt>
                <c:pt idx="3148">
                  <c:v>1229.2139016593001</c:v>
                </c:pt>
                <c:pt idx="3149">
                  <c:v>1227.3164082378</c:v>
                </c:pt>
                <c:pt idx="3150">
                  <c:v>1225.4211177153099</c:v>
                </c:pt>
                <c:pt idx="3151">
                  <c:v>1223.5280292171201</c:v>
                </c:pt>
                <c:pt idx="3152">
                  <c:v>1221.63714186482</c:v>
                </c:pt>
                <c:pt idx="3153">
                  <c:v>1219.7484547762599</c:v>
                </c:pt>
                <c:pt idx="3154">
                  <c:v>1217.8619670655901</c:v>
                </c:pt>
                <c:pt idx="3155">
                  <c:v>1215.9776778432599</c:v>
                </c:pt>
                <c:pt idx="3156">
                  <c:v>1214.0955862160199</c:v>
                </c:pt>
                <c:pt idx="3157">
                  <c:v>1212.21569128694</c:v>
                </c:pt>
                <c:pt idx="3158">
                  <c:v>1210.3379921554199</c:v>
                </c:pt>
                <c:pt idx="3159">
                  <c:v>1208.4624879172</c:v>
                </c:pt>
                <c:pt idx="3160">
                  <c:v>1206.58917766435</c:v>
                </c:pt>
                <c:pt idx="3161">
                  <c:v>1204.7180604853099</c:v>
                </c:pt>
                <c:pt idx="3162">
                  <c:v>1202.84913546487</c:v>
                </c:pt>
                <c:pt idx="3163">
                  <c:v>1200.9824016841901</c:v>
                </c:pt>
                <c:pt idx="3164">
                  <c:v>1199.1178582208199</c:v>
                </c:pt>
                <c:pt idx="3165">
                  <c:v>1197.2555041487001</c:v>
                </c:pt>
                <c:pt idx="3166">
                  <c:v>1195.3953385381701</c:v>
                </c:pt>
                <c:pt idx="3167">
                  <c:v>1193.53736045596</c:v>
                </c:pt>
                <c:pt idx="3168">
                  <c:v>1191.6815689652401</c:v>
                </c:pt>
                <c:pt idx="3169">
                  <c:v>1189.82796312559</c:v>
                </c:pt>
                <c:pt idx="3170">
                  <c:v>1187.97654199304</c:v>
                </c:pt>
                <c:pt idx="3171">
                  <c:v>1186.1273046200499</c:v>
                </c:pt>
                <c:pt idx="3172">
                  <c:v>1184.2802500555499</c:v>
                </c:pt>
                <c:pt idx="3173">
                  <c:v>1182.43537734491</c:v>
                </c:pt>
                <c:pt idx="3174">
                  <c:v>1180.5926855299899</c:v>
                </c:pt>
                <c:pt idx="3175">
                  <c:v>1178.7521736491201</c:v>
                </c:pt>
                <c:pt idx="3176">
                  <c:v>1176.9138407371299</c:v>
                </c:pt>
                <c:pt idx="3177">
                  <c:v>1175.07768582535</c:v>
                </c:pt>
                <c:pt idx="3178">
                  <c:v>1173.2437079416</c:v>
                </c:pt>
                <c:pt idx="3179">
                  <c:v>1171.4119061102399</c:v>
                </c:pt>
                <c:pt idx="3180">
                  <c:v>1169.5822793521399</c:v>
                </c:pt>
                <c:pt idx="3181">
                  <c:v>1167.75482668471</c:v>
                </c:pt>
                <c:pt idx="3182">
                  <c:v>1165.92954712192</c:v>
                </c:pt>
                <c:pt idx="3183">
                  <c:v>1164.10643967427</c:v>
                </c:pt>
                <c:pt idx="3184">
                  <c:v>1162.2855033488299</c:v>
                </c:pt>
                <c:pt idx="3185">
                  <c:v>1160.4667371492501</c:v>
                </c:pt>
                <c:pt idx="3186">
                  <c:v>1158.65014007575</c:v>
                </c:pt>
                <c:pt idx="3187">
                  <c:v>1156.8357111251601</c:v>
                </c:pt>
                <c:pt idx="3188">
                  <c:v>1155.0234492909001</c:v>
                </c:pt>
                <c:pt idx="3189">
                  <c:v>1153.21335356297</c:v>
                </c:pt>
                <c:pt idx="3190">
                  <c:v>1151.40542292804</c:v>
                </c:pt>
                <c:pt idx="3191">
                  <c:v>1149.59965636937</c:v>
                </c:pt>
                <c:pt idx="3192">
                  <c:v>1147.79605286686</c:v>
                </c:pt>
                <c:pt idx="3193">
                  <c:v>1145.99461139707</c:v>
                </c:pt>
                <c:pt idx="3194">
                  <c:v>1144.19533093321</c:v>
                </c:pt>
                <c:pt idx="3195">
                  <c:v>1142.39821044514</c:v>
                </c:pt>
                <c:pt idx="3196">
                  <c:v>1140.6032488994099</c:v>
                </c:pt>
                <c:pt idx="3197">
                  <c:v>1138.8104452592399</c:v>
                </c:pt>
                <c:pt idx="3198">
                  <c:v>1137.0197984845399</c:v>
                </c:pt>
                <c:pt idx="3199">
                  <c:v>1135.23130753194</c:v>
                </c:pt>
                <c:pt idx="3200">
                  <c:v>1133.4449713547499</c:v>
                </c:pt>
                <c:pt idx="3201">
                  <c:v>1131.6607889030299</c:v>
                </c:pt>
                <c:pt idx="3202">
                  <c:v>1129.87875912354</c:v>
                </c:pt>
                <c:pt idx="3203">
                  <c:v>1128.09888095979</c:v>
                </c:pt>
                <c:pt idx="3204">
                  <c:v>1126.32115335204</c:v>
                </c:pt>
                <c:pt idx="3205">
                  <c:v>1124.54557523729</c:v>
                </c:pt>
                <c:pt idx="3206">
                  <c:v>1122.7721455493199</c:v>
                </c:pt>
                <c:pt idx="3207">
                  <c:v>1121.00086321868</c:v>
                </c:pt>
                <c:pt idx="3208">
                  <c:v>1119.2317271726899</c:v>
                </c:pt>
                <c:pt idx="3209">
                  <c:v>1117.46473633549</c:v>
                </c:pt>
                <c:pt idx="3210">
                  <c:v>1115.6998896279799</c:v>
                </c:pt>
                <c:pt idx="3211">
                  <c:v>1113.93718596791</c:v>
                </c:pt>
                <c:pt idx="3212">
                  <c:v>1112.17662426983</c:v>
                </c:pt>
                <c:pt idx="3213">
                  <c:v>1110.4182034451201</c:v>
                </c:pt>
                <c:pt idx="3214">
                  <c:v>1108.6619224019901</c:v>
                </c:pt>
                <c:pt idx="3215">
                  <c:v>1106.90778004552</c:v>
                </c:pt>
                <c:pt idx="3216">
                  <c:v>1105.15577527763</c:v>
                </c:pt>
                <c:pt idx="3217">
                  <c:v>1103.4059069970899</c:v>
                </c:pt>
                <c:pt idx="3218">
                  <c:v>1101.65817409958</c:v>
                </c:pt>
                <c:pt idx="3219">
                  <c:v>1099.9125754776401</c:v>
                </c:pt>
                <c:pt idx="3220">
                  <c:v>1098.1691100206999</c:v>
                </c:pt>
                <c:pt idx="3221">
                  <c:v>1096.4277766151099</c:v>
                </c:pt>
                <c:pt idx="3222">
                  <c:v>1094.6885741441199</c:v>
                </c:pt>
                <c:pt idx="3223">
                  <c:v>1092.95150148789</c:v>
                </c:pt>
                <c:pt idx="3224">
                  <c:v>1091.2165575235199</c:v>
                </c:pt>
                <c:pt idx="3225">
                  <c:v>1089.4837411250701</c:v>
                </c:pt>
                <c:pt idx="3226">
                  <c:v>1087.7530511635</c:v>
                </c:pt>
                <c:pt idx="3227">
                  <c:v>1086.02448650677</c:v>
                </c:pt>
                <c:pt idx="3228">
                  <c:v>1084.29804601978</c:v>
                </c:pt>
                <c:pt idx="3229">
                  <c:v>1082.57372856442</c:v>
                </c:pt>
                <c:pt idx="3230">
                  <c:v>1080.85153299955</c:v>
                </c:pt>
                <c:pt idx="3231">
                  <c:v>1079.13145818104</c:v>
                </c:pt>
                <c:pt idx="3232">
                  <c:v>1077.4135029617601</c:v>
                </c:pt>
                <c:pt idx="3233">
                  <c:v>1075.6976661915801</c:v>
                </c:pt>
                <c:pt idx="3234">
                  <c:v>1073.9839467173899</c:v>
                </c:pt>
                <c:pt idx="3235">
                  <c:v>1072.27234338313</c:v>
                </c:pt>
                <c:pt idx="3236">
                  <c:v>1070.5628550297599</c:v>
                </c:pt>
                <c:pt idx="3237">
                  <c:v>1068.8554804953001</c:v>
                </c:pt>
                <c:pt idx="3238">
                  <c:v>1067.15021861482</c:v>
                </c:pt>
                <c:pt idx="3239">
                  <c:v>1065.4470682204601</c:v>
                </c:pt>
                <c:pt idx="3240">
                  <c:v>1063.7460281414401</c:v>
                </c:pt>
                <c:pt idx="3241">
                  <c:v>1062.04709720405</c:v>
                </c:pt>
                <c:pt idx="3242">
                  <c:v>1060.3502742317</c:v>
                </c:pt>
                <c:pt idx="3243">
                  <c:v>1058.6555580448701</c:v>
                </c:pt>
                <c:pt idx="3244">
                  <c:v>1056.96294746119</c:v>
                </c:pt>
                <c:pt idx="3245">
                  <c:v>1055.2724412953901</c:v>
                </c:pt>
                <c:pt idx="3246">
                  <c:v>1053.5840383593199</c:v>
                </c:pt>
                <c:pt idx="3247">
                  <c:v>1051.8977374619899</c:v>
                </c:pt>
                <c:pt idx="3248">
                  <c:v>1050.2135374095501</c:v>
                </c:pt>
                <c:pt idx="3249">
                  <c:v>1048.53143700532</c:v>
                </c:pt>
                <c:pt idx="3250">
                  <c:v>1046.8514350497701</c:v>
                </c:pt>
                <c:pt idx="3251">
                  <c:v>1045.1735303405501</c:v>
                </c:pt>
                <c:pt idx="3252">
                  <c:v>1043.4977216725099</c:v>
                </c:pt>
                <c:pt idx="3253">
                  <c:v>1041.82400783767</c:v>
                </c:pt>
                <c:pt idx="3254">
                  <c:v>1040.15238762529</c:v>
                </c:pt>
                <c:pt idx="3255">
                  <c:v>1038.4828598218</c:v>
                </c:pt>
                <c:pt idx="3256">
                  <c:v>1036.81542321089</c:v>
                </c:pt>
                <c:pt idx="3257">
                  <c:v>1035.15007657345</c:v>
                </c:pt>
                <c:pt idx="3258">
                  <c:v>1033.4868186876299</c:v>
                </c:pt>
                <c:pt idx="3259">
                  <c:v>1031.8256483288301</c:v>
                </c:pt>
                <c:pt idx="3260">
                  <c:v>1030.1665642697001</c:v>
                </c:pt>
                <c:pt idx="3261">
                  <c:v>1028.5095652801599</c:v>
                </c:pt>
                <c:pt idx="3262">
                  <c:v>1026.8546501274</c:v>
                </c:pt>
                <c:pt idx="3263">
                  <c:v>1025.2018175759099</c:v>
                </c:pt>
                <c:pt idx="3264">
                  <c:v>1023.55106638747</c:v>
                </c:pt>
                <c:pt idx="3265">
                  <c:v>1021.90239532116</c:v>
                </c:pt>
                <c:pt idx="3266">
                  <c:v>1020.25580313337</c:v>
                </c:pt>
                <c:pt idx="3267">
                  <c:v>1018.61128857782</c:v>
                </c:pt>
                <c:pt idx="3268">
                  <c:v>1016.96885040556</c:v>
                </c:pt>
                <c:pt idx="3269">
                  <c:v>1015.32848736498</c:v>
                </c:pt>
                <c:pt idx="3270">
                  <c:v>1013.69019820182</c:v>
                </c:pt>
                <c:pt idx="3271">
                  <c:v>1012.0539816591699</c:v>
                </c:pt>
                <c:pt idx="3272">
                  <c:v>1010.4198364775</c:v>
                </c:pt>
                <c:pt idx="3273">
                  <c:v>1008.78776139466</c:v>
                </c:pt>
                <c:pt idx="3274">
                  <c:v>1007.1577551458601</c:v>
                </c:pt>
                <c:pt idx="3275">
                  <c:v>1005.52981646373</c:v>
                </c:pt>
                <c:pt idx="3276">
                  <c:v>1003.90394407829</c:v>
                </c:pt>
                <c:pt idx="3277">
                  <c:v>1002.28013671699</c:v>
                </c:pt>
                <c:pt idx="3278">
                  <c:v>1000.65839310469</c:v>
                </c:pt>
                <c:pt idx="3279">
                  <c:v>999.03871196367504</c:v>
                </c:pt>
                <c:pt idx="3280">
                  <c:v>997.42109201367896</c:v>
                </c:pt>
                <c:pt idx="3281">
                  <c:v>995.80553197188101</c:v>
                </c:pt>
                <c:pt idx="3282">
                  <c:v>994.19203055292496</c:v>
                </c:pt>
                <c:pt idx="3283">
                  <c:v>992.58058646891595</c:v>
                </c:pt>
                <c:pt idx="3284">
                  <c:v>990.97119842943698</c:v>
                </c:pt>
                <c:pt idx="3285">
                  <c:v>989.36386514155595</c:v>
                </c:pt>
                <c:pt idx="3286">
                  <c:v>987.75858530983703</c:v>
                </c:pt>
                <c:pt idx="3287">
                  <c:v>986.15535763634296</c:v>
                </c:pt>
                <c:pt idx="3288">
                  <c:v>984.55418082065501</c:v>
                </c:pt>
                <c:pt idx="3289">
                  <c:v>982.95505355987302</c:v>
                </c:pt>
                <c:pt idx="3290">
                  <c:v>981.35797454862495</c:v>
                </c:pt>
                <c:pt idx="3291">
                  <c:v>979.76294247908197</c:v>
                </c:pt>
                <c:pt idx="3292">
                  <c:v>978.16995604096098</c:v>
                </c:pt>
                <c:pt idx="3293">
                  <c:v>976.57901392153803</c:v>
                </c:pt>
                <c:pt idx="3294">
                  <c:v>974.990114805654</c:v>
                </c:pt>
                <c:pt idx="3295">
                  <c:v>973.40325737572698</c:v>
                </c:pt>
                <c:pt idx="3296">
                  <c:v>971.81844031175797</c:v>
                </c:pt>
                <c:pt idx="3297">
                  <c:v>970.23566229134099</c:v>
                </c:pt>
                <c:pt idx="3298">
                  <c:v>968.65492198967399</c:v>
                </c:pt>
                <c:pt idx="3299">
                  <c:v>967.076218079564</c:v>
                </c:pt>
                <c:pt idx="3300">
                  <c:v>965.49954923144105</c:v>
                </c:pt>
                <c:pt idx="3301">
                  <c:v>963.92491411336198</c:v>
                </c:pt>
                <c:pt idx="3302">
                  <c:v>962.35231139102302</c:v>
                </c:pt>
                <c:pt idx="3303">
                  <c:v>960.78173972776801</c:v>
                </c:pt>
                <c:pt idx="3304">
                  <c:v>959.21319778459394</c:v>
                </c:pt>
                <c:pt idx="3305">
                  <c:v>957.646684220167</c:v>
                </c:pt>
                <c:pt idx="3306">
                  <c:v>956.08219769082302</c:v>
                </c:pt>
                <c:pt idx="3307">
                  <c:v>954.51973685058499</c:v>
                </c:pt>
                <c:pt idx="3308">
                  <c:v>952.95930035116396</c:v>
                </c:pt>
                <c:pt idx="3309">
                  <c:v>951.40088684197406</c:v>
                </c:pt>
                <c:pt idx="3310">
                  <c:v>949.84449497013895</c:v>
                </c:pt>
                <c:pt idx="3311">
                  <c:v>948.29012338049802</c:v>
                </c:pt>
                <c:pt idx="3312">
                  <c:v>946.73777071562199</c:v>
                </c:pt>
                <c:pt idx="3313">
                  <c:v>945.18743561581596</c:v>
                </c:pt>
                <c:pt idx="3314">
                  <c:v>943.63911671912899</c:v>
                </c:pt>
                <c:pt idx="3315">
                  <c:v>942.09281266136702</c:v>
                </c:pt>
                <c:pt idx="3316">
                  <c:v>940.54852207609702</c:v>
                </c:pt>
                <c:pt idx="3317">
                  <c:v>939.00624359465905</c:v>
                </c:pt>
                <c:pt idx="3318">
                  <c:v>937.46597584617405</c:v>
                </c:pt>
                <c:pt idx="3319">
                  <c:v>935.92771745754999</c:v>
                </c:pt>
                <c:pt idx="3320">
                  <c:v>934.39146705349594</c:v>
                </c:pt>
                <c:pt idx="3321">
                  <c:v>932.85722325652796</c:v>
                </c:pt>
                <c:pt idx="3322">
                  <c:v>931.32498468697804</c:v>
                </c:pt>
                <c:pt idx="3323">
                  <c:v>929.794749963002</c:v>
                </c:pt>
                <c:pt idx="3324">
                  <c:v>928.266517700593</c:v>
                </c:pt>
                <c:pt idx="3325">
                  <c:v>926.74028651358299</c:v>
                </c:pt>
                <c:pt idx="3326">
                  <c:v>925.21605501365502</c:v>
                </c:pt>
                <c:pt idx="3327">
                  <c:v>923.69382181035701</c:v>
                </c:pt>
                <c:pt idx="3328">
                  <c:v>922.17358551110306</c:v>
                </c:pt>
                <c:pt idx="3329">
                  <c:v>920.65534472118497</c:v>
                </c:pt>
                <c:pt idx="3330">
                  <c:v>919.13909804378295</c:v>
                </c:pt>
                <c:pt idx="3331">
                  <c:v>917.62484407997101</c:v>
                </c:pt>
                <c:pt idx="3332">
                  <c:v>916.11258142872805</c:v>
                </c:pt>
                <c:pt idx="3333">
                  <c:v>914.60230868694805</c:v>
                </c:pt>
                <c:pt idx="3334">
                  <c:v>913.09402444944305</c:v>
                </c:pt>
                <c:pt idx="3335">
                  <c:v>911.58772730895998</c:v>
                </c:pt>
                <c:pt idx="3336">
                  <c:v>910.08341585618098</c:v>
                </c:pt>
                <c:pt idx="3337">
                  <c:v>908.58108867974101</c:v>
                </c:pt>
                <c:pt idx="3338">
                  <c:v>907.08074436622996</c:v>
                </c:pt>
                <c:pt idx="3339">
                  <c:v>905.58238150019997</c:v>
                </c:pt>
                <c:pt idx="3340">
                  <c:v>904.08599866418297</c:v>
                </c:pt>
                <c:pt idx="3341">
                  <c:v>902.59159443869203</c:v>
                </c:pt>
                <c:pt idx="3342">
                  <c:v>901.09916740223105</c:v>
                </c:pt>
                <c:pt idx="3343">
                  <c:v>899.60871613130496</c:v>
                </c:pt>
                <c:pt idx="3344">
                  <c:v>898.12023920043202</c:v>
                </c:pt>
                <c:pt idx="3345">
                  <c:v>896.63373518214098</c:v>
                </c:pt>
                <c:pt idx="3346">
                  <c:v>895.14920264699401</c:v>
                </c:pt>
                <c:pt idx="3347">
                  <c:v>893.66664016358402</c:v>
                </c:pt>
                <c:pt idx="3348">
                  <c:v>892.18604629855099</c:v>
                </c:pt>
                <c:pt idx="3349">
                  <c:v>890.70741961658803</c:v>
                </c:pt>
                <c:pt idx="3350">
                  <c:v>889.23075868044702</c:v>
                </c:pt>
                <c:pt idx="3351">
                  <c:v>887.75606205095301</c:v>
                </c:pt>
                <c:pt idx="3352">
                  <c:v>886.28332828700695</c:v>
                </c:pt>
                <c:pt idx="3353">
                  <c:v>884.81255594559798</c:v>
                </c:pt>
                <c:pt idx="3354">
                  <c:v>883.34374358181401</c:v>
                </c:pt>
                <c:pt idx="3355">
                  <c:v>881.87688974884395</c:v>
                </c:pt>
                <c:pt idx="3356">
                  <c:v>880.41199299799302</c:v>
                </c:pt>
                <c:pt idx="3357">
                  <c:v>878.94905187868505</c:v>
                </c:pt>
                <c:pt idx="3358">
                  <c:v>877.48806493847906</c:v>
                </c:pt>
                <c:pt idx="3359">
                  <c:v>876.02903072306799</c:v>
                </c:pt>
                <c:pt idx="3360">
                  <c:v>874.57194777629797</c:v>
                </c:pt>
                <c:pt idx="3361">
                  <c:v>873.11681464016601</c:v>
                </c:pt>
                <c:pt idx="3362">
                  <c:v>871.66362985483897</c:v>
                </c:pt>
                <c:pt idx="3363">
                  <c:v>870.21239195865405</c:v>
                </c:pt>
                <c:pt idx="3364">
                  <c:v>868.76309948813196</c:v>
                </c:pt>
                <c:pt idx="3365">
                  <c:v>867.31575097798202</c:v>
                </c:pt>
                <c:pt idx="3366">
                  <c:v>865.87034496111596</c:v>
                </c:pt>
                <c:pt idx="3367">
                  <c:v>864.42687996865197</c:v>
                </c:pt>
                <c:pt idx="3368">
                  <c:v>862.98535452992405</c:v>
                </c:pt>
                <c:pt idx="3369">
                  <c:v>861.54576717249097</c:v>
                </c:pt>
                <c:pt idx="3370">
                  <c:v>860.10811642214503</c:v>
                </c:pt>
                <c:pt idx="3371">
                  <c:v>858.67240080292095</c:v>
                </c:pt>
                <c:pt idx="3372">
                  <c:v>857.23861883710197</c:v>
                </c:pt>
                <c:pt idx="3373">
                  <c:v>855.80676904523295</c:v>
                </c:pt>
                <c:pt idx="3374">
                  <c:v>854.37684994612505</c:v>
                </c:pt>
                <c:pt idx="3375">
                  <c:v>852.94886005686396</c:v>
                </c:pt>
                <c:pt idx="3376">
                  <c:v>851.52279789281999</c:v>
                </c:pt>
                <c:pt idx="3377">
                  <c:v>850.09866196765802</c:v>
                </c:pt>
                <c:pt idx="3378">
                  <c:v>848.67645079334295</c:v>
                </c:pt>
                <c:pt idx="3379">
                  <c:v>847.25616288014896</c:v>
                </c:pt>
                <c:pt idx="3380">
                  <c:v>845.83779673666902</c:v>
                </c:pt>
                <c:pt idx="3381">
                  <c:v>844.42135086982296</c:v>
                </c:pt>
                <c:pt idx="3382">
                  <c:v>843.00682378486397</c:v>
                </c:pt>
                <c:pt idx="3383">
                  <c:v>841.59421398538996</c:v>
                </c:pt>
                <c:pt idx="3384">
                  <c:v>840.18351997335196</c:v>
                </c:pt>
                <c:pt idx="3385">
                  <c:v>838.774740249057</c:v>
                </c:pt>
                <c:pt idx="3386">
                  <c:v>837.36787331118501</c:v>
                </c:pt>
                <c:pt idx="3387">
                  <c:v>835.96291765679098</c:v>
                </c:pt>
                <c:pt idx="3388">
                  <c:v>834.559871781315</c:v>
                </c:pt>
                <c:pt idx="3389">
                  <c:v>833.158734178592</c:v>
                </c:pt>
                <c:pt idx="3390">
                  <c:v>831.75950334085803</c:v>
                </c:pt>
                <c:pt idx="3391">
                  <c:v>830.36217775876003</c:v>
                </c:pt>
                <c:pt idx="3392">
                  <c:v>828.96675592136296</c:v>
                </c:pt>
                <c:pt idx="3393">
                  <c:v>827.573236316161</c:v>
                </c:pt>
                <c:pt idx="3394">
                  <c:v>826.18161742908001</c:v>
                </c:pt>
                <c:pt idx="3395">
                  <c:v>824.79189774449196</c:v>
                </c:pt>
                <c:pt idx="3396">
                  <c:v>823.40407574522203</c:v>
                </c:pt>
                <c:pt idx="3397">
                  <c:v>822.01814991255401</c:v>
                </c:pt>
                <c:pt idx="3398">
                  <c:v>820.63411872623999</c:v>
                </c:pt>
                <c:pt idx="3399">
                  <c:v>819.25198066450901</c:v>
                </c:pt>
                <c:pt idx="3400">
                  <c:v>817.87173420407805</c:v>
                </c:pt>
                <c:pt idx="3401">
                  <c:v>816.49337782015198</c:v>
                </c:pt>
                <c:pt idx="3402">
                  <c:v>815.11690998644303</c:v>
                </c:pt>
                <c:pt idx="3403">
                  <c:v>813.74232917516997</c:v>
                </c:pt>
                <c:pt idx="3404">
                  <c:v>812.36963385706997</c:v>
                </c:pt>
                <c:pt idx="3405">
                  <c:v>810.99882250140899</c:v>
                </c:pt>
                <c:pt idx="3406">
                  <c:v>809.62989357598406</c:v>
                </c:pt>
                <c:pt idx="3407">
                  <c:v>808.26284554713698</c:v>
                </c:pt>
                <c:pt idx="3408">
                  <c:v>806.897676879762</c:v>
                </c:pt>
                <c:pt idx="3409">
                  <c:v>805.53438603730797</c:v>
                </c:pt>
                <c:pt idx="3410">
                  <c:v>804.17297148179603</c:v>
                </c:pt>
                <c:pt idx="3411">
                  <c:v>802.81343167381999</c:v>
                </c:pt>
                <c:pt idx="3412">
                  <c:v>801.45576507255703</c:v>
                </c:pt>
                <c:pt idx="3413">
                  <c:v>800.09997013577799</c:v>
                </c:pt>
                <c:pt idx="3414">
                  <c:v>798.74604531985301</c:v>
                </c:pt>
                <c:pt idx="3415">
                  <c:v>797.39398907975897</c:v>
                </c:pt>
                <c:pt idx="3416">
                  <c:v>796.04379986909203</c:v>
                </c:pt>
                <c:pt idx="3417">
                  <c:v>794.69547614006797</c:v>
                </c:pt>
                <c:pt idx="3418">
                  <c:v>793.34901634353901</c:v>
                </c:pt>
                <c:pt idx="3419">
                  <c:v>792.00441892899596</c:v>
                </c:pt>
                <c:pt idx="3420">
                  <c:v>790.66168234457996</c:v>
                </c:pt>
                <c:pt idx="3421">
                  <c:v>789.32080503708698</c:v>
                </c:pt>
                <c:pt idx="3422">
                  <c:v>787.98178545197698</c:v>
                </c:pt>
                <c:pt idx="3423">
                  <c:v>786.64462203338496</c:v>
                </c:pt>
                <c:pt idx="3424">
                  <c:v>785.30931322412596</c:v>
                </c:pt>
                <c:pt idx="3425">
                  <c:v>783.97585746570405</c:v>
                </c:pt>
                <c:pt idx="3426">
                  <c:v>782.64425319831901</c:v>
                </c:pt>
                <c:pt idx="3427">
                  <c:v>781.31449886087603</c:v>
                </c:pt>
                <c:pt idx="3428">
                  <c:v>779.98659289099305</c:v>
                </c:pt>
                <c:pt idx="3429">
                  <c:v>778.66053372501005</c:v>
                </c:pt>
                <c:pt idx="3430">
                  <c:v>777.33631979799497</c:v>
                </c:pt>
                <c:pt idx="3431">
                  <c:v>776.01394954375201</c:v>
                </c:pt>
                <c:pt idx="3432">
                  <c:v>774.69342139483194</c:v>
                </c:pt>
                <c:pt idx="3433">
                  <c:v>773.37473378253503</c:v>
                </c:pt>
                <c:pt idx="3434">
                  <c:v>772.05788513692505</c:v>
                </c:pt>
                <c:pt idx="3435">
                  <c:v>770.74287388683501</c:v>
                </c:pt>
                <c:pt idx="3436">
                  <c:v>769.42969845987102</c:v>
                </c:pt>
                <c:pt idx="3437">
                  <c:v>768.11835728242704</c:v>
                </c:pt>
                <c:pt idx="3438">
                  <c:v>766.80884877968697</c:v>
                </c:pt>
                <c:pt idx="3439">
                  <c:v>765.50117137563598</c:v>
                </c:pt>
                <c:pt idx="3440">
                  <c:v>764.19532349306905</c:v>
                </c:pt>
                <c:pt idx="3441">
                  <c:v>762.89130355359305</c:v>
                </c:pt>
                <c:pt idx="3442">
                  <c:v>761.58910997764201</c:v>
                </c:pt>
                <c:pt idx="3443">
                  <c:v>760.28874118448095</c:v>
                </c:pt>
                <c:pt idx="3444">
                  <c:v>758.99019559221404</c:v>
                </c:pt>
                <c:pt idx="3445">
                  <c:v>757.69347161779297</c:v>
                </c:pt>
                <c:pt idx="3446">
                  <c:v>756.39856767702395</c:v>
                </c:pt>
                <c:pt idx="3447">
                  <c:v>755.10548218457802</c:v>
                </c:pt>
                <c:pt idx="3448">
                  <c:v>753.81421355399505</c:v>
                </c:pt>
                <c:pt idx="3449">
                  <c:v>752.52476019769495</c:v>
                </c:pt>
                <c:pt idx="3450">
                  <c:v>751.23712052698102</c:v>
                </c:pt>
                <c:pt idx="3451">
                  <c:v>749.95129295205697</c:v>
                </c:pt>
                <c:pt idx="3452">
                  <c:v>748.66727588202002</c:v>
                </c:pt>
                <c:pt idx="3453">
                  <c:v>747.38506772488495</c:v>
                </c:pt>
                <c:pt idx="3454">
                  <c:v>746.10466688757799</c:v>
                </c:pt>
                <c:pt idx="3455">
                  <c:v>744.82607177595298</c:v>
                </c:pt>
                <c:pt idx="3456">
                  <c:v>743.54928079479703</c:v>
                </c:pt>
                <c:pt idx="3457">
                  <c:v>742.27429234783699</c:v>
                </c:pt>
                <c:pt idx="3458">
                  <c:v>741.00110483774802</c:v>
                </c:pt>
                <c:pt idx="3459">
                  <c:v>739.72971666616002</c:v>
                </c:pt>
                <c:pt idx="3460">
                  <c:v>738.46012623366801</c:v>
                </c:pt>
                <c:pt idx="3461">
                  <c:v>737.19233193983803</c:v>
                </c:pt>
                <c:pt idx="3462">
                  <c:v>735.92633218321396</c:v>
                </c:pt>
                <c:pt idx="3463">
                  <c:v>734.66212536132696</c:v>
                </c:pt>
                <c:pt idx="3464">
                  <c:v>733.39970987070103</c:v>
                </c:pt>
                <c:pt idx="3465">
                  <c:v>732.13908410686497</c:v>
                </c:pt>
                <c:pt idx="3466">
                  <c:v>730.88024646435395</c:v>
                </c:pt>
                <c:pt idx="3467">
                  <c:v>729.62319533671803</c:v>
                </c:pt>
                <c:pt idx="3468">
                  <c:v>728.36792911654004</c:v>
                </c:pt>
                <c:pt idx="3469">
                  <c:v>727.11444619542397</c:v>
                </c:pt>
                <c:pt idx="3470">
                  <c:v>725.86274496402302</c:v>
                </c:pt>
                <c:pt idx="3471">
                  <c:v>724.61282381203102</c:v>
                </c:pt>
                <c:pt idx="3472">
                  <c:v>723.3646811282</c:v>
                </c:pt>
                <c:pt idx="3473">
                  <c:v>722.11831530034101</c:v>
                </c:pt>
                <c:pt idx="3474">
                  <c:v>720.87372471534002</c:v>
                </c:pt>
                <c:pt idx="3475">
                  <c:v>719.63090775915498</c:v>
                </c:pt>
                <c:pt idx="3476">
                  <c:v>718.38986281683106</c:v>
                </c:pt>
                <c:pt idx="3477">
                  <c:v>717.15058827250596</c:v>
                </c:pt>
                <c:pt idx="3478">
                  <c:v>715.91308250941495</c:v>
                </c:pt>
                <c:pt idx="3479">
                  <c:v>714.67734390990302</c:v>
                </c:pt>
                <c:pt idx="3480">
                  <c:v>713.44337085542895</c:v>
                </c:pt>
                <c:pt idx="3481">
                  <c:v>712.21116172657105</c:v>
                </c:pt>
                <c:pt idx="3482">
                  <c:v>710.98071490304096</c:v>
                </c:pt>
                <c:pt idx="3483">
                  <c:v>709.75202876368496</c:v>
                </c:pt>
                <c:pt idx="3484">
                  <c:v>708.52510168649303</c:v>
                </c:pt>
                <c:pt idx="3485">
                  <c:v>707.29993204860796</c:v>
                </c:pt>
                <c:pt idx="3486">
                  <c:v>706.07651822633295</c:v>
                </c:pt>
                <c:pt idx="3487">
                  <c:v>704.85485859513506</c:v>
                </c:pt>
                <c:pt idx="3488">
                  <c:v>703.63495152965402</c:v>
                </c:pt>
                <c:pt idx="3489">
                  <c:v>702.41679540371501</c:v>
                </c:pt>
                <c:pt idx="3490">
                  <c:v>701.20038859032695</c:v>
                </c:pt>
                <c:pt idx="3491">
                  <c:v>699.98572946169895</c:v>
                </c:pt>
                <c:pt idx="3492">
                  <c:v>698.77281638923898</c:v>
                </c:pt>
                <c:pt idx="3493">
                  <c:v>697.56164774356898</c:v>
                </c:pt>
                <c:pt idx="3494">
                  <c:v>696.35222189452395</c:v>
                </c:pt>
                <c:pt idx="3495">
                  <c:v>695.14453721116899</c:v>
                </c:pt>
                <c:pt idx="3496">
                  <c:v>693.938592061799</c:v>
                </c:pt>
                <c:pt idx="3497">
                  <c:v>692.73438481394601</c:v>
                </c:pt>
                <c:pt idx="3498">
                  <c:v>691.53191383439298</c:v>
                </c:pt>
                <c:pt idx="3499">
                  <c:v>690.331177489173</c:v>
                </c:pt>
                <c:pt idx="3500">
                  <c:v>689.13217414358303</c:v>
                </c:pt>
                <c:pt idx="3501">
                  <c:v>687.93490216218595</c:v>
                </c:pt>
                <c:pt idx="3502">
                  <c:v>686.73935990882103</c:v>
                </c:pt>
                <c:pt idx="3503">
                  <c:v>685.54554574661097</c:v>
                </c:pt>
                <c:pt idx="3504">
                  <c:v>684.35345803796804</c:v>
                </c:pt>
                <c:pt idx="3505">
                  <c:v>683.16309514460102</c:v>
                </c:pt>
                <c:pt idx="3506">
                  <c:v>681.97445542752098</c:v>
                </c:pt>
                <c:pt idx="3507">
                  <c:v>680.78753724705405</c:v>
                </c:pt>
                <c:pt idx="3508">
                  <c:v>679.60233896284205</c:v>
                </c:pt>
                <c:pt idx="3509">
                  <c:v>678.41885893385097</c:v>
                </c:pt>
                <c:pt idx="3510">
                  <c:v>677.23709551838499</c:v>
                </c:pt>
                <c:pt idx="3511">
                  <c:v>676.05704707407995</c:v>
                </c:pt>
                <c:pt idx="3512">
                  <c:v>674.87871195792604</c:v>
                </c:pt>
                <c:pt idx="3513">
                  <c:v>673.70208852626195</c:v>
                </c:pt>
                <c:pt idx="3514">
                  <c:v>672.52717513478899</c:v>
                </c:pt>
                <c:pt idx="3515">
                  <c:v>671.35397013857698</c:v>
                </c:pt>
                <c:pt idx="3516">
                  <c:v>670.18247189206897</c:v>
                </c:pt>
                <c:pt idx="3517">
                  <c:v>669.01267874909001</c:v>
                </c:pt>
                <c:pt idx="3518">
                  <c:v>667.84458906285704</c:v>
                </c:pt>
                <c:pt idx="3519">
                  <c:v>666.67820118598001</c:v>
                </c:pt>
                <c:pt idx="3520">
                  <c:v>665.51351347047</c:v>
                </c:pt>
                <c:pt idx="3521">
                  <c:v>664.35052426775098</c:v>
                </c:pt>
                <c:pt idx="3522">
                  <c:v>663.18923192866396</c:v>
                </c:pt>
                <c:pt idx="3523">
                  <c:v>662.02963480347103</c:v>
                </c:pt>
                <c:pt idx="3524">
                  <c:v>660.871731241867</c:v>
                </c:pt>
                <c:pt idx="3525">
                  <c:v>659.71551959298199</c:v>
                </c:pt>
                <c:pt idx="3526">
                  <c:v>658.56099820539305</c:v>
                </c:pt>
                <c:pt idx="3527">
                  <c:v>657.40816542712605</c:v>
                </c:pt>
                <c:pt idx="3528">
                  <c:v>656.25701960566801</c:v>
                </c:pt>
                <c:pt idx="3529">
                  <c:v>655.10755908796705</c:v>
                </c:pt>
                <c:pt idx="3530">
                  <c:v>653.95978222044698</c:v>
                </c:pt>
                <c:pt idx="3531">
                  <c:v>652.81368734900695</c:v>
                </c:pt>
                <c:pt idx="3532">
                  <c:v>651.66927281903497</c:v>
                </c:pt>
                <c:pt idx="3533">
                  <c:v>650.52653697540904</c:v>
                </c:pt>
                <c:pt idx="3534">
                  <c:v>649.38547816250502</c:v>
                </c:pt>
                <c:pt idx="3535">
                  <c:v>648.246094724209</c:v>
                </c:pt>
                <c:pt idx="3536">
                  <c:v>647.10838500391503</c:v>
                </c:pt>
                <c:pt idx="3537">
                  <c:v>645.97234734454105</c:v>
                </c:pt>
                <c:pt idx="3538">
                  <c:v>644.83798008852796</c:v>
                </c:pt>
                <c:pt idx="3539">
                  <c:v>643.70528157784997</c:v>
                </c:pt>
                <c:pt idx="3540">
                  <c:v>642.57425015402202</c:v>
                </c:pt>
                <c:pt idx="3541">
                  <c:v>641.44488415810599</c:v>
                </c:pt>
                <c:pt idx="3542">
                  <c:v>640.31718193071401</c:v>
                </c:pt>
                <c:pt idx="3543">
                  <c:v>639.19114181202099</c:v>
                </c:pt>
                <c:pt idx="3544">
                  <c:v>638.06676214176696</c:v>
                </c:pt>
                <c:pt idx="3545">
                  <c:v>636.94404125926405</c:v>
                </c:pt>
                <c:pt idx="3546">
                  <c:v>635.82297750340604</c:v>
                </c:pt>
                <c:pt idx="3547">
                  <c:v>634.70356921267205</c:v>
                </c:pt>
                <c:pt idx="3548">
                  <c:v>633.58581472513401</c:v>
                </c:pt>
                <c:pt idx="3549">
                  <c:v>632.46971237846503</c:v>
                </c:pt>
                <c:pt idx="3550">
                  <c:v>631.35526050994099</c:v>
                </c:pt>
                <c:pt idx="3551">
                  <c:v>630.24245745645396</c:v>
                </c:pt>
                <c:pt idx="3552">
                  <c:v>629.13130155451404</c:v>
                </c:pt>
                <c:pt idx="3553">
                  <c:v>628.02179114025796</c:v>
                </c:pt>
                <c:pt idx="3554">
                  <c:v>626.91392454945196</c:v>
                </c:pt>
                <c:pt idx="3555">
                  <c:v>625.80770011750701</c:v>
                </c:pt>
                <c:pt idx="3556">
                  <c:v>624.703116179473</c:v>
                </c:pt>
                <c:pt idx="3557">
                  <c:v>623.60017107005604</c:v>
                </c:pt>
                <c:pt idx="3558">
                  <c:v>622.49886312362003</c:v>
                </c:pt>
                <c:pt idx="3559">
                  <c:v>621.39919067419305</c:v>
                </c:pt>
                <c:pt idx="3560">
                  <c:v>620.301152055476</c:v>
                </c:pt>
                <c:pt idx="3561">
                  <c:v>619.20474560084699</c:v>
                </c:pt>
                <c:pt idx="3562">
                  <c:v>618.10996964336596</c:v>
                </c:pt>
                <c:pt idx="3563">
                  <c:v>617.01682251578904</c:v>
                </c:pt>
                <c:pt idx="3564">
                  <c:v>615.92530255056397</c:v>
                </c:pt>
                <c:pt idx="3565">
                  <c:v>614.83540807984696</c:v>
                </c:pt>
                <c:pt idx="3566">
                  <c:v>613.74713743550001</c:v>
                </c:pt>
                <c:pt idx="3567">
                  <c:v>612.660488949105</c:v>
                </c:pt>
                <c:pt idx="3568">
                  <c:v>611.57546095196301</c:v>
                </c:pt>
                <c:pt idx="3569">
                  <c:v>610.49205177510896</c:v>
                </c:pt>
                <c:pt idx="3570">
                  <c:v>609.41025974930903</c:v>
                </c:pt>
                <c:pt idx="3571">
                  <c:v>608.33008320507201</c:v>
                </c:pt>
                <c:pt idx="3572">
                  <c:v>607.25152047265703</c:v>
                </c:pt>
                <c:pt idx="3573">
                  <c:v>606.17456988207402</c:v>
                </c:pt>
                <c:pt idx="3574">
                  <c:v>605.09922976309804</c:v>
                </c:pt>
                <c:pt idx="3575">
                  <c:v>604.02549844526698</c:v>
                </c:pt>
                <c:pt idx="3576">
                  <c:v>602.95337425789296</c:v>
                </c:pt>
                <c:pt idx="3577">
                  <c:v>601.88285553006995</c:v>
                </c:pt>
                <c:pt idx="3578">
                  <c:v>600.813940590676</c:v>
                </c:pt>
                <c:pt idx="3579">
                  <c:v>599.74662776837897</c:v>
                </c:pt>
                <c:pt idx="3580">
                  <c:v>598.680915391648</c:v>
                </c:pt>
                <c:pt idx="3581">
                  <c:v>597.61680178875599</c:v>
                </c:pt>
                <c:pt idx="3582">
                  <c:v>596.55428528778498</c:v>
                </c:pt>
                <c:pt idx="3583">
                  <c:v>595.49336421663497</c:v>
                </c:pt>
                <c:pt idx="3584">
                  <c:v>594.43403690302796</c:v>
                </c:pt>
                <c:pt idx="3585">
                  <c:v>593.37630167451596</c:v>
                </c:pt>
                <c:pt idx="3586">
                  <c:v>592.32015685848501</c:v>
                </c:pt>
                <c:pt idx="3587">
                  <c:v>591.26560078216301</c:v>
                </c:pt>
                <c:pt idx="3588">
                  <c:v>590.21263177262495</c:v>
                </c:pt>
                <c:pt idx="3589">
                  <c:v>589.16124815679905</c:v>
                </c:pt>
                <c:pt idx="3590">
                  <c:v>588.11144826147404</c:v>
                </c:pt>
                <c:pt idx="3591">
                  <c:v>587.06323041330302</c:v>
                </c:pt>
                <c:pt idx="3592">
                  <c:v>586.01659293881096</c:v>
                </c:pt>
                <c:pt idx="3593">
                  <c:v>584.97153416440096</c:v>
                </c:pt>
                <c:pt idx="3594">
                  <c:v>583.92805241636199</c:v>
                </c:pt>
                <c:pt idx="3595">
                  <c:v>582.88614602086602</c:v>
                </c:pt>
                <c:pt idx="3596">
                  <c:v>581.84581330398896</c:v>
                </c:pt>
                <c:pt idx="3597">
                  <c:v>580.80705259170099</c:v>
                </c:pt>
                <c:pt idx="3598">
                  <c:v>579.76986220988704</c:v>
                </c:pt>
                <c:pt idx="3599">
                  <c:v>578.73424048434003</c:v>
                </c:pt>
                <c:pt idx="3600">
                  <c:v>577.70018574077505</c:v>
                </c:pt>
                <c:pt idx="3601">
                  <c:v>576.66769630483202</c:v>
                </c:pt>
                <c:pt idx="3602">
                  <c:v>575.63677050208298</c:v>
                </c:pt>
                <c:pt idx="3603">
                  <c:v>574.60740665803701</c:v>
                </c:pt>
                <c:pt idx="3604">
                  <c:v>573.57960309814496</c:v>
                </c:pt>
                <c:pt idx="3605">
                  <c:v>572.55335814780904</c:v>
                </c:pt>
                <c:pt idx="3606">
                  <c:v>571.52867013238597</c:v>
                </c:pt>
                <c:pt idx="3607">
                  <c:v>570.50553737719099</c:v>
                </c:pt>
                <c:pt idx="3608">
                  <c:v>569.48395820751</c:v>
                </c:pt>
                <c:pt idx="3609">
                  <c:v>568.46393094859695</c:v>
                </c:pt>
                <c:pt idx="3610">
                  <c:v>567.44545392568796</c:v>
                </c:pt>
                <c:pt idx="3611">
                  <c:v>566.42852546400002</c:v>
                </c:pt>
                <c:pt idx="3612">
                  <c:v>565.41314388874298</c:v>
                </c:pt>
                <c:pt idx="3613">
                  <c:v>564.39930752512203</c:v>
                </c:pt>
                <c:pt idx="3614">
                  <c:v>563.38701469834098</c:v>
                </c:pt>
                <c:pt idx="3615">
                  <c:v>562.37626373361297</c:v>
                </c:pt>
                <c:pt idx="3616">
                  <c:v>561.36705295616298</c:v>
                </c:pt>
                <c:pt idx="3617">
                  <c:v>560.35938069123597</c:v>
                </c:pt>
                <c:pt idx="3618">
                  <c:v>559.35324526410204</c:v>
                </c:pt>
                <c:pt idx="3619">
                  <c:v>558.34864500005801</c:v>
                </c:pt>
                <c:pt idx="3620">
                  <c:v>557.34557822443901</c:v>
                </c:pt>
                <c:pt idx="3621">
                  <c:v>556.34404326262097</c:v>
                </c:pt>
                <c:pt idx="3622">
                  <c:v>555.344038440026</c:v>
                </c:pt>
                <c:pt idx="3623">
                  <c:v>554.34556208212996</c:v>
                </c:pt>
                <c:pt idx="3624">
                  <c:v>553.34861251446705</c:v>
                </c:pt>
                <c:pt idx="3625">
                  <c:v>552.35318806263399</c:v>
                </c:pt>
                <c:pt idx="3626">
                  <c:v>551.35928705230003</c:v>
                </c:pt>
                <c:pt idx="3627">
                  <c:v>550.36690780920503</c:v>
                </c:pt>
                <c:pt idx="3628">
                  <c:v>549.37604865917297</c:v>
                </c:pt>
                <c:pt idx="3629">
                  <c:v>548.38670792811297</c:v>
                </c:pt>
                <c:pt idx="3630">
                  <c:v>547.39888394202603</c:v>
                </c:pt>
                <c:pt idx="3631">
                  <c:v>546.41257502701103</c:v>
                </c:pt>
                <c:pt idx="3632">
                  <c:v>545.42777950926802</c:v>
                </c:pt>
                <c:pt idx="3633">
                  <c:v>544.44449571510802</c:v>
                </c:pt>
                <c:pt idx="3634">
                  <c:v>543.462721970953</c:v>
                </c:pt>
                <c:pt idx="3635">
                  <c:v>542.48245660334601</c:v>
                </c:pt>
                <c:pt idx="3636">
                  <c:v>541.50369793895402</c:v>
                </c:pt>
                <c:pt idx="3637">
                  <c:v>540.52644430457497</c:v>
                </c:pt>
                <c:pt idx="3638">
                  <c:v>539.55069402714196</c:v>
                </c:pt>
                <c:pt idx="3639">
                  <c:v>538.57644543372896</c:v>
                </c:pt>
                <c:pt idx="3640">
                  <c:v>537.60369685155797</c:v>
                </c:pt>
                <c:pt idx="3641">
                  <c:v>536.63244660800103</c:v>
                </c:pt>
                <c:pt idx="3642">
                  <c:v>535.66269303058698</c:v>
                </c:pt>
                <c:pt idx="3643">
                  <c:v>534.69443444701096</c:v>
                </c:pt>
                <c:pt idx="3644">
                  <c:v>533.72766918513105</c:v>
                </c:pt>
                <c:pt idx="3645">
                  <c:v>532.76239557298402</c:v>
                </c:pt>
                <c:pt idx="3646">
                  <c:v>531.79861193878003</c:v>
                </c:pt>
                <c:pt idx="3647">
                  <c:v>530.83631661091704</c:v>
                </c:pt>
                <c:pt idx="3648">
                  <c:v>529.87550791798105</c:v>
                </c:pt>
                <c:pt idx="3649">
                  <c:v>528.91618418875305</c:v>
                </c:pt>
                <c:pt idx="3650">
                  <c:v>527.95834375221204</c:v>
                </c:pt>
                <c:pt idx="3651">
                  <c:v>527.00198493754499</c:v>
                </c:pt>
                <c:pt idx="3652">
                  <c:v>526.04710607414802</c:v>
                </c:pt>
                <c:pt idx="3653">
                  <c:v>525.09370549163202</c:v>
                </c:pt>
                <c:pt idx="3654">
                  <c:v>524.14178151983003</c:v>
                </c:pt>
                <c:pt idx="3655">
                  <c:v>523.19133248880098</c:v>
                </c:pt>
                <c:pt idx="3656">
                  <c:v>522.24235672883299</c:v>
                </c:pt>
                <c:pt idx="3657">
                  <c:v>521.29485257045496</c:v>
                </c:pt>
                <c:pt idx="3658">
                  <c:v>520.34881834443297</c:v>
                </c:pt>
                <c:pt idx="3659">
                  <c:v>519.40425238178204</c:v>
                </c:pt>
                <c:pt idx="3660">
                  <c:v>518.46115301376904</c:v>
                </c:pt>
                <c:pt idx="3661">
                  <c:v>517.51951857191705</c:v>
                </c:pt>
                <c:pt idx="3662">
                  <c:v>516.57934738801202</c:v>
                </c:pt>
                <c:pt idx="3663">
                  <c:v>515.64063779410696</c:v>
                </c:pt>
                <c:pt idx="3664">
                  <c:v>514.70338812252805</c:v>
                </c:pt>
                <c:pt idx="3665">
                  <c:v>513.76759670587705</c:v>
                </c:pt>
                <c:pt idx="3666">
                  <c:v>512.83326187703904</c:v>
                </c:pt>
                <c:pt idx="3667">
                  <c:v>511.90038196918698</c:v>
                </c:pt>
                <c:pt idx="3668">
                  <c:v>510.96895531578701</c:v>
                </c:pt>
                <c:pt idx="3669">
                  <c:v>510.03898025060101</c:v>
                </c:pt>
                <c:pt idx="3670">
                  <c:v>509.11045510769497</c:v>
                </c:pt>
                <c:pt idx="3671">
                  <c:v>508.18337822144201</c:v>
                </c:pt>
                <c:pt idx="3672">
                  <c:v>507.257747926528</c:v>
                </c:pt>
                <c:pt idx="3673">
                  <c:v>506.33356255795599</c:v>
                </c:pt>
                <c:pt idx="3674">
                  <c:v>505.41082045104997</c:v>
                </c:pt>
                <c:pt idx="3675">
                  <c:v>504.48951994146603</c:v>
                </c:pt>
                <c:pt idx="3676">
                  <c:v>503.56965936518799</c:v>
                </c:pt>
                <c:pt idx="3677">
                  <c:v>502.65123705853802</c:v>
                </c:pt>
                <c:pt idx="3678">
                  <c:v>501.73425135818201</c:v>
                </c:pt>
                <c:pt idx="3679">
                  <c:v>500.81870060113198</c:v>
                </c:pt>
                <c:pt idx="3680">
                  <c:v>499.90458312475101</c:v>
                </c:pt>
                <c:pt idx="3681">
                  <c:v>498.99189726676099</c:v>
                </c:pt>
                <c:pt idx="3682">
                  <c:v>498.08064136524303</c:v>
                </c:pt>
                <c:pt idx="3683">
                  <c:v>497.17081375864501</c:v>
                </c:pt>
                <c:pt idx="3684">
                  <c:v>496.26241278578999</c:v>
                </c:pt>
                <c:pt idx="3685">
                  <c:v>495.35543678587197</c:v>
                </c:pt>
                <c:pt idx="3686">
                  <c:v>494.44988409846798</c:v>
                </c:pt>
                <c:pt idx="3687">
                  <c:v>493.54575306354002</c:v>
                </c:pt>
                <c:pt idx="3688">
                  <c:v>492.64304202144399</c:v>
                </c:pt>
                <c:pt idx="3689">
                  <c:v>491.741749312926</c:v>
                </c:pt>
                <c:pt idx="3690">
                  <c:v>490.84187327913298</c:v>
                </c:pt>
                <c:pt idx="3691">
                  <c:v>489.94341226162101</c:v>
                </c:pt>
                <c:pt idx="3692">
                  <c:v>489.04636460235099</c:v>
                </c:pt>
                <c:pt idx="3693">
                  <c:v>488.15072864369802</c:v>
                </c:pt>
                <c:pt idx="3694">
                  <c:v>487.25650272845797</c:v>
                </c:pt>
                <c:pt idx="3695">
                  <c:v>486.36368519985001</c:v>
                </c:pt>
                <c:pt idx="3696">
                  <c:v>485.47227440151897</c:v>
                </c:pt>
                <c:pt idx="3697">
                  <c:v>484.58226867754502</c:v>
                </c:pt>
                <c:pt idx="3698">
                  <c:v>483.693666372444</c:v>
                </c:pt>
                <c:pt idx="3699">
                  <c:v>482.80646583117601</c:v>
                </c:pt>
                <c:pt idx="3700">
                  <c:v>481.92066539914401</c:v>
                </c:pt>
                <c:pt idx="3701">
                  <c:v>481.03626342220502</c:v>
                </c:pt>
                <c:pt idx="3702">
                  <c:v>480.15325824667201</c:v>
                </c:pt>
                <c:pt idx="3703">
                  <c:v>479.27164821931501</c:v>
                </c:pt>
                <c:pt idx="3704">
                  <c:v>478.39143168737399</c:v>
                </c:pt>
                <c:pt idx="3705">
                  <c:v>477.51260699855197</c:v>
                </c:pt>
                <c:pt idx="3706">
                  <c:v>476.635172501032</c:v>
                </c:pt>
                <c:pt idx="3707">
                  <c:v>475.75912654347201</c:v>
                </c:pt>
                <c:pt idx="3708">
                  <c:v>474.88446747501303</c:v>
                </c:pt>
                <c:pt idx="3709">
                  <c:v>474.011193645285</c:v>
                </c:pt>
                <c:pt idx="3710">
                  <c:v>473.13930340440902</c:v>
                </c:pt>
                <c:pt idx="3711">
                  <c:v>472.26879510300199</c:v>
                </c:pt>
                <c:pt idx="3712">
                  <c:v>471.39966709218203</c:v>
                </c:pt>
                <c:pt idx="3713">
                  <c:v>470.53191772357297</c:v>
                </c:pt>
                <c:pt idx="3714">
                  <c:v>469.66554534930702</c:v>
                </c:pt>
                <c:pt idx="3715">
                  <c:v>468.80054832203001</c:v>
                </c:pt>
                <c:pt idx="3716">
                  <c:v>467.93692499491101</c:v>
                </c:pt>
                <c:pt idx="3717">
                  <c:v>467.07467372163399</c:v>
                </c:pt>
                <c:pt idx="3718">
                  <c:v>466.21379285641598</c:v>
                </c:pt>
                <c:pt idx="3719">
                  <c:v>465.35428075400398</c:v>
                </c:pt>
                <c:pt idx="3720">
                  <c:v>464.49613576968</c:v>
                </c:pt>
                <c:pt idx="3721">
                  <c:v>463.63935625926803</c:v>
                </c:pt>
                <c:pt idx="3722">
                  <c:v>462.78394057913403</c:v>
                </c:pt>
                <c:pt idx="3723">
                  <c:v>461.92988708619498</c:v>
                </c:pt>
                <c:pt idx="3724">
                  <c:v>461.07719413792</c:v>
                </c:pt>
                <c:pt idx="3725">
                  <c:v>460.22586009233601</c:v>
                </c:pt>
                <c:pt idx="3726">
                  <c:v>459.37588330802998</c:v>
                </c:pt>
                <c:pt idx="3727">
                  <c:v>458.52726214415497</c:v>
                </c:pt>
                <c:pt idx="3728">
                  <c:v>457.679994960437</c:v>
                </c:pt>
                <c:pt idx="3729">
                  <c:v>456.83408011717398</c:v>
                </c:pt>
                <c:pt idx="3730">
                  <c:v>455.98951597524098</c:v>
                </c:pt>
                <c:pt idx="3731">
                  <c:v>455.1463008961</c:v>
                </c:pt>
                <c:pt idx="3732">
                  <c:v>454.30443324179498</c:v>
                </c:pt>
                <c:pt idx="3733">
                  <c:v>453.46391137496403</c:v>
                </c:pt>
                <c:pt idx="3734">
                  <c:v>452.62473365884</c:v>
                </c:pt>
                <c:pt idx="3735">
                  <c:v>451.78689845725398</c:v>
                </c:pt>
                <c:pt idx="3736">
                  <c:v>450.95040413464199</c:v>
                </c:pt>
                <c:pt idx="3737">
                  <c:v>450.11524905604699</c:v>
                </c:pt>
                <c:pt idx="3738">
                  <c:v>449.28143158712197</c:v>
                </c:pt>
                <c:pt idx="3739">
                  <c:v>448.44895009413801</c:v>
                </c:pt>
                <c:pt idx="3740">
                  <c:v>447.617802943985</c:v>
                </c:pt>
                <c:pt idx="3741">
                  <c:v>446.78798850417701</c:v>
                </c:pt>
                <c:pt idx="3742">
                  <c:v>445.95950514285602</c:v>
                </c:pt>
                <c:pt idx="3743">
                  <c:v>445.13235122879502</c:v>
                </c:pt>
                <c:pt idx="3744">
                  <c:v>444.30652513140399</c:v>
                </c:pt>
                <c:pt idx="3745">
                  <c:v>443.482025220732</c:v>
                </c:pt>
                <c:pt idx="3746">
                  <c:v>442.65884986747398</c:v>
                </c:pt>
                <c:pt idx="3747">
                  <c:v>441.83699744297002</c:v>
                </c:pt>
                <c:pt idx="3748">
                  <c:v>441.016466319215</c:v>
                </c:pt>
                <c:pt idx="3749">
                  <c:v>440.19725486885602</c:v>
                </c:pt>
                <c:pt idx="3750">
                  <c:v>439.37936146520502</c:v>
                </c:pt>
                <c:pt idx="3751">
                  <c:v>438.56278448223401</c:v>
                </c:pt>
                <c:pt idx="3752">
                  <c:v>437.74752229458301</c:v>
                </c:pt>
                <c:pt idx="3753">
                  <c:v>436.93357327756399</c:v>
                </c:pt>
                <c:pt idx="3754">
                  <c:v>436.12093580716498</c:v>
                </c:pt>
                <c:pt idx="3755">
                  <c:v>435.30960826005298</c:v>
                </c:pt>
                <c:pt idx="3756">
                  <c:v>434.49958901357701</c:v>
                </c:pt>
                <c:pt idx="3757">
                  <c:v>433.69087644577598</c:v>
                </c:pt>
                <c:pt idx="3758">
                  <c:v>432.88346893537698</c:v>
                </c:pt>
                <c:pt idx="3759">
                  <c:v>432.07736486180198</c:v>
                </c:pt>
                <c:pt idx="3760">
                  <c:v>431.27256260517299</c:v>
                </c:pt>
                <c:pt idx="3761">
                  <c:v>430.46906054631501</c:v>
                </c:pt>
                <c:pt idx="3762">
                  <c:v>429.66685706675401</c:v>
                </c:pt>
                <c:pt idx="3763">
                  <c:v>428.86595054873197</c:v>
                </c:pt>
                <c:pt idx="3764">
                  <c:v>428.06633937520201</c:v>
                </c:pt>
                <c:pt idx="3765">
                  <c:v>427.26802192983399</c:v>
                </c:pt>
                <c:pt idx="3766">
                  <c:v>426.47099659702002</c:v>
                </c:pt>
                <c:pt idx="3767">
                  <c:v>425.67526176187499</c:v>
                </c:pt>
                <c:pt idx="3768">
                  <c:v>424.88081581024602</c:v>
                </c:pt>
                <c:pt idx="3769">
                  <c:v>424.087657128709</c:v>
                </c:pt>
                <c:pt idx="3770">
                  <c:v>423.29578410457702</c:v>
                </c:pt>
                <c:pt idx="3771">
                  <c:v>422.50519512590398</c:v>
                </c:pt>
                <c:pt idx="3772">
                  <c:v>421.715888581483</c:v>
                </c:pt>
                <c:pt idx="3773">
                  <c:v>420.92786286085902</c:v>
                </c:pt>
                <c:pt idx="3774">
                  <c:v>420.14111635432602</c:v>
                </c:pt>
                <c:pt idx="3775">
                  <c:v>419.35564745292902</c:v>
                </c:pt>
                <c:pt idx="3776">
                  <c:v>418.571454548475</c:v>
                </c:pt>
                <c:pt idx="3777">
                  <c:v>417.78853603353002</c:v>
                </c:pt>
                <c:pt idx="3778">
                  <c:v>417.00689030142399</c:v>
                </c:pt>
                <c:pt idx="3779">
                  <c:v>416.226515746259</c:v>
                </c:pt>
                <c:pt idx="3780">
                  <c:v>415.44741076290597</c:v>
                </c:pt>
                <c:pt idx="3781">
                  <c:v>414.66957374701099</c:v>
                </c:pt>
                <c:pt idx="3782">
                  <c:v>413.893003095003</c:v>
                </c:pt>
                <c:pt idx="3783">
                  <c:v>413.11769720408898</c:v>
                </c:pt>
                <c:pt idx="3784">
                  <c:v>412.34365447226497</c:v>
                </c:pt>
                <c:pt idx="3785">
                  <c:v>411.57087329831597</c:v>
                </c:pt>
                <c:pt idx="3786">
                  <c:v>410.79935208181899</c:v>
                </c:pt>
                <c:pt idx="3787">
                  <c:v>410.02908922314901</c:v>
                </c:pt>
                <c:pt idx="3788">
                  <c:v>409.26008312348102</c:v>
                </c:pt>
                <c:pt idx="3789">
                  <c:v>408.49233218479299</c:v>
                </c:pt>
                <c:pt idx="3790">
                  <c:v>407.72583480986799</c:v>
                </c:pt>
                <c:pt idx="3791">
                  <c:v>406.96058940230103</c:v>
                </c:pt>
                <c:pt idx="3792">
                  <c:v>406.19659436650301</c:v>
                </c:pt>
                <c:pt idx="3793">
                  <c:v>405.43384810769601</c:v>
                </c:pt>
                <c:pt idx="3794">
                  <c:v>404.67234903193003</c:v>
                </c:pt>
                <c:pt idx="3795">
                  <c:v>403.91209554607201</c:v>
                </c:pt>
                <c:pt idx="3796">
                  <c:v>403.15308605782099</c:v>
                </c:pt>
                <c:pt idx="3797">
                  <c:v>402.39531897570299</c:v>
                </c:pt>
                <c:pt idx="3798">
                  <c:v>401.63879270907898</c:v>
                </c:pt>
                <c:pt idx="3799">
                  <c:v>400.88350566814898</c:v>
                </c:pt>
                <c:pt idx="3800">
                  <c:v>400.129456263951</c:v>
                </c:pt>
                <c:pt idx="3801">
                  <c:v>399.37664290836801</c:v>
                </c:pt>
                <c:pt idx="3802">
                  <c:v>398.62506401412901</c:v>
                </c:pt>
                <c:pt idx="3803">
                  <c:v>397.87471799481398</c:v>
                </c:pt>
                <c:pt idx="3804">
                  <c:v>397.12560326485601</c:v>
                </c:pt>
                <c:pt idx="3805">
                  <c:v>396.37771823954603</c:v>
                </c:pt>
                <c:pt idx="3806">
                  <c:v>395.631061335033</c:v>
                </c:pt>
                <c:pt idx="3807">
                  <c:v>394.885630968329</c:v>
                </c:pt>
                <c:pt idx="3808">
                  <c:v>394.14142555731598</c:v>
                </c:pt>
                <c:pt idx="3809">
                  <c:v>393.39844352074198</c:v>
                </c:pt>
                <c:pt idx="3810">
                  <c:v>392.656683278228</c:v>
                </c:pt>
                <c:pt idx="3811">
                  <c:v>391.91614325027302</c:v>
                </c:pt>
                <c:pt idx="3812">
                  <c:v>391.17682185825299</c:v>
                </c:pt>
                <c:pt idx="3813">
                  <c:v>390.43871752442698</c:v>
                </c:pt>
                <c:pt idx="3814">
                  <c:v>389.70182867193802</c:v>
                </c:pt>
                <c:pt idx="3815">
                  <c:v>388.96615372482103</c:v>
                </c:pt>
                <c:pt idx="3816">
                  <c:v>388.23169110799898</c:v>
                </c:pt>
                <c:pt idx="3817">
                  <c:v>387.49843924728998</c:v>
                </c:pt>
                <c:pt idx="3818">
                  <c:v>386.76639656941097</c:v>
                </c:pt>
                <c:pt idx="3819">
                  <c:v>386.03556150198</c:v>
                </c:pt>
                <c:pt idx="3820">
                  <c:v>385.305932473518</c:v>
                </c:pt>
                <c:pt idx="3821">
                  <c:v>384.57750791345097</c:v>
                </c:pt>
                <c:pt idx="3822">
                  <c:v>383.850286252118</c:v>
                </c:pt>
                <c:pt idx="3823">
                  <c:v>383.12426592076997</c:v>
                </c:pt>
                <c:pt idx="3824">
                  <c:v>382.39944535157298</c:v>
                </c:pt>
                <c:pt idx="3825">
                  <c:v>381.675822977613</c:v>
                </c:pt>
                <c:pt idx="3826">
                  <c:v>380.95339723289499</c:v>
                </c:pt>
                <c:pt idx="3827">
                  <c:v>380.23216655235399</c:v>
                </c:pt>
                <c:pt idx="3828">
                  <c:v>379.51212937184698</c:v>
                </c:pt>
                <c:pt idx="3829">
                  <c:v>378.79328412816699</c:v>
                </c:pt>
                <c:pt idx="3830">
                  <c:v>378.07562925903699</c:v>
                </c:pt>
                <c:pt idx="3831">
                  <c:v>377.35916320311702</c:v>
                </c:pt>
                <c:pt idx="3832">
                  <c:v>376.64388440000897</c:v>
                </c:pt>
                <c:pt idx="3833">
                  <c:v>375.929791290254</c:v>
                </c:pt>
                <c:pt idx="3834">
                  <c:v>375.21688231534102</c:v>
                </c:pt>
                <c:pt idx="3835">
                  <c:v>374.50515591770397</c:v>
                </c:pt>
                <c:pt idx="3836">
                  <c:v>373.79461054073198</c:v>
                </c:pt>
                <c:pt idx="3837">
                  <c:v>373.08524462876397</c:v>
                </c:pt>
                <c:pt idx="3838">
                  <c:v>372.37705662709902</c:v>
                </c:pt>
                <c:pt idx="3839">
                  <c:v>371.67004498199401</c:v>
                </c:pt>
                <c:pt idx="3840">
                  <c:v>370.96420814066499</c:v>
                </c:pt>
                <c:pt idx="3841">
                  <c:v>370.25954455129897</c:v>
                </c:pt>
                <c:pt idx="3842">
                  <c:v>369.55605266304701</c:v>
                </c:pt>
                <c:pt idx="3843">
                  <c:v>368.85373092603197</c:v>
                </c:pt>
                <c:pt idx="3844">
                  <c:v>368.15257779134902</c:v>
                </c:pt>
                <c:pt idx="3845">
                  <c:v>367.45259171107102</c:v>
                </c:pt>
                <c:pt idx="3846">
                  <c:v>366.75377113824902</c:v>
                </c:pt>
                <c:pt idx="3847">
                  <c:v>366.05611452691699</c:v>
                </c:pt>
                <c:pt idx="3848">
                  <c:v>365.35962033208898</c:v>
                </c:pt>
                <c:pt idx="3849">
                  <c:v>364.66428700977099</c:v>
                </c:pt>
                <c:pt idx="3850">
                  <c:v>363.97011301695602</c:v>
                </c:pt>
                <c:pt idx="3851">
                  <c:v>363.27709681162997</c:v>
                </c:pt>
                <c:pt idx="3852">
                  <c:v>362.58523685277402</c:v>
                </c:pt>
                <c:pt idx="3853">
                  <c:v>361.89453160036697</c:v>
                </c:pt>
                <c:pt idx="3854">
                  <c:v>361.204979515388</c:v>
                </c:pt>
                <c:pt idx="3855">
                  <c:v>360.51657905982</c:v>
                </c:pt>
                <c:pt idx="3856">
                  <c:v>359.82932869664899</c:v>
                </c:pt>
                <c:pt idx="3857">
                  <c:v>359.14322688987301</c:v>
                </c:pt>
                <c:pt idx="3858">
                  <c:v>358.45827210449698</c:v>
                </c:pt>
                <c:pt idx="3859">
                  <c:v>357.77446280654101</c:v>
                </c:pt>
                <c:pt idx="3860">
                  <c:v>357.09179746304198</c:v>
                </c:pt>
                <c:pt idx="3861">
                  <c:v>356.41027454205403</c:v>
                </c:pt>
                <c:pt idx="3862">
                  <c:v>355.72989251265301</c:v>
                </c:pt>
                <c:pt idx="3863">
                  <c:v>355.05064984493799</c:v>
                </c:pt>
                <c:pt idx="3864">
                  <c:v>354.372545010034</c:v>
                </c:pt>
                <c:pt idx="3865">
                  <c:v>353.69557648009402</c:v>
                </c:pt>
                <c:pt idx="3866">
                  <c:v>353.01974272830603</c:v>
                </c:pt>
                <c:pt idx="3867">
                  <c:v>352.34504222888597</c:v>
                </c:pt>
                <c:pt idx="3868">
                  <c:v>351.67147345708997</c:v>
                </c:pt>
                <c:pt idx="3869">
                  <c:v>350.99903488921001</c:v>
                </c:pt>
                <c:pt idx="3870">
                  <c:v>350.32772500258301</c:v>
                </c:pt>
                <c:pt idx="3871">
                  <c:v>349.65754227558398</c:v>
                </c:pt>
                <c:pt idx="3872">
                  <c:v>348.98848518763901</c:v>
                </c:pt>
                <c:pt idx="3873">
                  <c:v>348.320552219219</c:v>
                </c:pt>
                <c:pt idx="3874">
                  <c:v>347.65374185184697</c:v>
                </c:pt>
                <c:pt idx="3875">
                  <c:v>346.98805256809902</c:v>
                </c:pt>
                <c:pt idx="3876">
                  <c:v>346.32348285160703</c:v>
                </c:pt>
                <c:pt idx="3877">
                  <c:v>345.66003118705999</c:v>
                </c:pt>
                <c:pt idx="3878">
                  <c:v>344.99769606020698</c:v>
                </c:pt>
                <c:pt idx="3879">
                  <c:v>344.33647595786101</c:v>
                </c:pt>
                <c:pt idx="3880">
                  <c:v>343.67636936789899</c:v>
                </c:pt>
                <c:pt idx="3881">
                  <c:v>343.01737477926599</c:v>
                </c:pt>
                <c:pt idx="3882">
                  <c:v>342.35949068197499</c:v>
                </c:pt>
                <c:pt idx="3883">
                  <c:v>341.70271556711299</c:v>
                </c:pt>
                <c:pt idx="3884">
                  <c:v>341.047047926841</c:v>
                </c:pt>
                <c:pt idx="3885">
                  <c:v>340.39248625439399</c:v>
                </c:pt>
                <c:pt idx="3886">
                  <c:v>339.739029044088</c:v>
                </c:pt>
                <c:pt idx="3887">
                  <c:v>339.08667479131901</c:v>
                </c:pt>
                <c:pt idx="3888">
                  <c:v>338.43542199256802</c:v>
                </c:pt>
                <c:pt idx="3889">
                  <c:v>337.78526914539998</c:v>
                </c:pt>
                <c:pt idx="3890">
                  <c:v>337.13621474846798</c:v>
                </c:pt>
                <c:pt idx="3891">
                  <c:v>336.48825730151498</c:v>
                </c:pt>
                <c:pt idx="3892">
                  <c:v>335.84139530537499</c:v>
                </c:pt>
                <c:pt idx="3893">
                  <c:v>335.19562726198001</c:v>
                </c:pt>
                <c:pt idx="3894">
                  <c:v>334.550951674354</c:v>
                </c:pt>
                <c:pt idx="3895">
                  <c:v>333.90736704662203</c:v>
                </c:pt>
                <c:pt idx="3896">
                  <c:v>333.26487188401001</c:v>
                </c:pt>
                <c:pt idx="3897">
                  <c:v>332.62346469284802</c:v>
                </c:pt>
                <c:pt idx="3898">
                  <c:v>331.983143980568</c:v>
                </c:pt>
                <c:pt idx="3899">
                  <c:v>331.34390825571199</c:v>
                </c:pt>
                <c:pt idx="3900">
                  <c:v>330.70575602793099</c:v>
                </c:pt>
                <c:pt idx="3901">
                  <c:v>330.06868580798698</c:v>
                </c:pt>
                <c:pt idx="3902">
                  <c:v>329.43269610775502</c:v>
                </c:pt>
                <c:pt idx="3903">
                  <c:v>328.79778544022798</c:v>
                </c:pt>
                <c:pt idx="3904">
                  <c:v>328.16395231951401</c:v>
                </c:pt>
                <c:pt idx="3905">
                  <c:v>327.531195260841</c:v>
                </c:pt>
                <c:pt idx="3906">
                  <c:v>326.89951278056299</c:v>
                </c:pt>
                <c:pt idx="3907">
                  <c:v>326.26890339615301</c:v>
                </c:pt>
                <c:pt idx="3908">
                  <c:v>325.639365626212</c:v>
                </c:pt>
                <c:pt idx="3909">
                  <c:v>325.010897990469</c:v>
                </c:pt>
                <c:pt idx="3910">
                  <c:v>324.38349900978397</c:v>
                </c:pt>
                <c:pt idx="3911">
                  <c:v>323.75716720614599</c:v>
                </c:pt>
                <c:pt idx="3912">
                  <c:v>323.13190110268101</c:v>
                </c:pt>
                <c:pt idx="3913">
                  <c:v>322.50769922364901</c:v>
                </c:pt>
                <c:pt idx="3914">
                  <c:v>321.884560094449</c:v>
                </c:pt>
                <c:pt idx="3915">
                  <c:v>321.26248224162202</c:v>
                </c:pt>
                <c:pt idx="3916">
                  <c:v>320.64146419284401</c:v>
                </c:pt>
                <c:pt idx="3917">
                  <c:v>320.02150447694203</c:v>
                </c:pt>
                <c:pt idx="3918">
                  <c:v>319.40260162388603</c:v>
                </c:pt>
                <c:pt idx="3919">
                  <c:v>318.78475416479199</c:v>
                </c:pt>
                <c:pt idx="3920">
                  <c:v>318.167960631928</c:v>
                </c:pt>
                <c:pt idx="3921">
                  <c:v>317.55221955871099</c:v>
                </c:pt>
                <c:pt idx="3922">
                  <c:v>316.93752947971399</c:v>
                </c:pt>
                <c:pt idx="3923">
                  <c:v>316.32388893066201</c:v>
                </c:pt>
                <c:pt idx="3924">
                  <c:v>315.71129644844098</c:v>
                </c:pt>
                <c:pt idx="3925">
                  <c:v>315.09975057109102</c:v>
                </c:pt>
                <c:pt idx="3926">
                  <c:v>314.489249837817</c:v>
                </c:pt>
                <c:pt idx="3927">
                  <c:v>313.87979278898302</c:v>
                </c:pt>
                <c:pt idx="3928">
                  <c:v>313.27137796611999</c:v>
                </c:pt>
                <c:pt idx="3929">
                  <c:v>312.66400391192298</c:v>
                </c:pt>
                <c:pt idx="3930">
                  <c:v>312.05766917025801</c:v>
                </c:pt>
                <c:pt idx="3931">
                  <c:v>311.45237228615701</c:v>
                </c:pt>
                <c:pt idx="3932">
                  <c:v>310.848111805825</c:v>
                </c:pt>
                <c:pt idx="3933">
                  <c:v>310.24488627664101</c:v>
                </c:pt>
                <c:pt idx="3934">
                  <c:v>309.642694247159</c:v>
                </c:pt>
                <c:pt idx="3935">
                  <c:v>309.04153426710701</c:v>
                </c:pt>
                <c:pt idx="3936">
                  <c:v>308.441404887396</c:v>
                </c:pt>
                <c:pt idx="3937">
                  <c:v>307.84230466011201</c:v>
                </c:pt>
                <c:pt idx="3938">
                  <c:v>307.24423213852901</c:v>
                </c:pt>
                <c:pt idx="3939">
                  <c:v>306.64718587709802</c:v>
                </c:pt>
                <c:pt idx="3940">
                  <c:v>306.05116443146102</c:v>
                </c:pt>
                <c:pt idx="3941">
                  <c:v>305.456166358443</c:v>
                </c:pt>
                <c:pt idx="3942">
                  <c:v>304.86219021605899</c:v>
                </c:pt>
                <c:pt idx="3943">
                  <c:v>304.26923456351602</c:v>
                </c:pt>
                <c:pt idx="3944">
                  <c:v>303.67729796120898</c:v>
                </c:pt>
                <c:pt idx="3945">
                  <c:v>303.08637897073299</c:v>
                </c:pt>
                <c:pt idx="3946">
                  <c:v>302.49647615486998</c:v>
                </c:pt>
                <c:pt idx="3947">
                  <c:v>301.907588077605</c:v>
                </c:pt>
                <c:pt idx="3948">
                  <c:v>301.31971330412</c:v>
                </c:pt>
                <c:pt idx="3949">
                  <c:v>300.73285040079497</c:v>
                </c:pt>
                <c:pt idx="3950">
                  <c:v>300.14699793521402</c:v>
                </c:pt>
                <c:pt idx="3951">
                  <c:v>299.56215447616501</c:v>
                </c:pt>
                <c:pt idx="3952">
                  <c:v>298.97831859363799</c:v>
                </c:pt>
                <c:pt idx="3953">
                  <c:v>298.39548885882999</c:v>
                </c:pt>
                <c:pt idx="3954">
                  <c:v>297.81366384414798</c:v>
                </c:pt>
                <c:pt idx="3955">
                  <c:v>297.23284212320499</c:v>
                </c:pt>
                <c:pt idx="3956">
                  <c:v>296.65302227082998</c:v>
                </c:pt>
                <c:pt idx="3957">
                  <c:v>296.07420286305899</c:v>
                </c:pt>
                <c:pt idx="3958">
                  <c:v>295.496382477145</c:v>
                </c:pt>
                <c:pt idx="3959">
                  <c:v>294.919559691556</c:v>
                </c:pt>
                <c:pt idx="3960">
                  <c:v>294.34373308597799</c:v>
                </c:pt>
                <c:pt idx="3961">
                  <c:v>293.76890124131398</c:v>
                </c:pt>
                <c:pt idx="3962">
                  <c:v>293.19506273968602</c:v>
                </c:pt>
                <c:pt idx="3963">
                  <c:v>292.622216164441</c:v>
                </c:pt>
                <c:pt idx="3964">
                  <c:v>292.05036010014601</c:v>
                </c:pt>
                <c:pt idx="3965">
                  <c:v>291.47949313259301</c:v>
                </c:pt>
                <c:pt idx="3966">
                  <c:v>290.90961384879802</c:v>
                </c:pt>
                <c:pt idx="3967">
                  <c:v>290.34072083700897</c:v>
                </c:pt>
                <c:pt idx="3968">
                  <c:v>289.77281268669702</c:v>
                </c:pt>
                <c:pt idx="3969">
                  <c:v>289.20588798856699</c:v>
                </c:pt>
                <c:pt idx="3970">
                  <c:v>288.63994533455298</c:v>
                </c:pt>
                <c:pt idx="3971">
                  <c:v>288.07498331782199</c:v>
                </c:pt>
                <c:pt idx="3972">
                  <c:v>287.51100053277798</c:v>
                </c:pt>
                <c:pt idx="3973">
                  <c:v>286.94799557505502</c:v>
                </c:pt>
                <c:pt idx="3974">
                  <c:v>286.385967041529</c:v>
                </c:pt>
                <c:pt idx="3975">
                  <c:v>285.82491353031202</c:v>
                </c:pt>
                <c:pt idx="3976">
                  <c:v>285.26483364075398</c:v>
                </c:pt>
                <c:pt idx="3977">
                  <c:v>284.70572597345</c:v>
                </c:pt>
                <c:pt idx="3978">
                  <c:v>284.147589130234</c:v>
                </c:pt>
                <c:pt idx="3979">
                  <c:v>283.59042171418201</c:v>
                </c:pt>
                <c:pt idx="3980">
                  <c:v>283.03422232961998</c:v>
                </c:pt>
                <c:pt idx="3981">
                  <c:v>282.47898958211402</c:v>
                </c:pt>
                <c:pt idx="3982">
                  <c:v>281.924722078483</c:v>
                </c:pt>
                <c:pt idx="3983">
                  <c:v>281.37141842678898</c:v>
                </c:pt>
                <c:pt idx="3984">
                  <c:v>280.81907723634902</c:v>
                </c:pt>
                <c:pt idx="3985">
                  <c:v>280.26769711772801</c:v>
                </c:pt>
                <c:pt idx="3986">
                  <c:v>279.71727668274298</c:v>
                </c:pt>
                <c:pt idx="3987">
                  <c:v>279.16781454446698</c:v>
                </c:pt>
                <c:pt idx="3988">
                  <c:v>278.619309317226</c:v>
                </c:pt>
                <c:pt idx="3989">
                  <c:v>278.071759616603</c:v>
                </c:pt>
                <c:pt idx="3990">
                  <c:v>277.52516405943697</c:v>
                </c:pt>
                <c:pt idx="3991">
                  <c:v>276.97952126382597</c:v>
                </c:pt>
                <c:pt idx="3992">
                  <c:v>276.43482984912799</c:v>
                </c:pt>
                <c:pt idx="3993">
                  <c:v>275.89108843596102</c:v>
                </c:pt>
                <c:pt idx="3994">
                  <c:v>275.34829564620497</c:v>
                </c:pt>
                <c:pt idx="3995">
                  <c:v>274.80645010300498</c:v>
                </c:pt>
                <c:pt idx="3996">
                  <c:v>274.26555043076701</c:v>
                </c:pt>
                <c:pt idx="3997">
                  <c:v>273.72559525516499</c:v>
                </c:pt>
                <c:pt idx="3998">
                  <c:v>273.18658320313699</c:v>
                </c:pt>
                <c:pt idx="3999">
                  <c:v>272.64851290289101</c:v>
                </c:pt>
                <c:pt idx="4000">
                  <c:v>272.11138298390398</c:v>
                </c:pt>
                <c:pt idx="4001">
                  <c:v>271.575192076919</c:v>
                </c:pt>
                <c:pt idx="4002">
                  <c:v>271.03993881395502</c:v>
                </c:pt>
                <c:pt idx="4003">
                  <c:v>270.50562182829799</c:v>
                </c:pt>
                <c:pt idx="4004">
                  <c:v>269.97223975451197</c:v>
                </c:pt>
                <c:pt idx="4005">
                  <c:v>269.439791228432</c:v>
                </c:pt>
                <c:pt idx="4006">
                  <c:v>268.90827488716798</c:v>
                </c:pt>
                <c:pt idx="4007">
                  <c:v>268.377689369108</c:v>
                </c:pt>
                <c:pt idx="4008">
                  <c:v>267.84803331391601</c:v>
                </c:pt>
                <c:pt idx="4009">
                  <c:v>267.31930536253498</c:v>
                </c:pt>
                <c:pt idx="4010">
                  <c:v>266.79150415718698</c:v>
                </c:pt>
                <c:pt idx="4011">
                  <c:v>266.26462834137402</c:v>
                </c:pt>
                <c:pt idx="4012">
                  <c:v>265.73867655988101</c:v>
                </c:pt>
                <c:pt idx="4013">
                  <c:v>265.21364745877401</c:v>
                </c:pt>
                <c:pt idx="4014">
                  <c:v>264.68953968540097</c:v>
                </c:pt>
                <c:pt idx="4015">
                  <c:v>264.166351888397</c:v>
                </c:pt>
                <c:pt idx="4016">
                  <c:v>263.64408271768002</c:v>
                </c:pt>
                <c:pt idx="4017">
                  <c:v>263.12273082445603</c:v>
                </c:pt>
                <c:pt idx="4018">
                  <c:v>262.60229486121699</c:v>
                </c:pt>
                <c:pt idx="4019">
                  <c:v>262.08277348174499</c:v>
                </c:pt>
                <c:pt idx="4020">
                  <c:v>261.56416534110701</c:v>
                </c:pt>
                <c:pt idx="4021">
                  <c:v>261.04646909566497</c:v>
                </c:pt>
                <c:pt idx="4022">
                  <c:v>260.52968340306802</c:v>
                </c:pt>
                <c:pt idx="4023">
                  <c:v>260.01380692225899</c:v>
                </c:pt>
                <c:pt idx="4024">
                  <c:v>259.49883831347199</c:v>
                </c:pt>
                <c:pt idx="4025">
                  <c:v>258.98477623823698</c:v>
                </c:pt>
                <c:pt idx="4026">
                  <c:v>258.47161935937697</c:v>
                </c:pt>
                <c:pt idx="4027">
                  <c:v>257.95936634101002</c:v>
                </c:pt>
                <c:pt idx="4028">
                  <c:v>257.44801584854901</c:v>
                </c:pt>
                <c:pt idx="4029">
                  <c:v>256.93756654870799</c:v>
                </c:pt>
                <c:pt idx="4030">
                  <c:v>256.42801710949499</c:v>
                </c:pt>
                <c:pt idx="4031">
                  <c:v>255.919366200219</c:v>
                </c:pt>
                <c:pt idx="4032">
                  <c:v>255.411612491488</c:v>
                </c:pt>
                <c:pt idx="4033">
                  <c:v>254.90475465521101</c:v>
                </c:pt>
                <c:pt idx="4034">
                  <c:v>254.39879136459601</c:v>
                </c:pt>
                <c:pt idx="4035">
                  <c:v>253.893721294155</c:v>
                </c:pt>
                <c:pt idx="4036">
                  <c:v>253.389543119704</c:v>
                </c:pt>
                <c:pt idx="4037">
                  <c:v>252.88625551835801</c:v>
                </c:pt>
                <c:pt idx="4038">
                  <c:v>252.38385716854199</c:v>
                </c:pt>
                <c:pt idx="4039">
                  <c:v>251.88234674998199</c:v>
                </c:pt>
                <c:pt idx="4040">
                  <c:v>251.38172294371199</c:v>
                </c:pt>
                <c:pt idx="4041">
                  <c:v>250.88198443207301</c:v>
                </c:pt>
                <c:pt idx="4042">
                  <c:v>250.38312989871201</c:v>
                </c:pt>
                <c:pt idx="4043">
                  <c:v>249.88515802858299</c:v>
                </c:pt>
                <c:pt idx="4044">
                  <c:v>249.388067507953</c:v>
                </c:pt>
                <c:pt idx="4045">
                  <c:v>248.89185702439599</c:v>
                </c:pt>
                <c:pt idx="4046">
                  <c:v>248.39652526679399</c:v>
                </c:pt>
                <c:pt idx="4047">
                  <c:v>247.90207092534601</c:v>
                </c:pt>
                <c:pt idx="4048">
                  <c:v>247.408492691558</c:v>
                </c:pt>
                <c:pt idx="4049">
                  <c:v>246.91578925824899</c:v>
                </c:pt>
                <c:pt idx="4050">
                  <c:v>246.42395931955201</c:v>
                </c:pt>
                <c:pt idx="4051">
                  <c:v>245.933001570915</c:v>
                </c:pt>
                <c:pt idx="4052">
                  <c:v>245.44291470909801</c:v>
                </c:pt>
                <c:pt idx="4053">
                  <c:v>244.95369743217699</c:v>
                </c:pt>
                <c:pt idx="4054">
                  <c:v>244.46534843954601</c:v>
                </c:pt>
                <c:pt idx="4055">
                  <c:v>243.97786643191</c:v>
                </c:pt>
                <c:pt idx="4056">
                  <c:v>243.49125011129701</c:v>
                </c:pt>
                <c:pt idx="4057">
                  <c:v>243.00549818105</c:v>
                </c:pt>
                <c:pt idx="4058">
                  <c:v>242.520609345829</c:v>
                </c:pt>
                <c:pt idx="4059">
                  <c:v>242.036582311616</c:v>
                </c:pt>
                <c:pt idx="4060">
                  <c:v>241.55341578570801</c:v>
                </c:pt>
                <c:pt idx="4061">
                  <c:v>241.071108476728</c:v>
                </c:pt>
                <c:pt idx="4062">
                  <c:v>240.58965909461401</c:v>
                </c:pt>
                <c:pt idx="4063">
                  <c:v>240.10906635062801</c:v>
                </c:pt>
                <c:pt idx="4064">
                  <c:v>239.62932895735599</c:v>
                </c:pt>
                <c:pt idx="4065">
                  <c:v>239.1504456287</c:v>
                </c:pt>
                <c:pt idx="4066">
                  <c:v>238.672415079892</c:v>
                </c:pt>
                <c:pt idx="4067">
                  <c:v>238.19523602748399</c:v>
                </c:pt>
                <c:pt idx="4068">
                  <c:v>237.718907189351</c:v>
                </c:pt>
                <c:pt idx="4069">
                  <c:v>237.243427284695</c:v>
                </c:pt>
                <c:pt idx="4070">
                  <c:v>236.76879503404001</c:v>
                </c:pt>
                <c:pt idx="4071">
                  <c:v>236.295009159241</c:v>
                </c:pt>
                <c:pt idx="4072">
                  <c:v>235.82206838347301</c:v>
                </c:pt>
                <c:pt idx="4073">
                  <c:v>235.34997143124099</c:v>
                </c:pt>
                <c:pt idx="4074">
                  <c:v>234.87871702837799</c:v>
                </c:pt>
                <c:pt idx="4075">
                  <c:v>234.40830390204101</c:v>
                </c:pt>
                <c:pt idx="4076">
                  <c:v>233.938730780718</c:v>
                </c:pt>
                <c:pt idx="4077">
                  <c:v>233.46999639422401</c:v>
                </c:pt>
                <c:pt idx="4078">
                  <c:v>233.00209947370499</c:v>
                </c:pt>
                <c:pt idx="4079">
                  <c:v>232.535038751635</c:v>
                </c:pt>
                <c:pt idx="4080">
                  <c:v>232.06881296181601</c:v>
                </c:pt>
                <c:pt idx="4081">
                  <c:v>231.603420839385</c:v>
                </c:pt>
                <c:pt idx="4082">
                  <c:v>231.13886112080601</c:v>
                </c:pt>
                <c:pt idx="4083">
                  <c:v>230.67513254387401</c:v>
                </c:pt>
                <c:pt idx="4084">
                  <c:v>230.21223384771901</c:v>
                </c:pt>
                <c:pt idx="4085">
                  <c:v>229.75016377280201</c:v>
                </c:pt>
                <c:pt idx="4086">
                  <c:v>229.288921060913</c:v>
                </c:pt>
                <c:pt idx="4087">
                  <c:v>228.828504455179</c:v>
                </c:pt>
                <c:pt idx="4088">
                  <c:v>228.36891270005901</c:v>
                </c:pt>
                <c:pt idx="4089">
                  <c:v>227.91014454134299</c:v>
                </c:pt>
                <c:pt idx="4090">
                  <c:v>227.45219872615999</c:v>
                </c:pt>
                <c:pt idx="4091">
                  <c:v>226.99507400297</c:v>
                </c:pt>
                <c:pt idx="4092">
                  <c:v>226.53876912156699</c:v>
                </c:pt>
                <c:pt idx="4093">
                  <c:v>226.083282833082</c:v>
                </c:pt>
                <c:pt idx="4094">
                  <c:v>225.628613889983</c:v>
                </c:pt>
                <c:pt idx="4095">
                  <c:v>225.17476104606899</c:v>
                </c:pt>
                <c:pt idx="4096">
                  <c:v>224.72172305647899</c:v>
                </c:pt>
                <c:pt idx="4097">
                  <c:v>224.26949867768701</c:v>
                </c:pt>
                <c:pt idx="4098">
                  <c:v>223.81808666750399</c:v>
                </c:pt>
                <c:pt idx="4099">
                  <c:v>223.367485785078</c:v>
                </c:pt>
                <c:pt idx="4100">
                  <c:v>222.91769479089601</c:v>
                </c:pt>
                <c:pt idx="4101">
                  <c:v>222.46871244677899</c:v>
                </c:pt>
                <c:pt idx="4102">
                  <c:v>222.02053751588801</c:v>
                </c:pt>
                <c:pt idx="4103">
                  <c:v>221.57316876272299</c:v>
                </c:pt>
                <c:pt idx="4104">
                  <c:v>221.12660495312301</c:v>
                </c:pt>
                <c:pt idx="4105">
                  <c:v>220.68084485426201</c:v>
                </c:pt>
                <c:pt idx="4106">
                  <c:v>220.23588723465801</c:v>
                </c:pt>
                <c:pt idx="4107">
                  <c:v>219.791730864165</c:v>
                </c:pt>
                <c:pt idx="4108">
                  <c:v>219.34837451397701</c:v>
                </c:pt>
                <c:pt idx="4109">
                  <c:v>218.90581695662999</c:v>
                </c:pt>
                <c:pt idx="4110">
                  <c:v>218.46405696599501</c:v>
                </c:pt>
                <c:pt idx="4111">
                  <c:v>218.02309331729001</c:v>
                </c:pt>
                <c:pt idx="4112">
                  <c:v>217.582924787069</c:v>
                </c:pt>
                <c:pt idx="4113">
                  <c:v>217.14355015322701</c:v>
                </c:pt>
                <c:pt idx="4114">
                  <c:v>216.70496819500201</c:v>
                </c:pt>
                <c:pt idx="4115">
                  <c:v>216.267177692969</c:v>
                </c:pt>
                <c:pt idx="4116">
                  <c:v>215.83017742905099</c:v>
                </c:pt>
                <c:pt idx="4117">
                  <c:v>215.393966186505</c:v>
                </c:pt>
                <c:pt idx="4118">
                  <c:v>214.95854274993599</c:v>
                </c:pt>
                <c:pt idx="4119">
                  <c:v>214.523905905286</c:v>
                </c:pt>
                <c:pt idx="4120">
                  <c:v>214.09005443984199</c:v>
                </c:pt>
                <c:pt idx="4121">
                  <c:v>213.65698714223299</c:v>
                </c:pt>
                <c:pt idx="4122">
                  <c:v>213.224702802428</c:v>
                </c:pt>
                <c:pt idx="4123">
                  <c:v>212.79320021174101</c:v>
                </c:pt>
                <c:pt idx="4124">
                  <c:v>212.36247816282699</c:v>
                </c:pt>
                <c:pt idx="4125">
                  <c:v>211.93253544968499</c:v>
                </c:pt>
                <c:pt idx="4126">
                  <c:v>211.503370867656</c:v>
                </c:pt>
                <c:pt idx="4127">
                  <c:v>211.07498321342501</c:v>
                </c:pt>
                <c:pt idx="4128">
                  <c:v>210.64737128501801</c:v>
                </c:pt>
                <c:pt idx="4129">
                  <c:v>210.220533881808</c:v>
                </c:pt>
                <c:pt idx="4130">
                  <c:v>209.79446980450601</c:v>
                </c:pt>
                <c:pt idx="4131">
                  <c:v>209.36917785517099</c:v>
                </c:pt>
                <c:pt idx="4132">
                  <c:v>208.94465683720401</c:v>
                </c:pt>
                <c:pt idx="4133">
                  <c:v>208.520905555349</c:v>
                </c:pt>
                <c:pt idx="4134">
                  <c:v>208.09792281569401</c:v>
                </c:pt>
                <c:pt idx="4135">
                  <c:v>207.67570742567199</c:v>
                </c:pt>
                <c:pt idx="4136">
                  <c:v>207.254258194058</c:v>
                </c:pt>
                <c:pt idx="4137">
                  <c:v>206.833573930971</c:v>
                </c:pt>
                <c:pt idx="4138">
                  <c:v>206.41365344787599</c:v>
                </c:pt>
                <c:pt idx="4139">
                  <c:v>205.994495557579</c:v>
                </c:pt>
                <c:pt idx="4140">
                  <c:v>205.57609907423199</c:v>
                </c:pt>
                <c:pt idx="4141">
                  <c:v>205.15846281333199</c:v>
                </c:pt>
                <c:pt idx="4142">
                  <c:v>204.74158559171599</c:v>
                </c:pt>
                <c:pt idx="4143">
                  <c:v>204.325466227569</c:v>
                </c:pt>
                <c:pt idx="4144">
                  <c:v>203.91010354041899</c:v>
                </c:pt>
                <c:pt idx="4145">
                  <c:v>203.49549635113701</c:v>
                </c:pt>
                <c:pt idx="4146">
                  <c:v>203.081643481941</c:v>
                </c:pt>
                <c:pt idx="4147">
                  <c:v>202.668543756388</c:v>
                </c:pt>
                <c:pt idx="4148">
                  <c:v>202.256195999384</c:v>
                </c:pt>
                <c:pt idx="4149">
                  <c:v>201.844599037178</c:v>
                </c:pt>
                <c:pt idx="4150">
                  <c:v>201.43375169736001</c:v>
                </c:pt>
                <c:pt idx="4151">
                  <c:v>201.023652808869</c:v>
                </c:pt>
                <c:pt idx="4152">
                  <c:v>200.61430120198401</c:v>
                </c:pt>
                <c:pt idx="4153">
                  <c:v>200.20569570832899</c:v>
                </c:pt>
                <c:pt idx="4154">
                  <c:v>199.797835160874</c:v>
                </c:pt>
                <c:pt idx="4155">
                  <c:v>199.39071839392801</c:v>
                </c:pt>
                <c:pt idx="4156">
                  <c:v>198.984344243149</c:v>
                </c:pt>
                <c:pt idx="4157">
                  <c:v>198.578711545537</c:v>
                </c:pt>
                <c:pt idx="4158">
                  <c:v>198.17381913943399</c:v>
                </c:pt>
                <c:pt idx="4159">
                  <c:v>197.76966586452801</c:v>
                </c:pt>
                <c:pt idx="4160">
                  <c:v>197.36625056184801</c:v>
                </c:pt>
                <c:pt idx="4161">
                  <c:v>196.963572073769</c:v>
                </c:pt>
                <c:pt idx="4162">
                  <c:v>196.56162924400701</c:v>
                </c:pt>
                <c:pt idx="4163">
                  <c:v>196.16042091762401</c:v>
                </c:pt>
                <c:pt idx="4164">
                  <c:v>195.75994594102301</c:v>
                </c:pt>
                <c:pt idx="4165">
                  <c:v>195.36020316194899</c:v>
                </c:pt>
                <c:pt idx="4166">
                  <c:v>194.961191429493</c:v>
                </c:pt>
                <c:pt idx="4167">
                  <c:v>194.56290959408599</c:v>
                </c:pt>
                <c:pt idx="4168">
                  <c:v>194.16535650750399</c:v>
                </c:pt>
                <c:pt idx="4169">
                  <c:v>193.76853102286401</c:v>
                </c:pt>
                <c:pt idx="4170">
                  <c:v>193.372431994625</c:v>
                </c:pt>
                <c:pt idx="4171">
                  <c:v>192.97705827858999</c:v>
                </c:pt>
                <c:pt idx="4172">
                  <c:v>192.582408731903</c:v>
                </c:pt>
                <c:pt idx="4173">
                  <c:v>192.18848221304901</c:v>
                </c:pt>
                <c:pt idx="4174">
                  <c:v>191.795277581856</c:v>
                </c:pt>
                <c:pt idx="4175">
                  <c:v>191.40279369949499</c:v>
                </c:pt>
                <c:pt idx="4176">
                  <c:v>191.01102942847399</c:v>
                </c:pt>
                <c:pt idx="4177">
                  <c:v>190.61998363264601</c:v>
                </c:pt>
                <c:pt idx="4178">
                  <c:v>190.22965517720601</c:v>
                </c:pt>
                <c:pt idx="4179">
                  <c:v>189.84004292868599</c:v>
                </c:pt>
                <c:pt idx="4180">
                  <c:v>189.451145754961</c:v>
                </c:pt>
                <c:pt idx="4181">
                  <c:v>189.06296252524601</c:v>
                </c:pt>
                <c:pt idx="4182">
                  <c:v>188.675492110097</c:v>
                </c:pt>
                <c:pt idx="4183">
                  <c:v>188.288733381409</c:v>
                </c:pt>
                <c:pt idx="4184">
                  <c:v>187.902685212417</c:v>
                </c:pt>
                <c:pt idx="4185">
                  <c:v>187.517346477698</c:v>
                </c:pt>
                <c:pt idx="4186">
                  <c:v>187.13271605316299</c:v>
                </c:pt>
                <c:pt idx="4187">
                  <c:v>186.748792816069</c:v>
                </c:pt>
                <c:pt idx="4188">
                  <c:v>186.365575645006</c:v>
                </c:pt>
                <c:pt idx="4189">
                  <c:v>185.98306341990599</c:v>
                </c:pt>
                <c:pt idx="4190">
                  <c:v>185.601255022039</c:v>
                </c:pt>
                <c:pt idx="4191">
                  <c:v>185.22014933401201</c:v>
                </c:pt>
                <c:pt idx="4192">
                  <c:v>184.83974523977199</c:v>
                </c:pt>
                <c:pt idx="4193">
                  <c:v>184.4600416246</c:v>
                </c:pt>
                <c:pt idx="4194">
                  <c:v>184.08103737511999</c:v>
                </c:pt>
                <c:pt idx="4195">
                  <c:v>183.702731379288</c:v>
                </c:pt>
                <c:pt idx="4196">
                  <c:v>183.32512252639901</c:v>
                </c:pt>
                <c:pt idx="4197">
                  <c:v>182.948209707085</c:v>
                </c:pt>
                <c:pt idx="4198">
                  <c:v>182.571991813312</c:v>
                </c:pt>
                <c:pt idx="4199">
                  <c:v>182.19646773838599</c:v>
                </c:pt>
                <c:pt idx="4200">
                  <c:v>181.82163637694501</c:v>
                </c:pt>
                <c:pt idx="4201">
                  <c:v>181.447496624964</c:v>
                </c:pt>
                <c:pt idx="4202">
                  <c:v>181.07404737975301</c:v>
                </c:pt>
                <c:pt idx="4203">
                  <c:v>180.70128753995499</c:v>
                </c:pt>
                <c:pt idx="4204">
                  <c:v>180.32921600554999</c:v>
                </c:pt>
                <c:pt idx="4205">
                  <c:v>179.957831677852</c:v>
                </c:pt>
                <c:pt idx="4206">
                  <c:v>179.58713345950599</c:v>
                </c:pt>
                <c:pt idx="4207">
                  <c:v>179.21712025449301</c:v>
                </c:pt>
                <c:pt idx="4208">
                  <c:v>178.84779096812801</c:v>
                </c:pt>
                <c:pt idx="4209">
                  <c:v>178.479144507054</c:v>
                </c:pt>
                <c:pt idx="4210">
                  <c:v>178.11117977925301</c:v>
                </c:pt>
                <c:pt idx="4211">
                  <c:v>177.74389569403201</c:v>
                </c:pt>
                <c:pt idx="4212">
                  <c:v>177.37729116203701</c:v>
                </c:pt>
                <c:pt idx="4213">
                  <c:v>177.01136509523801</c:v>
                </c:pt>
                <c:pt idx="4214">
                  <c:v>176.64611640694301</c:v>
                </c:pt>
                <c:pt idx="4215">
                  <c:v>176.281544011785</c:v>
                </c:pt>
                <c:pt idx="4216">
                  <c:v>175.91764682573</c:v>
                </c:pt>
                <c:pt idx="4217">
                  <c:v>175.554423766074</c:v>
                </c:pt>
                <c:pt idx="4218">
                  <c:v>175.19187375144099</c:v>
                </c:pt>
                <c:pt idx="4219">
                  <c:v>174.82999570178399</c:v>
                </c:pt>
                <c:pt idx="4220">
                  <c:v>174.468788538387</c:v>
                </c:pt>
                <c:pt idx="4221">
                  <c:v>174.10825118386001</c:v>
                </c:pt>
                <c:pt idx="4222">
                  <c:v>173.74838256214201</c:v>
                </c:pt>
                <c:pt idx="4223">
                  <c:v>173.389181598497</c:v>
                </c:pt>
                <c:pt idx="4224">
                  <c:v>173.030647219521</c:v>
                </c:pt>
                <c:pt idx="4225">
                  <c:v>172.67277835313101</c:v>
                </c:pt>
                <c:pt idx="4226">
                  <c:v>172.315573928574</c:v>
                </c:pt>
                <c:pt idx="4227">
                  <c:v>171.95903287642199</c:v>
                </c:pt>
                <c:pt idx="4228">
                  <c:v>171.60315412857</c:v>
                </c:pt>
                <c:pt idx="4229">
                  <c:v>171.24793661824199</c:v>
                </c:pt>
                <c:pt idx="4230">
                  <c:v>170.89337927998201</c:v>
                </c:pt>
                <c:pt idx="4231">
                  <c:v>170.53948104966099</c:v>
                </c:pt>
                <c:pt idx="4232">
                  <c:v>170.186240864474</c:v>
                </c:pt>
                <c:pt idx="4233">
                  <c:v>169.833657662935</c:v>
                </c:pt>
                <c:pt idx="4234">
                  <c:v>169.481730384885</c:v>
                </c:pt>
                <c:pt idx="4235">
                  <c:v>169.13045797148601</c:v>
                </c:pt>
                <c:pt idx="4236">
                  <c:v>168.77983936522</c:v>
                </c:pt>
                <c:pt idx="4237">
                  <c:v>168.42987350989</c:v>
                </c:pt>
                <c:pt idx="4238">
                  <c:v>168.08055935062501</c:v>
                </c:pt>
                <c:pt idx="4239">
                  <c:v>167.73189583386699</c:v>
                </c:pt>
                <c:pt idx="4240">
                  <c:v>167.383881907382</c:v>
                </c:pt>
                <c:pt idx="4241">
                  <c:v>167.03651652025499</c:v>
                </c:pt>
                <c:pt idx="4242">
                  <c:v>166.68979862288799</c:v>
                </c:pt>
                <c:pt idx="4243">
                  <c:v>166.343727167004</c:v>
                </c:pt>
                <c:pt idx="4244">
                  <c:v>165.99830110564</c:v>
                </c:pt>
                <c:pt idx="4245">
                  <c:v>165.653519393153</c:v>
                </c:pt>
                <c:pt idx="4246">
                  <c:v>165.30938098521801</c:v>
                </c:pt>
                <c:pt idx="4247">
                  <c:v>164.96588483882201</c:v>
                </c:pt>
                <c:pt idx="4248">
                  <c:v>164.62302991227099</c:v>
                </c:pt>
                <c:pt idx="4249">
                  <c:v>164.280815165185</c:v>
                </c:pt>
                <c:pt idx="4250">
                  <c:v>163.939239558499</c:v>
                </c:pt>
                <c:pt idx="4251">
                  <c:v>163.59830205446099</c:v>
                </c:pt>
                <c:pt idx="4252">
                  <c:v>163.25800161663599</c:v>
                </c:pt>
                <c:pt idx="4253">
                  <c:v>162.918337209897</c:v>
                </c:pt>
                <c:pt idx="4254">
                  <c:v>162.57930780043401</c:v>
                </c:pt>
                <c:pt idx="4255">
                  <c:v>162.240912355745</c:v>
                </c:pt>
                <c:pt idx="4256">
                  <c:v>161.903149844642</c:v>
                </c:pt>
                <c:pt idx="4257">
                  <c:v>161.56601923724801</c:v>
                </c:pt>
                <c:pt idx="4258">
                  <c:v>161.22951950499501</c:v>
                </c:pt>
                <c:pt idx="4259">
                  <c:v>160.89364962062501</c:v>
                </c:pt>
                <c:pt idx="4260">
                  <c:v>160.558408558189</c:v>
                </c:pt>
                <c:pt idx="4261">
                  <c:v>160.223795293047</c:v>
                </c:pt>
                <c:pt idx="4262">
                  <c:v>159.88980880186699</c:v>
                </c:pt>
                <c:pt idx="4263">
                  <c:v>159.55644806262401</c:v>
                </c:pt>
                <c:pt idx="4264">
                  <c:v>159.22371205459899</c:v>
                </c:pt>
                <c:pt idx="4265">
                  <c:v>158.89159975838101</c:v>
                </c:pt>
                <c:pt idx="4266">
                  <c:v>158.56011015586401</c:v>
                </c:pt>
                <c:pt idx="4267">
                  <c:v>158.22924223024501</c:v>
                </c:pt>
                <c:pt idx="4268">
                  <c:v>157.89899496602899</c:v>
                </c:pt>
                <c:pt idx="4269">
                  <c:v>157.569367349023</c:v>
                </c:pt>
                <c:pt idx="4270">
                  <c:v>157.24035836633601</c:v>
                </c:pt>
                <c:pt idx="4271">
                  <c:v>156.91196700638201</c:v>
                </c:pt>
                <c:pt idx="4272">
                  <c:v>156.584192258874</c:v>
                </c:pt>
                <c:pt idx="4273">
                  <c:v>156.257033114828</c:v>
                </c:pt>
                <c:pt idx="4274">
                  <c:v>155.93048856656301</c:v>
                </c:pt>
                <c:pt idx="4275">
                  <c:v>155.60455760769301</c:v>
                </c:pt>
                <c:pt idx="4276">
                  <c:v>155.27923923313699</c:v>
                </c:pt>
                <c:pt idx="4277">
                  <c:v>154.95453243910799</c:v>
                </c:pt>
                <c:pt idx="4278">
                  <c:v>154.63043622312</c:v>
                </c:pt>
                <c:pt idx="4279">
                  <c:v>154.30694958398399</c:v>
                </c:pt>
                <c:pt idx="4280">
                  <c:v>153.984071521808</c:v>
                </c:pt>
                <c:pt idx="4281">
                  <c:v>153.66180103799499</c:v>
                </c:pt>
                <c:pt idx="4282">
                  <c:v>153.34013713524499</c:v>
                </c:pt>
                <c:pt idx="4283">
                  <c:v>153.01907881755099</c:v>
                </c:pt>
                <c:pt idx="4284">
                  <c:v>152.69862509020501</c:v>
                </c:pt>
                <c:pt idx="4285">
                  <c:v>152.37877495978699</c:v>
                </c:pt>
                <c:pt idx="4286">
                  <c:v>152.059527434172</c:v>
                </c:pt>
                <c:pt idx="4287">
                  <c:v>151.74088152252801</c:v>
                </c:pt>
                <c:pt idx="4288">
                  <c:v>151.42283623531401</c:v>
                </c:pt>
                <c:pt idx="4289">
                  <c:v>151.105390584281</c:v>
                </c:pt>
                <c:pt idx="4290">
                  <c:v>150.78854358246701</c:v>
                </c:pt>
                <c:pt idx="4291">
                  <c:v>150.47229424420399</c:v>
                </c:pt>
                <c:pt idx="4292">
                  <c:v>150.15664158510901</c:v>
                </c:pt>
                <c:pt idx="4293">
                  <c:v>149.84158462208799</c:v>
                </c:pt>
                <c:pt idx="4294">
                  <c:v>149.52712237333799</c:v>
                </c:pt>
                <c:pt idx="4295">
                  <c:v>149.213253858337</c:v>
                </c:pt>
                <c:pt idx="4296">
                  <c:v>148.89997809785399</c:v>
                </c:pt>
                <c:pt idx="4297">
                  <c:v>148.58729411394</c:v>
                </c:pt>
                <c:pt idx="4298">
                  <c:v>148.275200929932</c:v>
                </c:pt>
                <c:pt idx="4299">
                  <c:v>147.96369757045099</c:v>
                </c:pt>
                <c:pt idx="4300">
                  <c:v>147.65278306140101</c:v>
                </c:pt>
                <c:pt idx="4301">
                  <c:v>147.34245642996899</c:v>
                </c:pt>
                <c:pt idx="4302">
                  <c:v>147.032716704623</c:v>
                </c:pt>
                <c:pt idx="4303">
                  <c:v>146.72356291511201</c:v>
                </c:pt>
                <c:pt idx="4304">
                  <c:v>146.414994092466</c:v>
                </c:pt>
                <c:pt idx="4305">
                  <c:v>146.10700926899401</c:v>
                </c:pt>
                <c:pt idx="4306">
                  <c:v>145.79960747828301</c:v>
                </c:pt>
                <c:pt idx="4307">
                  <c:v>145.49278775520099</c:v>
                </c:pt>
                <c:pt idx="4308">
                  <c:v>145.18654913588901</c:v>
                </c:pt>
                <c:pt idx="4309">
                  <c:v>144.88089065777001</c:v>
                </c:pt>
                <c:pt idx="4310">
                  <c:v>144.575811359537</c:v>
                </c:pt>
                <c:pt idx="4311">
                  <c:v>144.27131028116199</c:v>
                </c:pt>
                <c:pt idx="4312">
                  <c:v>143.96738646389099</c:v>
                </c:pt>
                <c:pt idx="4313">
                  <c:v>143.664038950242</c:v>
                </c:pt>
                <c:pt idx="4314">
                  <c:v>143.361266784007</c:v>
                </c:pt>
                <c:pt idx="4315">
                  <c:v>143.05906901025</c:v>
                </c:pt>
                <c:pt idx="4316">
                  <c:v>142.75744467530501</c:v>
                </c:pt>
                <c:pt idx="4317">
                  <c:v>142.456392826778</c:v>
                </c:pt>
                <c:pt idx="4318">
                  <c:v>142.15591251354601</c:v>
                </c:pt>
                <c:pt idx="4319">
                  <c:v>141.856002785751</c:v>
                </c:pt>
                <c:pt idx="4320">
                  <c:v>141.556662694805</c:v>
                </c:pt>
                <c:pt idx="4321">
                  <c:v>141.257891293391</c:v>
                </c:pt>
                <c:pt idx="4322">
                  <c:v>140.95968763545201</c:v>
                </c:pt>
                <c:pt idx="4323">
                  <c:v>140.66205077620299</c:v>
                </c:pt>
                <c:pt idx="4324">
                  <c:v>140.36497977211801</c:v>
                </c:pt>
                <c:pt idx="4325">
                  <c:v>140.06847368094199</c:v>
                </c:pt>
                <c:pt idx="4326">
                  <c:v>139.77253156167799</c:v>
                </c:pt>
                <c:pt idx="4327">
                  <c:v>139.47715247459399</c:v>
                </c:pt>
                <c:pt idx="4328">
                  <c:v>139.18233548122001</c:v>
                </c:pt>
                <c:pt idx="4329">
                  <c:v>138.888079644345</c:v>
                </c:pt>
                <c:pt idx="4330">
                  <c:v>138.59438402802101</c:v>
                </c:pt>
                <c:pt idx="4331">
                  <c:v>138.30124769755801</c:v>
                </c:pt>
                <c:pt idx="4332">
                  <c:v>138.00866971952399</c:v>
                </c:pt>
                <c:pt idx="4333">
                  <c:v>137.71664916174501</c:v>
                </c:pt>
                <c:pt idx="4334">
                  <c:v>137.425185093305</c:v>
                </c:pt>
                <c:pt idx="4335">
                  <c:v>137.13427658454401</c:v>
                </c:pt>
                <c:pt idx="4336">
                  <c:v>136.84392270705601</c:v>
                </c:pt>
                <c:pt idx="4337">
                  <c:v>136.55412253369099</c:v>
                </c:pt>
                <c:pt idx="4338">
                  <c:v>136.26487513855099</c:v>
                </c:pt>
                <c:pt idx="4339">
                  <c:v>135.97617959699201</c:v>
                </c:pt>
                <c:pt idx="4340">
                  <c:v>135.68803498562201</c:v>
                </c:pt>
                <c:pt idx="4341">
                  <c:v>135.400440382299</c:v>
                </c:pt>
                <c:pt idx="4342">
                  <c:v>135.113394866134</c:v>
                </c:pt>
                <c:pt idx="4343">
                  <c:v>134.826897517482</c:v>
                </c:pt>
                <c:pt idx="4344">
                  <c:v>134.54094741795299</c:v>
                </c:pt>
                <c:pt idx="4345">
                  <c:v>134.25554365040099</c:v>
                </c:pt>
                <c:pt idx="4346">
                  <c:v>133.97068529892701</c:v>
                </c:pt>
                <c:pt idx="4347">
                  <c:v>133.68637144887899</c:v>
                </c:pt>
                <c:pt idx="4348">
                  <c:v>133.402601186851</c:v>
                </c:pt>
                <c:pt idx="4349">
                  <c:v>133.11937360067799</c:v>
                </c:pt>
                <c:pt idx="4350">
                  <c:v>132.836687779443</c:v>
                </c:pt>
                <c:pt idx="4351">
                  <c:v>132.55454281346601</c:v>
                </c:pt>
                <c:pt idx="4352">
                  <c:v>132.272937794315</c:v>
                </c:pt>
                <c:pt idx="4353">
                  <c:v>131.99187181479499</c:v>
                </c:pt>
                <c:pt idx="4354">
                  <c:v>131.71134396894999</c:v>
                </c:pt>
                <c:pt idx="4355">
                  <c:v>131.431353352066</c:v>
                </c:pt>
                <c:pt idx="4356">
                  <c:v>131.15189906066601</c:v>
                </c:pt>
                <c:pt idx="4357">
                  <c:v>130.87298019251</c:v>
                </c:pt>
                <c:pt idx="4358">
                  <c:v>130.59459584659399</c:v>
                </c:pt>
                <c:pt idx="4359">
                  <c:v>130.31674512315101</c:v>
                </c:pt>
                <c:pt idx="4360">
                  <c:v>130.03942712364801</c:v>
                </c:pt>
                <c:pt idx="4361">
                  <c:v>129.762640950785</c:v>
                </c:pt>
                <c:pt idx="4362">
                  <c:v>129.48638570849599</c:v>
                </c:pt>
                <c:pt idx="4363">
                  <c:v>129.21066050194699</c:v>
                </c:pt>
                <c:pt idx="4364">
                  <c:v>128.935464437533</c:v>
                </c:pt>
                <c:pt idx="4365">
                  <c:v>128.660796622882</c:v>
                </c:pt>
                <c:pt idx="4366">
                  <c:v>128.38665616685</c:v>
                </c:pt>
                <c:pt idx="4367">
                  <c:v>128.11304217951999</c:v>
                </c:pt>
                <c:pt idx="4368">
                  <c:v>127.839953772207</c:v>
                </c:pt>
                <c:pt idx="4369">
                  <c:v>127.567390057445</c:v>
                </c:pt>
                <c:pt idx="4370">
                  <c:v>127.295350149001</c:v>
                </c:pt>
                <c:pt idx="4371">
                  <c:v>127.023833161864</c:v>
                </c:pt>
                <c:pt idx="4372">
                  <c:v>126.752838212245</c:v>
                </c:pt>
                <c:pt idx="4373">
                  <c:v>126.48236441757901</c:v>
                </c:pt>
                <c:pt idx="4374">
                  <c:v>126.21241089652599</c:v>
                </c:pt>
                <c:pt idx="4375">
                  <c:v>125.942976768962</c:v>
                </c:pt>
                <c:pt idx="4376">
                  <c:v>125.674061155986</c:v>
                </c:pt>
                <c:pt idx="4377">
                  <c:v>125.405663179917</c:v>
                </c:pt>
                <c:pt idx="4378">
                  <c:v>125.13778196429</c:v>
                </c:pt>
                <c:pt idx="4379">
                  <c:v>124.870416633858</c:v>
                </c:pt>
                <c:pt idx="4380">
                  <c:v>124.60356631459101</c:v>
                </c:pt>
                <c:pt idx="4381">
                  <c:v>124.337230133674</c:v>
                </c:pt>
                <c:pt idx="4382">
                  <c:v>124.071407219508</c:v>
                </c:pt>
                <c:pt idx="4383">
                  <c:v>123.80609670170401</c:v>
                </c:pt>
                <c:pt idx="4384">
                  <c:v>123.541297711089</c:v>
                </c:pt>
                <c:pt idx="4385">
                  <c:v>123.277009379701</c:v>
                </c:pt>
                <c:pt idx="4386">
                  <c:v>123.013230840787</c:v>
                </c:pt>
                <c:pt idx="4387">
                  <c:v>122.749961228806</c:v>
                </c:pt>
                <c:pt idx="4388">
                  <c:v>122.48719967942399</c:v>
                </c:pt>
                <c:pt idx="4389">
                  <c:v>122.224945329517</c:v>
                </c:pt>
                <c:pt idx="4390">
                  <c:v>121.96319731716601</c:v>
                </c:pt>
                <c:pt idx="4391">
                  <c:v>121.701954781658</c:v>
                </c:pt>
                <c:pt idx="4392">
                  <c:v>121.441216863487</c:v>
                </c:pt>
                <c:pt idx="4393">
                  <c:v>121.180982704348</c:v>
                </c:pt>
                <c:pt idx="4394">
                  <c:v>120.92125144714301</c:v>
                </c:pt>
                <c:pt idx="4395">
                  <c:v>120.66202223597099</c:v>
                </c:pt>
                <c:pt idx="4396">
                  <c:v>120.403294216137</c:v>
                </c:pt>
                <c:pt idx="4397">
                  <c:v>120.14506653414399</c:v>
                </c:pt>
                <c:pt idx="4398">
                  <c:v>119.887338337693</c:v>
                </c:pt>
                <c:pt idx="4399">
                  <c:v>119.630108775686</c:v>
                </c:pt>
                <c:pt idx="4400">
                  <c:v>119.373376998221</c:v>
                </c:pt>
                <c:pt idx="4401">
                  <c:v>119.117142156592</c:v>
                </c:pt>
                <c:pt idx="4402">
                  <c:v>118.861403403287</c:v>
                </c:pt>
                <c:pt idx="4403">
                  <c:v>118.60615989199199</c:v>
                </c:pt>
                <c:pt idx="4404">
                  <c:v>118.351410777582</c:v>
                </c:pt>
                <c:pt idx="4405">
                  <c:v>118.097155216128</c:v>
                </c:pt>
                <c:pt idx="4406">
                  <c:v>117.84339236488999</c:v>
                </c:pt>
                <c:pt idx="4407">
                  <c:v>117.59012138232001</c:v>
                </c:pt>
                <c:pt idx="4408">
                  <c:v>117.337341428057</c:v>
                </c:pt>
                <c:pt idx="4409">
                  <c:v>117.08505166293099</c:v>
                </c:pt>
                <c:pt idx="4410">
                  <c:v>116.83325124896</c:v>
                </c:pt>
                <c:pt idx="4411">
                  <c:v>116.581939349343</c:v>
                </c:pt>
                <c:pt idx="4412">
                  <c:v>116.331115128471</c:v>
                </c:pt>
                <c:pt idx="4413">
                  <c:v>116.080777751916</c:v>
                </c:pt>
                <c:pt idx="4414">
                  <c:v>115.830926386435</c:v>
                </c:pt>
                <c:pt idx="4415">
                  <c:v>115.581560199965</c:v>
                </c:pt>
                <c:pt idx="4416">
                  <c:v>115.332678361625</c:v>
                </c:pt>
                <c:pt idx="4417">
                  <c:v>115.08428004171699</c:v>
                </c:pt>
                <c:pt idx="4418">
                  <c:v>114.83636441172099</c:v>
                </c:pt>
                <c:pt idx="4419">
                  <c:v>114.58893064429201</c:v>
                </c:pt>
                <c:pt idx="4420">
                  <c:v>114.341977913268</c:v>
                </c:pt>
                <c:pt idx="4421">
                  <c:v>114.095505393661</c:v>
                </c:pt>
                <c:pt idx="4422">
                  <c:v>113.849512261657</c:v>
                </c:pt>
                <c:pt idx="4423">
                  <c:v>113.60399769461699</c:v>
                </c:pt>
                <c:pt idx="4424">
                  <c:v>113.35896087107599</c:v>
                </c:pt>
                <c:pt idx="4425">
                  <c:v>113.114400970742</c:v>
                </c:pt>
                <c:pt idx="4426">
                  <c:v>112.870317174492</c:v>
                </c:pt>
                <c:pt idx="4427">
                  <c:v>112.626708664375</c:v>
                </c:pt>
                <c:pt idx="4428">
                  <c:v>112.383574623608</c:v>
                </c:pt>
                <c:pt idx="4429">
                  <c:v>112.14091423658</c:v>
                </c:pt>
                <c:pt idx="4430">
                  <c:v>111.89872668884</c:v>
                </c:pt>
                <c:pt idx="4431">
                  <c:v>111.657011167109</c:v>
                </c:pt>
                <c:pt idx="4432">
                  <c:v>111.41576685927301</c:v>
                </c:pt>
                <c:pt idx="4433">
                  <c:v>111.17499295437899</c:v>
                </c:pt>
                <c:pt idx="4434">
                  <c:v>110.93468864263799</c:v>
                </c:pt>
                <c:pt idx="4435">
                  <c:v>110.694853115424</c:v>
                </c:pt>
                <c:pt idx="4436">
                  <c:v>110.455485565272</c:v>
                </c:pt>
                <c:pt idx="4437">
                  <c:v>110.21658518587699</c:v>
                </c:pt>
                <c:pt idx="4438">
                  <c:v>109.978151172091</c:v>
                </c:pt>
                <c:pt idx="4439">
                  <c:v>109.740182719926</c:v>
                </c:pt>
                <c:pt idx="4440">
                  <c:v>109.50267902655</c:v>
                </c:pt>
                <c:pt idx="4441">
                  <c:v>109.26563929028799</c:v>
                </c:pt>
                <c:pt idx="4442">
                  <c:v>109.029062710617</c:v>
                </c:pt>
                <c:pt idx="4443">
                  <c:v>108.79294848817</c:v>
                </c:pt>
                <c:pt idx="4444">
                  <c:v>108.557295824733</c:v>
                </c:pt>
                <c:pt idx="4445">
                  <c:v>108.322103923241</c:v>
                </c:pt>
                <c:pt idx="4446">
                  <c:v>108.087371987783</c:v>
                </c:pt>
                <c:pt idx="4447">
                  <c:v>107.853099223594</c:v>
                </c:pt>
                <c:pt idx="4448">
                  <c:v>107.61928483705999</c:v>
                </c:pt>
                <c:pt idx="4449">
                  <c:v>107.38592803571299</c:v>
                </c:pt>
                <c:pt idx="4450">
                  <c:v>107.153028028233</c:v>
                </c:pt>
                <c:pt idx="4451">
                  <c:v>106.920584024443</c:v>
                </c:pt>
                <c:pt idx="4452">
                  <c:v>106.68859523531199</c:v>
                </c:pt>
                <c:pt idx="4453">
                  <c:v>106.457060872952</c:v>
                </c:pt>
                <c:pt idx="4454">
                  <c:v>106.225980150616</c:v>
                </c:pt>
                <c:pt idx="4455">
                  <c:v>105.99535228269799</c:v>
                </c:pt>
                <c:pt idx="4456">
                  <c:v>105.76517648473499</c:v>
                </c:pt>
                <c:pt idx="4457">
                  <c:v>105.53545197339901</c:v>
                </c:pt>
                <c:pt idx="4458">
                  <c:v>105.30617796650201</c:v>
                </c:pt>
                <c:pt idx="4459">
                  <c:v>105.07735368299301</c:v>
                </c:pt>
                <c:pt idx="4460">
                  <c:v>104.84897834295499</c:v>
                </c:pt>
                <c:pt idx="4461">
                  <c:v>104.621051167608</c:v>
                </c:pt>
                <c:pt idx="4462">
                  <c:v>104.393571379302</c:v>
                </c:pt>
                <c:pt idx="4463">
                  <c:v>104.166538201525</c:v>
                </c:pt>
                <c:pt idx="4464">
                  <c:v>103.939950858891</c:v>
                </c:pt>
                <c:pt idx="4465">
                  <c:v>103.713808577148</c:v>
                </c:pt>
                <c:pt idx="4466">
                  <c:v>103.488110583172</c:v>
                </c:pt>
                <c:pt idx="4467">
                  <c:v>103.262856104966</c:v>
                </c:pt>
                <c:pt idx="4468">
                  <c:v>103.038044371661</c:v>
                </c:pt>
                <c:pt idx="4469">
                  <c:v>102.813674613518</c:v>
                </c:pt>
                <c:pt idx="4470">
                  <c:v>102.589746061916</c:v>
                </c:pt>
                <c:pt idx="4471">
                  <c:v>102.36625794936199</c:v>
                </c:pt>
                <c:pt idx="4472">
                  <c:v>102.14320950948699</c:v>
                </c:pt>
                <c:pt idx="4473">
                  <c:v>101.92059997704</c:v>
                </c:pt>
                <c:pt idx="4474">
                  <c:v>101.698428587894</c:v>
                </c:pt>
                <c:pt idx="4475">
                  <c:v>101.47669457904</c:v>
                </c:pt>
                <c:pt idx="4476">
                  <c:v>101.255397188587</c:v>
                </c:pt>
                <c:pt idx="4477">
                  <c:v>101.03453565576299</c:v>
                </c:pt>
                <c:pt idx="4478">
                  <c:v>100.814109220912</c:v>
                </c:pt>
                <c:pt idx="4479">
                  <c:v>100.594117125491</c:v>
                </c:pt>
                <c:pt idx="4480">
                  <c:v>100.374558612074</c:v>
                </c:pt>
                <c:pt idx="4481">
                  <c:v>100.15543292434801</c:v>
                </c:pt>
                <c:pt idx="4482">
                  <c:v>99.9367393071105</c:v>
                </c:pt>
                <c:pt idx="4483">
                  <c:v>99.7184770062686</c:v>
                </c:pt>
                <c:pt idx="4484">
                  <c:v>99.500645268842703</c:v>
                </c:pt>
                <c:pt idx="4485">
                  <c:v>99.283243342960105</c:v>
                </c:pt>
                <c:pt idx="4486">
                  <c:v>99.066270477855895</c:v>
                </c:pt>
                <c:pt idx="4487">
                  <c:v>98.849725923870807</c:v>
                </c:pt>
                <c:pt idx="4488">
                  <c:v>98.633608932453001</c:v>
                </c:pt>
                <c:pt idx="4489">
                  <c:v>98.417918756152005</c:v>
                </c:pt>
                <c:pt idx="4490">
                  <c:v>98.202654648623707</c:v>
                </c:pt>
                <c:pt idx="4491">
                  <c:v>97.987815864623897</c:v>
                </c:pt>
                <c:pt idx="4492">
                  <c:v>97.773401660011601</c:v>
                </c:pt>
                <c:pt idx="4493">
                  <c:v>97.559411291742506</c:v>
                </c:pt>
                <c:pt idx="4494">
                  <c:v>97.345844017874299</c:v>
                </c:pt>
                <c:pt idx="4495">
                  <c:v>97.132699097560703</c:v>
                </c:pt>
                <c:pt idx="4496">
                  <c:v>96.919975791052096</c:v>
                </c:pt>
                <c:pt idx="4497">
                  <c:v>96.707673359695093</c:v>
                </c:pt>
                <c:pt idx="4498">
                  <c:v>96.495791065930405</c:v>
                </c:pt>
                <c:pt idx="4499">
                  <c:v>96.284328173291499</c:v>
                </c:pt>
                <c:pt idx="4500">
                  <c:v>96.073283946405596</c:v>
                </c:pt>
                <c:pt idx="4501">
                  <c:v>95.862657650988695</c:v>
                </c:pt>
                <c:pt idx="4502">
                  <c:v>95.652448553849297</c:v>
                </c:pt>
                <c:pt idx="4503">
                  <c:v>95.442655922881798</c:v>
                </c:pt>
                <c:pt idx="4504">
                  <c:v>95.233279027071205</c:v>
                </c:pt>
                <c:pt idx="4505">
                  <c:v>95.024317136488193</c:v>
                </c:pt>
                <c:pt idx="4506">
                  <c:v>94.815769522289003</c:v>
                </c:pt>
                <c:pt idx="4507">
                  <c:v>94.607635456713098</c:v>
                </c:pt>
                <c:pt idx="4508">
                  <c:v>94.399914213085296</c:v>
                </c:pt>
                <c:pt idx="4509">
                  <c:v>94.192605065811605</c:v>
                </c:pt>
                <c:pt idx="4510">
                  <c:v>93.9857072903784</c:v>
                </c:pt>
                <c:pt idx="4511">
                  <c:v>93.7792201633536</c:v>
                </c:pt>
                <c:pt idx="4512">
                  <c:v>93.573142962383301</c:v>
                </c:pt>
                <c:pt idx="4513">
                  <c:v>93.367474966190102</c:v>
                </c:pt>
                <c:pt idx="4514">
                  <c:v>93.162215454575602</c:v>
                </c:pt>
                <c:pt idx="4515">
                  <c:v>92.9573637084154</c:v>
                </c:pt>
                <c:pt idx="4516">
                  <c:v>92.752919009659493</c:v>
                </c:pt>
                <c:pt idx="4517">
                  <c:v>92.548880641332005</c:v>
                </c:pt>
                <c:pt idx="4518">
                  <c:v>92.345247887528402</c:v>
                </c:pt>
                <c:pt idx="4519">
                  <c:v>92.142020033415605</c:v>
                </c:pt>
                <c:pt idx="4520">
                  <c:v>91.939196365230501</c:v>
                </c:pt>
                <c:pt idx="4521">
                  <c:v>91.736776170277807</c:v>
                </c:pt>
                <c:pt idx="4522">
                  <c:v>91.534758736932105</c:v>
                </c:pt>
                <c:pt idx="4523">
                  <c:v>91.333143354632298</c:v>
                </c:pt>
                <c:pt idx="4524">
                  <c:v>91.1319293138841</c:v>
                </c:pt>
                <c:pt idx="4525">
                  <c:v>90.931115906256494</c:v>
                </c:pt>
                <c:pt idx="4526">
                  <c:v>90.730702424382997</c:v>
                </c:pt>
                <c:pt idx="4527">
                  <c:v>90.530688161958395</c:v>
                </c:pt>
                <c:pt idx="4528">
                  <c:v>90.331072413737999</c:v>
                </c:pt>
                <c:pt idx="4529">
                  <c:v>90.131854475537494</c:v>
                </c:pt>
                <c:pt idx="4530">
                  <c:v>89.933033644231401</c:v>
                </c:pt>
                <c:pt idx="4531">
                  <c:v>89.734609217751697</c:v>
                </c:pt>
                <c:pt idx="4532">
                  <c:v>89.536580495086298</c:v>
                </c:pt>
                <c:pt idx="4533">
                  <c:v>89.338946776279499</c:v>
                </c:pt>
                <c:pt idx="4534">
                  <c:v>89.141707362428306</c:v>
                </c:pt>
                <c:pt idx="4535">
                  <c:v>88.944861555685094</c:v>
                </c:pt>
                <c:pt idx="4536">
                  <c:v>88.748408659251197</c:v>
                </c:pt>
                <c:pt idx="4537">
                  <c:v>88.552347977381004</c:v>
                </c:pt>
                <c:pt idx="4538">
                  <c:v>88.356678815378004</c:v>
                </c:pt>
                <c:pt idx="4539">
                  <c:v>88.161400479593297</c:v>
                </c:pt>
                <c:pt idx="4540">
                  <c:v>87.966512277427498</c:v>
                </c:pt>
                <c:pt idx="4541">
                  <c:v>87.772013517324794</c:v>
                </c:pt>
                <c:pt idx="4542">
                  <c:v>87.577903508776998</c:v>
                </c:pt>
                <c:pt idx="4543">
                  <c:v>87.384181562317806</c:v>
                </c:pt>
                <c:pt idx="4544">
                  <c:v>87.190846989526094</c:v>
                </c:pt>
                <c:pt idx="4545">
                  <c:v>86.997899103020998</c:v>
                </c:pt>
                <c:pt idx="4546">
                  <c:v>86.805337216462306</c:v>
                </c:pt>
                <c:pt idx="4547">
                  <c:v>86.613160644549396</c:v>
                </c:pt>
                <c:pt idx="4548">
                  <c:v>86.421368703021002</c:v>
                </c:pt>
                <c:pt idx="4549">
                  <c:v>86.229960708651106</c:v>
                </c:pt>
                <c:pt idx="4550">
                  <c:v>86.038935979252599</c:v>
                </c:pt>
                <c:pt idx="4551">
                  <c:v>85.848293833670098</c:v>
                </c:pt>
                <c:pt idx="4552">
                  <c:v>85.6580335917848</c:v>
                </c:pt>
                <c:pt idx="4553">
                  <c:v>85.468154574508404</c:v>
                </c:pt>
                <c:pt idx="4554">
                  <c:v>85.278656103786304</c:v>
                </c:pt>
                <c:pt idx="4555">
                  <c:v>85.089537502592506</c:v>
                </c:pt>
                <c:pt idx="4556">
                  <c:v>84.900798094931204</c:v>
                </c:pt>
                <c:pt idx="4557">
                  <c:v>84.712437205834505</c:v>
                </c:pt>
                <c:pt idx="4558">
                  <c:v>84.5244541613623</c:v>
                </c:pt>
                <c:pt idx="4559">
                  <c:v>84.3368482885991</c:v>
                </c:pt>
                <c:pt idx="4560">
                  <c:v>84.1496189156546</c:v>
                </c:pt>
                <c:pt idx="4561">
                  <c:v>83.962765371662101</c:v>
                </c:pt>
                <c:pt idx="4562">
                  <c:v>83.776286986777905</c:v>
                </c:pt>
                <c:pt idx="4563">
                  <c:v>83.590183092178904</c:v>
                </c:pt>
                <c:pt idx="4564">
                  <c:v>83.404453020062903</c:v>
                </c:pt>
                <c:pt idx="4565">
                  <c:v>83.219096103645796</c:v>
                </c:pt>
                <c:pt idx="4566">
                  <c:v>83.034111677162102</c:v>
                </c:pt>
                <c:pt idx="4567">
                  <c:v>82.849499075863505</c:v>
                </c:pt>
                <c:pt idx="4568">
                  <c:v>82.665257636015994</c:v>
                </c:pt>
                <c:pt idx="4569">
                  <c:v>82.481386694901602</c:v>
                </c:pt>
                <c:pt idx="4570">
                  <c:v>82.297885590814303</c:v>
                </c:pt>
                <c:pt idx="4571">
                  <c:v>82.114753663060995</c:v>
                </c:pt>
                <c:pt idx="4572">
                  <c:v>81.9319902519604</c:v>
                </c:pt>
                <c:pt idx="4573">
                  <c:v>81.7495946988398</c:v>
                </c:pt>
                <c:pt idx="4574">
                  <c:v>81.567566346035406</c:v>
                </c:pt>
                <c:pt idx="4575">
                  <c:v>81.385904536892397</c:v>
                </c:pt>
                <c:pt idx="4576">
                  <c:v>81.204608615761401</c:v>
                </c:pt>
                <c:pt idx="4577">
                  <c:v>81.023677927997795</c:v>
                </c:pt>
                <c:pt idx="4578">
                  <c:v>80.843111819963696</c:v>
                </c:pt>
                <c:pt idx="4579">
                  <c:v>80.662909639021507</c:v>
                </c:pt>
                <c:pt idx="4580">
                  <c:v>80.483070733536593</c:v>
                </c:pt>
                <c:pt idx="4581">
                  <c:v>80.303594452876297</c:v>
                </c:pt>
                <c:pt idx="4582">
                  <c:v>80.124480147406302</c:v>
                </c:pt>
                <c:pt idx="4583">
                  <c:v>79.945727168489995</c:v>
                </c:pt>
                <c:pt idx="4584">
                  <c:v>79.767334868491005</c:v>
                </c:pt>
                <c:pt idx="4585">
                  <c:v>79.589302600766402</c:v>
                </c:pt>
                <c:pt idx="4586">
                  <c:v>79.411629719670302</c:v>
                </c:pt>
                <c:pt idx="4587">
                  <c:v>79.234315580548895</c:v>
                </c:pt>
                <c:pt idx="4588">
                  <c:v>79.057359539743402</c:v>
                </c:pt>
                <c:pt idx="4589">
                  <c:v>78.880760954585497</c:v>
                </c:pt>
                <c:pt idx="4590">
                  <c:v>78.704519183396499</c:v>
                </c:pt>
                <c:pt idx="4591">
                  <c:v>78.528633585489303</c:v>
                </c:pt>
                <c:pt idx="4592">
                  <c:v>78.353103521163206</c:v>
                </c:pt>
                <c:pt idx="4593">
                  <c:v>78.177928351705106</c:v>
                </c:pt>
                <c:pt idx="4594">
                  <c:v>78.003107439389694</c:v>
                </c:pt>
                <c:pt idx="4595">
                  <c:v>77.828640147472697</c:v>
                </c:pt>
                <c:pt idx="4596">
                  <c:v>77.654525840197707</c:v>
                </c:pt>
                <c:pt idx="4597">
                  <c:v>77.4807638827875</c:v>
                </c:pt>
                <c:pt idx="4598">
                  <c:v>77.307353641448003</c:v>
                </c:pt>
                <c:pt idx="4599">
                  <c:v>77.134294483365096</c:v>
                </c:pt>
                <c:pt idx="4600">
                  <c:v>76.961585776704496</c:v>
                </c:pt>
                <c:pt idx="4601">
                  <c:v>76.789226890608404</c:v>
                </c:pt>
                <c:pt idx="4602">
                  <c:v>76.617217195196204</c:v>
                </c:pt>
                <c:pt idx="4603">
                  <c:v>76.445556061564503</c:v>
                </c:pt>
                <c:pt idx="4604">
                  <c:v>76.274242861782895</c:v>
                </c:pt>
                <c:pt idx="4605">
                  <c:v>76.103276968894605</c:v>
                </c:pt>
                <c:pt idx="4606">
                  <c:v>75.932657756915802</c:v>
                </c:pt>
                <c:pt idx="4607">
                  <c:v>75.762384600833002</c:v>
                </c:pt>
                <c:pt idx="4608">
                  <c:v>75.592456876603194</c:v>
                </c:pt>
                <c:pt idx="4609">
                  <c:v>75.422873961153002</c:v>
                </c:pt>
                <c:pt idx="4610">
                  <c:v>75.253635232374407</c:v>
                </c:pt>
                <c:pt idx="4611">
                  <c:v>75.084740069127903</c:v>
                </c:pt>
                <c:pt idx="4612">
                  <c:v>74.916187851239499</c:v>
                </c:pt>
                <c:pt idx="4613">
                  <c:v>74.747977959498996</c:v>
                </c:pt>
                <c:pt idx="4614">
                  <c:v>74.580109775658499</c:v>
                </c:pt>
                <c:pt idx="4615">
                  <c:v>74.412582682433197</c:v>
                </c:pt>
                <c:pt idx="4616">
                  <c:v>74.245396063498703</c:v>
                </c:pt>
                <c:pt idx="4617">
                  <c:v>74.078549303491201</c:v>
                </c:pt>
                <c:pt idx="4618">
                  <c:v>73.912041788004203</c:v>
                </c:pt>
                <c:pt idx="4619">
                  <c:v>73.745872903588904</c:v>
                </c:pt>
                <c:pt idx="4620">
                  <c:v>73.580042037753699</c:v>
                </c:pt>
                <c:pt idx="4621">
                  <c:v>73.414548578961202</c:v>
                </c:pt>
                <c:pt idx="4622">
                  <c:v>73.249391916628596</c:v>
                </c:pt>
                <c:pt idx="4623">
                  <c:v>73.084571441125703</c:v>
                </c:pt>
                <c:pt idx="4624">
                  <c:v>72.920086543773706</c:v>
                </c:pt>
                <c:pt idx="4625">
                  <c:v>72.755936616846</c:v>
                </c:pt>
                <c:pt idx="4626">
                  <c:v>72.592121053563204</c:v>
                </c:pt>
                <c:pt idx="4627">
                  <c:v>72.428639248095706</c:v>
                </c:pt>
                <c:pt idx="4628">
                  <c:v>72.265490595559896</c:v>
                </c:pt>
                <c:pt idx="4629">
                  <c:v>72.102674492020498</c:v>
                </c:pt>
                <c:pt idx="4630">
                  <c:v>71.940190334484797</c:v>
                </c:pt>
                <c:pt idx="4631">
                  <c:v>71.778037520904306</c:v>
                </c:pt>
                <c:pt idx="4632">
                  <c:v>71.616215450174494</c:v>
                </c:pt>
                <c:pt idx="4633">
                  <c:v>71.454723522131303</c:v>
                </c:pt>
                <c:pt idx="4634">
                  <c:v>71.293561137550697</c:v>
                </c:pt>
                <c:pt idx="4635">
                  <c:v>71.132727698148202</c:v>
                </c:pt>
                <c:pt idx="4636">
                  <c:v>70.972222606578001</c:v>
                </c:pt>
                <c:pt idx="4637">
                  <c:v>70.812045266430403</c:v>
                </c:pt>
                <c:pt idx="4638">
                  <c:v>70.652195082232197</c:v>
                </c:pt>
                <c:pt idx="4639">
                  <c:v>70.492671459444296</c:v>
                </c:pt>
                <c:pt idx="4640">
                  <c:v>70.333473804460695</c:v>
                </c:pt>
                <c:pt idx="4641">
                  <c:v>70.174601524609898</c:v>
                </c:pt>
                <c:pt idx="4642">
                  <c:v>70.016054028149298</c:v>
                </c:pt>
                <c:pt idx="4643">
                  <c:v>69.857830724267501</c:v>
                </c:pt>
                <c:pt idx="4644">
                  <c:v>69.6999310230823</c:v>
                </c:pt>
                <c:pt idx="4645">
                  <c:v>69.542354335638294</c:v>
                </c:pt>
                <c:pt idx="4646">
                  <c:v>69.385100073908006</c:v>
                </c:pt>
                <c:pt idx="4647">
                  <c:v>69.228167650789004</c:v>
                </c:pt>
                <c:pt idx="4648">
                  <c:v>69.071556480103595</c:v>
                </c:pt>
                <c:pt idx="4649">
                  <c:v>68.915265976596501</c:v>
                </c:pt>
                <c:pt idx="4650">
                  <c:v>68.759295555936703</c:v>
                </c:pt>
                <c:pt idx="4651">
                  <c:v>68.603644634710804</c:v>
                </c:pt>
                <c:pt idx="4652">
                  <c:v>68.4483126304292</c:v>
                </c:pt>
                <c:pt idx="4653">
                  <c:v>68.293298961518701</c:v>
                </c:pt>
                <c:pt idx="4654">
                  <c:v>68.138603047323699</c:v>
                </c:pt>
                <c:pt idx="4655">
                  <c:v>67.984224308105993</c:v>
                </c:pt>
                <c:pt idx="4656">
                  <c:v>67.830162165043106</c:v>
                </c:pt>
                <c:pt idx="4657">
                  <c:v>67.676416040225206</c:v>
                </c:pt>
                <c:pt idx="4658">
                  <c:v>67.522985356657998</c:v>
                </c:pt>
                <c:pt idx="4659">
                  <c:v>67.369869538256793</c:v>
                </c:pt>
                <c:pt idx="4660">
                  <c:v>67.217068009849001</c:v>
                </c:pt>
                <c:pt idx="4661">
                  <c:v>67.064580197172205</c:v>
                </c:pt>
                <c:pt idx="4662">
                  <c:v>66.912405526870302</c:v>
                </c:pt>
                <c:pt idx="4663">
                  <c:v>66.760543426498003</c:v>
                </c:pt>
                <c:pt idx="4664">
                  <c:v>66.608993324514202</c:v>
                </c:pt>
                <c:pt idx="4665">
                  <c:v>66.457754650283505</c:v>
                </c:pt>
                <c:pt idx="4666">
                  <c:v>66.306826834074201</c:v>
                </c:pt>
                <c:pt idx="4667">
                  <c:v>66.156209307058703</c:v>
                </c:pt>
                <c:pt idx="4668">
                  <c:v>66.005901501309793</c:v>
                </c:pt>
                <c:pt idx="4669">
                  <c:v>65.855902849802604</c:v>
                </c:pt>
                <c:pt idx="4670">
                  <c:v>65.706212786410006</c:v>
                </c:pt>
                <c:pt idx="4671">
                  <c:v>65.556830745905103</c:v>
                </c:pt>
                <c:pt idx="4672">
                  <c:v>65.407756163956805</c:v>
                </c:pt>
                <c:pt idx="4673">
                  <c:v>65.258988477131396</c:v>
                </c:pt>
                <c:pt idx="4674">
                  <c:v>65.110527122890701</c:v>
                </c:pt>
                <c:pt idx="4675">
                  <c:v>64.962371539587593</c:v>
                </c:pt>
                <c:pt idx="4676">
                  <c:v>64.814521166471593</c:v>
                </c:pt>
                <c:pt idx="4677">
                  <c:v>64.666975443681096</c:v>
                </c:pt>
                <c:pt idx="4678">
                  <c:v>64.519733812247097</c:v>
                </c:pt>
                <c:pt idx="4679">
                  <c:v>64.372795714088696</c:v>
                </c:pt>
                <c:pt idx="4680">
                  <c:v>64.226160592013002</c:v>
                </c:pt>
                <c:pt idx="4681">
                  <c:v>64.079827889716597</c:v>
                </c:pt>
                <c:pt idx="4682">
                  <c:v>63.933797051780097</c:v>
                </c:pt>
                <c:pt idx="4683">
                  <c:v>63.788067523669703</c:v>
                </c:pt>
                <c:pt idx="4684">
                  <c:v>63.6426387517348</c:v>
                </c:pt>
                <c:pt idx="4685">
                  <c:v>63.497510183209599</c:v>
                </c:pt>
                <c:pt idx="4686">
                  <c:v>63.352681266206901</c:v>
                </c:pt>
                <c:pt idx="4687">
                  <c:v>63.208151449723502</c:v>
                </c:pt>
                <c:pt idx="4688">
                  <c:v>63.063920183632099</c:v>
                </c:pt>
                <c:pt idx="4689">
                  <c:v>62.919986918686497</c:v>
                </c:pt>
                <c:pt idx="4690">
                  <c:v>62.776351106516202</c:v>
                </c:pt>
                <c:pt idx="4691">
                  <c:v>62.633012199626798</c:v>
                </c:pt>
                <c:pt idx="4692">
                  <c:v>62.489969651399498</c:v>
                </c:pt>
                <c:pt idx="4693">
                  <c:v>62.347222916087901</c:v>
                </c:pt>
                <c:pt idx="4694">
                  <c:v>62.204771448820303</c:v>
                </c:pt>
                <c:pt idx="4695">
                  <c:v>62.062614705595401</c:v>
                </c:pt>
                <c:pt idx="4696">
                  <c:v>61.920752143282598</c:v>
                </c:pt>
                <c:pt idx="4697">
                  <c:v>61.779183219619703</c:v>
                </c:pt>
                <c:pt idx="4698">
                  <c:v>61.637907393213702</c:v>
                </c:pt>
                <c:pt idx="4699">
                  <c:v>61.4969241235396</c:v>
                </c:pt>
                <c:pt idx="4700">
                  <c:v>61.356232870937099</c:v>
                </c:pt>
                <c:pt idx="4701">
                  <c:v>61.215833096609998</c:v>
                </c:pt>
                <c:pt idx="4702">
                  <c:v>61.075724262628803</c:v>
                </c:pt>
                <c:pt idx="4703">
                  <c:v>60.935905831923399</c:v>
                </c:pt>
                <c:pt idx="4704">
                  <c:v>60.796377268287998</c:v>
                </c:pt>
                <c:pt idx="4705">
                  <c:v>60.657138036375599</c:v>
                </c:pt>
                <c:pt idx="4706">
                  <c:v>60.518187601698301</c:v>
                </c:pt>
                <c:pt idx="4707">
                  <c:v>60.379525430627503</c:v>
                </c:pt>
                <c:pt idx="4708">
                  <c:v>60.241150990391397</c:v>
                </c:pt>
                <c:pt idx="4709">
                  <c:v>60.103063749074401</c:v>
                </c:pt>
                <c:pt idx="4710">
                  <c:v>59.965263175615902</c:v>
                </c:pt>
                <c:pt idx="4711">
                  <c:v>59.827748739807497</c:v>
                </c:pt>
                <c:pt idx="4712">
                  <c:v>59.690519912296502</c:v>
                </c:pt>
                <c:pt idx="4713">
                  <c:v>59.553576164578899</c:v>
                </c:pt>
                <c:pt idx="4714">
                  <c:v>59.416916969003502</c:v>
                </c:pt>
                <c:pt idx="4715">
                  <c:v>59.280541798766997</c:v>
                </c:pt>
                <c:pt idx="4716">
                  <c:v>59.144450127913899</c:v>
                </c:pt>
                <c:pt idx="4717">
                  <c:v>59.008641431338297</c:v>
                </c:pt>
                <c:pt idx="4718">
                  <c:v>58.873115184778101</c:v>
                </c:pt>
                <c:pt idx="4719">
                  <c:v>58.737870864816898</c:v>
                </c:pt>
                <c:pt idx="4720">
                  <c:v>58.602907948882901</c:v>
                </c:pt>
                <c:pt idx="4721">
                  <c:v>58.468225915245696</c:v>
                </c:pt>
                <c:pt idx="4722">
                  <c:v>58.333824243018697</c:v>
                </c:pt>
                <c:pt idx="4723">
                  <c:v>58.199702412152703</c:v>
                </c:pt>
                <c:pt idx="4724">
                  <c:v>58.065859903441599</c:v>
                </c:pt>
                <c:pt idx="4725">
                  <c:v>57.932296198515097</c:v>
                </c:pt>
                <c:pt idx="4726">
                  <c:v>57.799010779841097</c:v>
                </c:pt>
                <c:pt idx="4727">
                  <c:v>57.666003130723503</c:v>
                </c:pt>
                <c:pt idx="4728">
                  <c:v>57.533272735302397</c:v>
                </c:pt>
                <c:pt idx="4729">
                  <c:v>57.400819078550299</c:v>
                </c:pt>
                <c:pt idx="4730">
                  <c:v>57.268641646273402</c:v>
                </c:pt>
                <c:pt idx="4731">
                  <c:v>57.136739925108998</c:v>
                </c:pt>
                <c:pt idx="4732">
                  <c:v>57.005113402526597</c:v>
                </c:pt>
                <c:pt idx="4733">
                  <c:v>56.8737615668243</c:v>
                </c:pt>
                <c:pt idx="4734">
                  <c:v>56.742683907129503</c:v>
                </c:pt>
                <c:pt idx="4735">
                  <c:v>56.611879913395597</c:v>
                </c:pt>
                <c:pt idx="4736">
                  <c:v>56.4813490764028</c:v>
                </c:pt>
                <c:pt idx="4737">
                  <c:v>56.351090887758502</c:v>
                </c:pt>
                <c:pt idx="4738">
                  <c:v>56.221104839892099</c:v>
                </c:pt>
                <c:pt idx="4739">
                  <c:v>56.091390426057501</c:v>
                </c:pt>
                <c:pt idx="4740">
                  <c:v>55.961947140328803</c:v>
                </c:pt>
                <c:pt idx="4741">
                  <c:v>55.832774477603202</c:v>
                </c:pt>
                <c:pt idx="4742">
                  <c:v>55.703871933595899</c:v>
                </c:pt>
                <c:pt idx="4743">
                  <c:v>55.575239004841698</c:v>
                </c:pt>
                <c:pt idx="4744">
                  <c:v>55.4468751886943</c:v>
                </c:pt>
                <c:pt idx="4745">
                  <c:v>55.318779983321001</c:v>
                </c:pt>
                <c:pt idx="4746">
                  <c:v>55.190952887707503</c:v>
                </c:pt>
                <c:pt idx="4747">
                  <c:v>55.063393401652597</c:v>
                </c:pt>
                <c:pt idx="4748">
                  <c:v>54.936101025768203</c:v>
                </c:pt>
                <c:pt idx="4749">
                  <c:v>54.809075261479101</c:v>
                </c:pt>
                <c:pt idx="4750">
                  <c:v>54.682315611020897</c:v>
                </c:pt>
                <c:pt idx="4751">
                  <c:v>54.555821577439197</c:v>
                </c:pt>
                <c:pt idx="4752">
                  <c:v>54.4295926645894</c:v>
                </c:pt>
                <c:pt idx="4753">
                  <c:v>54.3036283771347</c:v>
                </c:pt>
                <c:pt idx="4754">
                  <c:v>54.177928220542697</c:v>
                </c:pt>
                <c:pt idx="4755">
                  <c:v>54.052491701090801</c:v>
                </c:pt>
                <c:pt idx="4756">
                  <c:v>53.927318325858302</c:v>
                </c:pt>
                <c:pt idx="4757">
                  <c:v>53.802407602728898</c:v>
                </c:pt>
                <c:pt idx="4758">
                  <c:v>53.677759040389503</c:v>
                </c:pt>
                <c:pt idx="4759">
                  <c:v>53.553372148327597</c:v>
                </c:pt>
                <c:pt idx="4760">
                  <c:v>53.429246436830397</c:v>
                </c:pt>
                <c:pt idx="4761">
                  <c:v>53.305381416986897</c:v>
                </c:pt>
                <c:pt idx="4762">
                  <c:v>53.181776600682703</c:v>
                </c:pt>
                <c:pt idx="4763">
                  <c:v>53.058431500600001</c:v>
                </c:pt>
                <c:pt idx="4764">
                  <c:v>52.935345630218002</c:v>
                </c:pt>
                <c:pt idx="4765">
                  <c:v>52.812518503811702</c:v>
                </c:pt>
                <c:pt idx="4766">
                  <c:v>52.689949636448098</c:v>
                </c:pt>
                <c:pt idx="4767">
                  <c:v>52.567638543989403</c:v>
                </c:pt>
                <c:pt idx="4768">
                  <c:v>52.445584743087302</c:v>
                </c:pt>
                <c:pt idx="4769">
                  <c:v>52.323787751187197</c:v>
                </c:pt>
                <c:pt idx="4770">
                  <c:v>52.202247086521098</c:v>
                </c:pt>
                <c:pt idx="4771">
                  <c:v>52.080962268111598</c:v>
                </c:pt>
                <c:pt idx="4772">
                  <c:v>51.9599328157679</c:v>
                </c:pt>
                <c:pt idx="4773">
                  <c:v>51.839158250087102</c:v>
                </c:pt>
                <c:pt idx="4774">
                  <c:v>51.718638092449801</c:v>
                </c:pt>
                <c:pt idx="4775">
                  <c:v>51.598371865022898</c:v>
                </c:pt>
                <c:pt idx="4776">
                  <c:v>51.478359090756001</c:v>
                </c:pt>
                <c:pt idx="4777">
                  <c:v>51.358599293379001</c:v>
                </c:pt>
                <c:pt idx="4778">
                  <c:v>51.239091997406803</c:v>
                </c:pt>
                <c:pt idx="4779">
                  <c:v>51.119836728131098</c:v>
                </c:pt>
                <c:pt idx="4780">
                  <c:v>51.000833011625502</c:v>
                </c:pt>
                <c:pt idx="4781">
                  <c:v>50.8820803747385</c:v>
                </c:pt>
                <c:pt idx="4782">
                  <c:v>50.763578345097997</c:v>
                </c:pt>
                <c:pt idx="4783">
                  <c:v>50.645326451107699</c:v>
                </c:pt>
                <c:pt idx="4784">
                  <c:v>50.527324221945101</c:v>
                </c:pt>
                <c:pt idx="4785">
                  <c:v>50.409571187561397</c:v>
                </c:pt>
                <c:pt idx="4786">
                  <c:v>50.292066878682398</c:v>
                </c:pt>
                <c:pt idx="4787">
                  <c:v>50.1748108268038</c:v>
                </c:pt>
                <c:pt idx="4788">
                  <c:v>50.0578025641924</c:v>
                </c:pt>
                <c:pt idx="4789">
                  <c:v>49.941041623884999</c:v>
                </c:pt>
                <c:pt idx="4790">
                  <c:v>49.824527539686301</c:v>
                </c:pt>
                <c:pt idx="4791">
                  <c:v>49.7082598461703</c:v>
                </c:pt>
                <c:pt idx="4792">
                  <c:v>49.592238078674498</c:v>
                </c:pt>
                <c:pt idx="4793">
                  <c:v>49.476461773304699</c:v>
                </c:pt>
                <c:pt idx="4794">
                  <c:v>49.360930466929602</c:v>
                </c:pt>
                <c:pt idx="4795">
                  <c:v>49.245643697180903</c:v>
                </c:pt>
                <c:pt idx="4796">
                  <c:v>49.130601002453901</c:v>
                </c:pt>
                <c:pt idx="4797">
                  <c:v>49.015801921903702</c:v>
                </c:pt>
                <c:pt idx="4798">
                  <c:v>48.901245995447397</c:v>
                </c:pt>
                <c:pt idx="4799">
                  <c:v>48.786932763758898</c:v>
                </c:pt>
                <c:pt idx="4800">
                  <c:v>48.6728617682719</c:v>
                </c:pt>
                <c:pt idx="4801">
                  <c:v>48.559032551177303</c:v>
                </c:pt>
                <c:pt idx="4802">
                  <c:v>48.445444655421099</c:v>
                </c:pt>
                <c:pt idx="4803">
                  <c:v>48.332097624704801</c:v>
                </c:pt>
                <c:pt idx="4804">
                  <c:v>48.218991003482799</c:v>
                </c:pt>
                <c:pt idx="4805">
                  <c:v>48.106124336964903</c:v>
                </c:pt>
                <c:pt idx="4806">
                  <c:v>47.993497171110299</c:v>
                </c:pt>
                <c:pt idx="4807">
                  <c:v>47.881109052630102</c:v>
                </c:pt>
                <c:pt idx="4808">
                  <c:v>47.768959528985803</c:v>
                </c:pt>
                <c:pt idx="4809">
                  <c:v>47.6570481483853</c:v>
                </c:pt>
                <c:pt idx="4810">
                  <c:v>47.545374459787901</c:v>
                </c:pt>
                <c:pt idx="4811">
                  <c:v>47.433938012896199</c:v>
                </c:pt>
                <c:pt idx="4812">
                  <c:v>47.322738358160898</c:v>
                </c:pt>
                <c:pt idx="4813">
                  <c:v>47.211775046775998</c:v>
                </c:pt>
                <c:pt idx="4814">
                  <c:v>47.101047630678998</c:v>
                </c:pt>
                <c:pt idx="4815">
                  <c:v>46.990555662551003</c:v>
                </c:pt>
                <c:pt idx="4816">
                  <c:v>46.880298695813899</c:v>
                </c:pt>
                <c:pt idx="4817">
                  <c:v>46.770276284630803</c:v>
                </c:pt>
                <c:pt idx="4818">
                  <c:v>46.6604879839037</c:v>
                </c:pt>
                <c:pt idx="4819">
                  <c:v>46.550933349273002</c:v>
                </c:pt>
                <c:pt idx="4820">
                  <c:v>46.441611937117202</c:v>
                </c:pt>
                <c:pt idx="4821">
                  <c:v>46.332523304551003</c:v>
                </c:pt>
                <c:pt idx="4822">
                  <c:v>46.2236670094236</c:v>
                </c:pt>
                <c:pt idx="4823">
                  <c:v>46.1150426103206</c:v>
                </c:pt>
                <c:pt idx="4824">
                  <c:v>46.006649666558403</c:v>
                </c:pt>
                <c:pt idx="4825">
                  <c:v>45.898487738188599</c:v>
                </c:pt>
                <c:pt idx="4826">
                  <c:v>45.790556385991501</c:v>
                </c:pt>
                <c:pt idx="4827">
                  <c:v>45.682855171479702</c:v>
                </c:pt>
                <c:pt idx="4828">
                  <c:v>45.5753836568935</c:v>
                </c:pt>
                <c:pt idx="4829">
                  <c:v>45.468141405202502</c:v>
                </c:pt>
                <c:pt idx="4830">
                  <c:v>45.361127980103703</c:v>
                </c:pt>
                <c:pt idx="4831">
                  <c:v>45.254342946019896</c:v>
                </c:pt>
                <c:pt idx="4832">
                  <c:v>45.147785868098602</c:v>
                </c:pt>
                <c:pt idx="4833">
                  <c:v>45.041456312212603</c:v>
                </c:pt>
                <c:pt idx="4834">
                  <c:v>44.935353844958399</c:v>
                </c:pt>
                <c:pt idx="4835">
                  <c:v>44.829478033651696</c:v>
                </c:pt>
                <c:pt idx="4836">
                  <c:v>44.723828446333101</c:v>
                </c:pt>
                <c:pt idx="4837">
                  <c:v>44.618404651761502</c:v>
                </c:pt>
                <c:pt idx="4838">
                  <c:v>44.513206219414698</c:v>
                </c:pt>
                <c:pt idx="4839">
                  <c:v>44.408232719489703</c:v>
                </c:pt>
                <c:pt idx="4840">
                  <c:v>44.303483722899102</c:v>
                </c:pt>
                <c:pt idx="4841">
                  <c:v>44.198958801274003</c:v>
                </c:pt>
                <c:pt idx="4842">
                  <c:v>44.094657526959097</c:v>
                </c:pt>
                <c:pt idx="4843">
                  <c:v>43.990579473013497</c:v>
                </c:pt>
                <c:pt idx="4844">
                  <c:v>43.886724213208403</c:v>
                </c:pt>
                <c:pt idx="4845">
                  <c:v>43.783091322029399</c:v>
                </c:pt>
                <c:pt idx="4846">
                  <c:v>43.679680374671598</c:v>
                </c:pt>
                <c:pt idx="4847">
                  <c:v>43.576490947041002</c:v>
                </c:pt>
                <c:pt idx="4848">
                  <c:v>43.473522615752103</c:v>
                </c:pt>
                <c:pt idx="4849">
                  <c:v>43.370774958127498</c:v>
                </c:pt>
                <c:pt idx="4850">
                  <c:v>43.268247552197799</c:v>
                </c:pt>
                <c:pt idx="4851">
                  <c:v>43.165939976699903</c:v>
                </c:pt>
                <c:pt idx="4852">
                  <c:v>43.0638518110744</c:v>
                </c:pt>
                <c:pt idx="4853">
                  <c:v>42.961982635466399</c:v>
                </c:pt>
                <c:pt idx="4854">
                  <c:v>42.8603320307259</c:v>
                </c:pt>
                <c:pt idx="4855">
                  <c:v>42.758899578403003</c:v>
                </c:pt>
                <c:pt idx="4856">
                  <c:v>42.657684860750301</c:v>
                </c:pt>
                <c:pt idx="4857">
                  <c:v>42.556687460719601</c:v>
                </c:pt>
                <c:pt idx="4858">
                  <c:v>42.455906961962803</c:v>
                </c:pt>
                <c:pt idx="4859">
                  <c:v>42.35534294883</c:v>
                </c:pt>
                <c:pt idx="4860">
                  <c:v>42.254995006367501</c:v>
                </c:pt>
                <c:pt idx="4861">
                  <c:v>42.154862720318697</c:v>
                </c:pt>
                <c:pt idx="4862">
                  <c:v>42.054945677121999</c:v>
                </c:pt>
                <c:pt idx="4863">
                  <c:v>41.955243463910101</c:v>
                </c:pt>
                <c:pt idx="4864">
                  <c:v>41.855755668509097</c:v>
                </c:pt>
                <c:pt idx="4865">
                  <c:v>41.756481879437899</c:v>
                </c:pt>
                <c:pt idx="4866">
                  <c:v>41.6574216859049</c:v>
                </c:pt>
                <c:pt idx="4867">
                  <c:v>41.558574677811201</c:v>
                </c:pt>
                <c:pt idx="4868">
                  <c:v>41.459940445745303</c:v>
                </c:pt>
                <c:pt idx="4869">
                  <c:v>41.361518580985098</c:v>
                </c:pt>
                <c:pt idx="4870">
                  <c:v>41.2633086754971</c:v>
                </c:pt>
                <c:pt idx="4871">
                  <c:v>41.165310321930498</c:v>
                </c:pt>
                <c:pt idx="4872">
                  <c:v>41.067523113623203</c:v>
                </c:pt>
                <c:pt idx="4873">
                  <c:v>40.969946644597499</c:v>
                </c:pt>
                <c:pt idx="4874">
                  <c:v>40.872580509557999</c:v>
                </c:pt>
                <c:pt idx="4875">
                  <c:v>40.775424303891803</c:v>
                </c:pt>
                <c:pt idx="4876">
                  <c:v>40.678477623667703</c:v>
                </c:pt>
                <c:pt idx="4877">
                  <c:v>40.5817400656356</c:v>
                </c:pt>
                <c:pt idx="4878">
                  <c:v>40.485211227224603</c:v>
                </c:pt>
                <c:pt idx="4879">
                  <c:v>40.388890706542703</c:v>
                </c:pt>
                <c:pt idx="4880">
                  <c:v>40.292778102375301</c:v>
                </c:pt>
                <c:pt idx="4881">
                  <c:v>40.196873014185201</c:v>
                </c:pt>
                <c:pt idx="4882">
                  <c:v>40.101175042109503</c:v>
                </c:pt>
                <c:pt idx="4883">
                  <c:v>40.005683786961299</c:v>
                </c:pt>
                <c:pt idx="4884">
                  <c:v>39.9103988502265</c:v>
                </c:pt>
                <c:pt idx="4885">
                  <c:v>39.815319834065697</c:v>
                </c:pt>
                <c:pt idx="4886">
                  <c:v>39.720446341309298</c:v>
                </c:pt>
                <c:pt idx="4887">
                  <c:v>39.6257779754593</c:v>
                </c:pt>
                <c:pt idx="4888">
                  <c:v>39.531314340688397</c:v>
                </c:pt>
                <c:pt idx="4889">
                  <c:v>39.437055041837198</c:v>
                </c:pt>
                <c:pt idx="4890">
                  <c:v>39.3429996844147</c:v>
                </c:pt>
                <c:pt idx="4891">
                  <c:v>39.249147874598101</c:v>
                </c:pt>
                <c:pt idx="4892">
                  <c:v>39.155499219228602</c:v>
                </c:pt>
                <c:pt idx="4893">
                  <c:v>39.062053325813899</c:v>
                </c:pt>
                <c:pt idx="4894">
                  <c:v>38.968809802525897</c:v>
                </c:pt>
                <c:pt idx="4895">
                  <c:v>38.875768258199898</c:v>
                </c:pt>
                <c:pt idx="4896">
                  <c:v>38.782928302332301</c:v>
                </c:pt>
                <c:pt idx="4897">
                  <c:v>38.690289545082003</c:v>
                </c:pt>
                <c:pt idx="4898">
                  <c:v>38.597851597268303</c:v>
                </c:pt>
                <c:pt idx="4899">
                  <c:v>38.505614070369496</c:v>
                </c:pt>
                <c:pt idx="4900">
                  <c:v>38.413576576521699</c:v>
                </c:pt>
                <c:pt idx="4901">
                  <c:v>38.321738728520899</c:v>
                </c:pt>
                <c:pt idx="4902">
                  <c:v>38.2301001398165</c:v>
                </c:pt>
                <c:pt idx="4903">
                  <c:v>38.138660424516502</c:v>
                </c:pt>
                <c:pt idx="4904">
                  <c:v>38.047419197381302</c:v>
                </c:pt>
                <c:pt idx="4905">
                  <c:v>37.956376073827201</c:v>
                </c:pt>
                <c:pt idx="4906">
                  <c:v>37.865530669920702</c:v>
                </c:pt>
                <c:pt idx="4907">
                  <c:v>37.774882602383499</c:v>
                </c:pt>
                <c:pt idx="4908">
                  <c:v>37.6844314885846</c:v>
                </c:pt>
                <c:pt idx="4909">
                  <c:v>37.594176946546099</c:v>
                </c:pt>
                <c:pt idx="4910">
                  <c:v>37.504118594936898</c:v>
                </c:pt>
                <c:pt idx="4911">
                  <c:v>37.414256053075697</c:v>
                </c:pt>
                <c:pt idx="4912">
                  <c:v>37.324588940927399</c:v>
                </c:pt>
                <c:pt idx="4913">
                  <c:v>37.235116879103501</c:v>
                </c:pt>
                <c:pt idx="4914">
                  <c:v>37.145839488859899</c:v>
                </c:pt>
                <c:pt idx="4915">
                  <c:v>37.056756392098698</c:v>
                </c:pt>
                <c:pt idx="4916">
                  <c:v>36.967867211364101</c:v>
                </c:pt>
                <c:pt idx="4917">
                  <c:v>36.879171569842804</c:v>
                </c:pt>
                <c:pt idx="4918">
                  <c:v>36.790669091363498</c:v>
                </c:pt>
                <c:pt idx="4919">
                  <c:v>36.702359400395103</c:v>
                </c:pt>
                <c:pt idx="4920">
                  <c:v>36.6142421220476</c:v>
                </c:pt>
                <c:pt idx="4921">
                  <c:v>36.526316882067803</c:v>
                </c:pt>
                <c:pt idx="4922">
                  <c:v>36.438583306841103</c:v>
                </c:pt>
                <c:pt idx="4923">
                  <c:v>36.351041023390302</c:v>
                </c:pt>
                <c:pt idx="4924">
                  <c:v>36.263689659374201</c:v>
                </c:pt>
                <c:pt idx="4925">
                  <c:v>36.176528843086302</c:v>
                </c:pt>
                <c:pt idx="4926">
                  <c:v>36.089558203453699</c:v>
                </c:pt>
                <c:pt idx="4927">
                  <c:v>36.002777370037897</c:v>
                </c:pt>
                <c:pt idx="4928">
                  <c:v>35.916185973032199</c:v>
                </c:pt>
                <c:pt idx="4929">
                  <c:v>35.829783643260797</c:v>
                </c:pt>
                <c:pt idx="4930">
                  <c:v>35.743570012179198</c:v>
                </c:pt>
                <c:pt idx="4931">
                  <c:v>35.6575447118719</c:v>
                </c:pt>
                <c:pt idx="4932">
                  <c:v>35.571707375052497</c:v>
                </c:pt>
                <c:pt idx="4933">
                  <c:v>35.486057635062103</c:v>
                </c:pt>
                <c:pt idx="4934">
                  <c:v>35.400595125867603</c:v>
                </c:pt>
                <c:pt idx="4935">
                  <c:v>35.315319482064297</c:v>
                </c:pt>
                <c:pt idx="4936">
                  <c:v>35.230230338869397</c:v>
                </c:pt>
                <c:pt idx="4937">
                  <c:v>35.145327332125802</c:v>
                </c:pt>
                <c:pt idx="4938">
                  <c:v>35.060610098300202</c:v>
                </c:pt>
                <c:pt idx="4939">
                  <c:v>34.9760782744805</c:v>
                </c:pt>
                <c:pt idx="4940">
                  <c:v>34.8917314983754</c:v>
                </c:pt>
                <c:pt idx="4941">
                  <c:v>34.8075694083158</c:v>
                </c:pt>
                <c:pt idx="4942">
                  <c:v>34.723591643250401</c:v>
                </c:pt>
                <c:pt idx="4943">
                  <c:v>34.639797842747598</c:v>
                </c:pt>
                <c:pt idx="4944">
                  <c:v>34.556187646992299</c:v>
                </c:pt>
                <c:pt idx="4945">
                  <c:v>34.4727606967881</c:v>
                </c:pt>
                <c:pt idx="4946">
                  <c:v>34.389516633552603</c:v>
                </c:pt>
                <c:pt idx="4947">
                  <c:v>34.306455099318903</c:v>
                </c:pt>
                <c:pt idx="4948">
                  <c:v>34.223575736735</c:v>
                </c:pt>
                <c:pt idx="4949">
                  <c:v>34.140878189061297</c:v>
                </c:pt>
                <c:pt idx="4950">
                  <c:v>34.058362100171003</c:v>
                </c:pt>
                <c:pt idx="4951">
                  <c:v>33.976027114548103</c:v>
                </c:pt>
                <c:pt idx="4952">
                  <c:v>33.893872877287002</c:v>
                </c:pt>
                <c:pt idx="4953">
                  <c:v>33.811899034093102</c:v>
                </c:pt>
                <c:pt idx="4954">
                  <c:v>33.730105231278301</c:v>
                </c:pt>
                <c:pt idx="4955">
                  <c:v>33.648491115763498</c:v>
                </c:pt>
                <c:pt idx="4956">
                  <c:v>33.567056335077702</c:v>
                </c:pt>
                <c:pt idx="4957">
                  <c:v>33.485800537353398</c:v>
                </c:pt>
                <c:pt idx="4958">
                  <c:v>33.40472337133</c:v>
                </c:pt>
                <c:pt idx="4959">
                  <c:v>33.323824486350503</c:v>
                </c:pt>
                <c:pt idx="4960">
                  <c:v>33.243103532360998</c:v>
                </c:pt>
                <c:pt idx="4961">
                  <c:v>33.162560159911401</c:v>
                </c:pt>
                <c:pt idx="4962">
                  <c:v>33.082194020151903</c:v>
                </c:pt>
                <c:pt idx="4963">
                  <c:v>33.002004764832002</c:v>
                </c:pt>
                <c:pt idx="4964">
                  <c:v>32.921992046305199</c:v>
                </c:pt>
                <c:pt idx="4965">
                  <c:v>32.8421555175197</c:v>
                </c:pt>
                <c:pt idx="4966">
                  <c:v>32.762494832023698</c:v>
                </c:pt>
                <c:pt idx="4967">
                  <c:v>32.683009643962798</c:v>
                </c:pt>
                <c:pt idx="4968">
                  <c:v>32.6036996080771</c:v>
                </c:pt>
                <c:pt idx="4969">
                  <c:v>32.524564379703897</c:v>
                </c:pt>
                <c:pt idx="4970">
                  <c:v>32.445603614774797</c:v>
                </c:pt>
                <c:pt idx="4971">
                  <c:v>32.366816969814302</c:v>
                </c:pt>
                <c:pt idx="4972">
                  <c:v>32.288204101938902</c:v>
                </c:pt>
                <c:pt idx="4973">
                  <c:v>32.209764668859599</c:v>
                </c:pt>
                <c:pt idx="4974">
                  <c:v>32.131498328876098</c:v>
                </c:pt>
                <c:pt idx="4975">
                  <c:v>32.0534047408783</c:v>
                </c:pt>
                <c:pt idx="4976">
                  <c:v>31.9754835643467</c:v>
                </c:pt>
                <c:pt idx="4977">
                  <c:v>31.8977344593495</c:v>
                </c:pt>
                <c:pt idx="4978">
                  <c:v>31.8201570865414</c:v>
                </c:pt>
                <c:pt idx="4979">
                  <c:v>31.742751107165098</c:v>
                </c:pt>
                <c:pt idx="4980">
                  <c:v>31.6655161830484</c:v>
                </c:pt>
                <c:pt idx="4981">
                  <c:v>31.588451976604599</c:v>
                </c:pt>
                <c:pt idx="4982">
                  <c:v>31.5115581508304</c:v>
                </c:pt>
                <c:pt idx="4983">
                  <c:v>31.4348343693059</c:v>
                </c:pt>
                <c:pt idx="4984">
                  <c:v>31.3582802961932</c:v>
                </c:pt>
                <c:pt idx="4985">
                  <c:v>31.281895596236001</c:v>
                </c:pt>
                <c:pt idx="4986">
                  <c:v>31.205679934759001</c:v>
                </c:pt>
                <c:pt idx="4987">
                  <c:v>31.129632977665999</c:v>
                </c:pt>
                <c:pt idx="4988">
                  <c:v>31.053754391439799</c:v>
                </c:pt>
                <c:pt idx="4989">
                  <c:v>30.978043843141101</c:v>
                </c:pt>
                <c:pt idx="4990">
                  <c:v>30.9025010004083</c:v>
                </c:pt>
                <c:pt idx="4991">
                  <c:v>30.827125531455401</c:v>
                </c:pt>
                <c:pt idx="4992">
                  <c:v>30.751917105071801</c:v>
                </c:pt>
                <c:pt idx="4993">
                  <c:v>30.676875390621898</c:v>
                </c:pt>
                <c:pt idx="4994">
                  <c:v>30.602000058042801</c:v>
                </c:pt>
                <c:pt idx="4995">
                  <c:v>30.527290777846499</c:v>
                </c:pt>
                <c:pt idx="4996">
                  <c:v>30.452747221114201</c:v>
                </c:pt>
                <c:pt idx="4997">
                  <c:v>30.378369059501001</c:v>
                </c:pt>
                <c:pt idx="4998">
                  <c:v>30.304155965230098</c:v>
                </c:pt>
                <c:pt idx="4999">
                  <c:v>30.2301076110952</c:v>
                </c:pt>
                <c:pt idx="5000">
                  <c:v>30.156223670458601</c:v>
                </c:pt>
                <c:pt idx="5001">
                  <c:v>30.082503817250199</c:v>
                </c:pt>
                <c:pt idx="5002">
                  <c:v>30.008947725966301</c:v>
                </c:pt>
                <c:pt idx="5003">
                  <c:v>29.935555071668801</c:v>
                </c:pt>
                <c:pt idx="5004">
                  <c:v>29.862325529987299</c:v>
                </c:pt>
                <c:pt idx="5005">
                  <c:v>29.7892587771127</c:v>
                </c:pt>
                <c:pt idx="5006">
                  <c:v>29.716354489801599</c:v>
                </c:pt>
                <c:pt idx="5007">
                  <c:v>29.643612345371601</c:v>
                </c:pt>
                <c:pt idx="5008">
                  <c:v>29.5710320217039</c:v>
                </c:pt>
                <c:pt idx="5009">
                  <c:v>29.498613197238701</c:v>
                </c:pt>
                <c:pt idx="5010">
                  <c:v>29.426355550977799</c:v>
                </c:pt>
                <c:pt idx="5011">
                  <c:v>29.3542587624821</c:v>
                </c:pt>
                <c:pt idx="5012">
                  <c:v>29.282322511870198</c:v>
                </c:pt>
                <c:pt idx="5013">
                  <c:v>29.210546479818898</c:v>
                </c:pt>
                <c:pt idx="5014">
                  <c:v>29.138930347561399</c:v>
                </c:pt>
                <c:pt idx="5015">
                  <c:v>29.0674737968884</c:v>
                </c:pt>
                <c:pt idx="5016">
                  <c:v>28.996176510142401</c:v>
                </c:pt>
                <c:pt idx="5017">
                  <c:v>28.9250381702246</c:v>
                </c:pt>
                <c:pt idx="5018">
                  <c:v>28.854058460586199</c:v>
                </c:pt>
                <c:pt idx="5019">
                  <c:v>28.7832370652315</c:v>
                </c:pt>
                <c:pt idx="5020">
                  <c:v>28.712573668718299</c:v>
                </c:pt>
                <c:pt idx="5021">
                  <c:v>28.6420679561535</c:v>
                </c:pt>
                <c:pt idx="5022">
                  <c:v>28.571719613196102</c:v>
                </c:pt>
                <c:pt idx="5023">
                  <c:v>28.501528326052501</c:v>
                </c:pt>
                <c:pt idx="5024">
                  <c:v>28.431493781478402</c:v>
                </c:pt>
                <c:pt idx="5025">
                  <c:v>28.361615666777301</c:v>
                </c:pt>
                <c:pt idx="5026">
                  <c:v>28.2918936697994</c:v>
                </c:pt>
                <c:pt idx="5027">
                  <c:v>28.222327478940102</c:v>
                </c:pt>
                <c:pt idx="5028">
                  <c:v>28.152916783142</c:v>
                </c:pt>
                <c:pt idx="5029">
                  <c:v>28.083661271890701</c:v>
                </c:pt>
                <c:pt idx="5030">
                  <c:v>28.014560635215599</c:v>
                </c:pt>
                <c:pt idx="5031">
                  <c:v>27.945614563687599</c:v>
                </c:pt>
                <c:pt idx="5032">
                  <c:v>27.8768227484214</c:v>
                </c:pt>
                <c:pt idx="5033">
                  <c:v>27.8081848810731</c:v>
                </c:pt>
                <c:pt idx="5034">
                  <c:v>27.739700653837001</c:v>
                </c:pt>
                <c:pt idx="5035">
                  <c:v>27.671369759448201</c:v>
                </c:pt>
                <c:pt idx="5036">
                  <c:v>27.603191891180298</c:v>
                </c:pt>
                <c:pt idx="5037">
                  <c:v>27.535166742845</c:v>
                </c:pt>
                <c:pt idx="5038">
                  <c:v>27.4672940087905</c:v>
                </c:pt>
                <c:pt idx="5039">
                  <c:v>27.399573383901199</c:v>
                </c:pt>
                <c:pt idx="5040">
                  <c:v>27.332004563597302</c:v>
                </c:pt>
                <c:pt idx="5041">
                  <c:v>27.264587243834001</c:v>
                </c:pt>
                <c:pt idx="5042">
                  <c:v>27.197321121099598</c:v>
                </c:pt>
                <c:pt idx="5043">
                  <c:v>27.130205892414399</c:v>
                </c:pt>
                <c:pt idx="5044">
                  <c:v>27.063241255333999</c:v>
                </c:pt>
                <c:pt idx="5045">
                  <c:v>26.996426907942698</c:v>
                </c:pt>
                <c:pt idx="5046">
                  <c:v>26.929762548856299</c:v>
                </c:pt>
                <c:pt idx="5047">
                  <c:v>26.863247877219699</c:v>
                </c:pt>
                <c:pt idx="5048">
                  <c:v>26.7968825927084</c:v>
                </c:pt>
                <c:pt idx="5049">
                  <c:v>26.730666395524501</c:v>
                </c:pt>
                <c:pt idx="5050">
                  <c:v>26.6645989863975</c:v>
                </c:pt>
                <c:pt idx="5051">
                  <c:v>26.598680066584301</c:v>
                </c:pt>
                <c:pt idx="5052">
                  <c:v>26.532909337867</c:v>
                </c:pt>
                <c:pt idx="5053">
                  <c:v>26.467286502553801</c:v>
                </c:pt>
                <c:pt idx="5054">
                  <c:v>26.4018112634757</c:v>
                </c:pt>
                <c:pt idx="5055">
                  <c:v>26.3364833239878</c:v>
                </c:pt>
                <c:pt idx="5056">
                  <c:v>26.271302387967701</c:v>
                </c:pt>
                <c:pt idx="5057">
                  <c:v>26.2062681598144</c:v>
                </c:pt>
                <c:pt idx="5058">
                  <c:v>26.1413803444491</c:v>
                </c:pt>
                <c:pt idx="5059">
                  <c:v>26.076638647311299</c:v>
                </c:pt>
                <c:pt idx="5060">
                  <c:v>26.0120427743622</c:v>
                </c:pt>
                <c:pt idx="5061">
                  <c:v>25.947592432079599</c:v>
                </c:pt>
                <c:pt idx="5062">
                  <c:v>25.8832873274599</c:v>
                </c:pt>
                <c:pt idx="5063">
                  <c:v>25.819127168017999</c:v>
                </c:pt>
                <c:pt idx="5064">
                  <c:v>25.755111661783101</c:v>
                </c:pt>
                <c:pt idx="5065">
                  <c:v>25.691240517301299</c:v>
                </c:pt>
                <c:pt idx="5066">
                  <c:v>25.627513443631202</c:v>
                </c:pt>
                <c:pt idx="5067">
                  <c:v>25.5639301503487</c:v>
                </c:pt>
                <c:pt idx="5068">
                  <c:v>25.500490347539699</c:v>
                </c:pt>
                <c:pt idx="5069">
                  <c:v>25.4371937458052</c:v>
                </c:pt>
                <c:pt idx="5070">
                  <c:v>25.374040056254799</c:v>
                </c:pt>
                <c:pt idx="5071">
                  <c:v>25.3110289905127</c:v>
                </c:pt>
                <c:pt idx="5072">
                  <c:v>25.248160260709099</c:v>
                </c:pt>
                <c:pt idx="5073">
                  <c:v>25.185433579486901</c:v>
                </c:pt>
                <c:pt idx="5074">
                  <c:v>25.122848659993998</c:v>
                </c:pt>
                <c:pt idx="5075">
                  <c:v>25.060405215890601</c:v>
                </c:pt>
                <c:pt idx="5076">
                  <c:v>24.998102961338699</c:v>
                </c:pt>
                <c:pt idx="5077">
                  <c:v>24.9359416110116</c:v>
                </c:pt>
                <c:pt idx="5078">
                  <c:v>24.873920880082601</c:v>
                </c:pt>
                <c:pt idx="5079">
                  <c:v>24.8120404842347</c:v>
                </c:pt>
                <c:pt idx="5080">
                  <c:v>24.750300139651401</c:v>
                </c:pt>
                <c:pt idx="5081">
                  <c:v>24.688699563020698</c:v>
                </c:pt>
                <c:pt idx="5082">
                  <c:v>24.627238471531999</c:v>
                </c:pt>
                <c:pt idx="5083">
                  <c:v>24.565916582878099</c:v>
                </c:pt>
                <c:pt idx="5084">
                  <c:v>24.504733615249901</c:v>
                </c:pt>
                <c:pt idx="5085">
                  <c:v>24.443689287340799</c:v>
                </c:pt>
                <c:pt idx="5086">
                  <c:v>24.382783318342099</c:v>
                </c:pt>
                <c:pt idx="5087">
                  <c:v>24.322015427943398</c:v>
                </c:pt>
                <c:pt idx="5088">
                  <c:v>24.261385336333198</c:v>
                </c:pt>
                <c:pt idx="5089">
                  <c:v>24.2008927641957</c:v>
                </c:pt>
                <c:pt idx="5090">
                  <c:v>24.140537432713099</c:v>
                </c:pt>
                <c:pt idx="5091">
                  <c:v>24.080319063559902</c:v>
                </c:pt>
                <c:pt idx="5092">
                  <c:v>24.020237378909499</c:v>
                </c:pt>
                <c:pt idx="5093">
                  <c:v>23.9602921014251</c:v>
                </c:pt>
                <c:pt idx="5094">
                  <c:v>23.900482954265701</c:v>
                </c:pt>
                <c:pt idx="5095">
                  <c:v>23.840809661081899</c:v>
                </c:pt>
                <c:pt idx="5096">
                  <c:v>23.7812719460164</c:v>
                </c:pt>
                <c:pt idx="5097">
                  <c:v>23.7218695337023</c:v>
                </c:pt>
                <c:pt idx="5098">
                  <c:v>23.6626021492626</c:v>
                </c:pt>
                <c:pt idx="5099">
                  <c:v>23.603469518310799</c:v>
                </c:pt>
                <c:pt idx="5100">
                  <c:v>23.544471366947999</c:v>
                </c:pt>
                <c:pt idx="5101">
                  <c:v>23.485607421763799</c:v>
                </c:pt>
                <c:pt idx="5102">
                  <c:v>23.426877409834098</c:v>
                </c:pt>
                <c:pt idx="5103">
                  <c:v>23.3682810587229</c:v>
                </c:pt>
                <c:pt idx="5104">
                  <c:v>23.309818096478502</c:v>
                </c:pt>
                <c:pt idx="5105">
                  <c:v>23.251488251634299</c:v>
                </c:pt>
                <c:pt idx="5106">
                  <c:v>23.193291253207999</c:v>
                </c:pt>
                <c:pt idx="5107">
                  <c:v>23.135226830701399</c:v>
                </c:pt>
                <c:pt idx="5108">
                  <c:v>23.077294714097501</c:v>
                </c:pt>
                <c:pt idx="5109">
                  <c:v>23.019494633862401</c:v>
                </c:pt>
                <c:pt idx="5110">
                  <c:v>22.961826320943501</c:v>
                </c:pt>
                <c:pt idx="5111">
                  <c:v>22.9042895067684</c:v>
                </c:pt>
                <c:pt idx="5112">
                  <c:v>22.846883923243102</c:v>
                </c:pt>
                <c:pt idx="5113">
                  <c:v>22.7896093027558</c:v>
                </c:pt>
                <c:pt idx="5114">
                  <c:v>22.732465378169099</c:v>
                </c:pt>
                <c:pt idx="5115">
                  <c:v>22.675451882826799</c:v>
                </c:pt>
                <c:pt idx="5116">
                  <c:v>22.618568550545799</c:v>
                </c:pt>
                <c:pt idx="5117">
                  <c:v>22.561815115621702</c:v>
                </c:pt>
                <c:pt idx="5118">
                  <c:v>22.505191312825101</c:v>
                </c:pt>
                <c:pt idx="5119">
                  <c:v>22.448696877399801</c:v>
                </c:pt>
                <c:pt idx="5120">
                  <c:v>22.392331545065801</c:v>
                </c:pt>
                <c:pt idx="5121">
                  <c:v>22.336095052013</c:v>
                </c:pt>
                <c:pt idx="5122">
                  <c:v>22.279987134906499</c:v>
                </c:pt>
                <c:pt idx="5123">
                  <c:v>22.2240075308823</c:v>
                </c:pt>
                <c:pt idx="5124">
                  <c:v>22.168155977546601</c:v>
                </c:pt>
                <c:pt idx="5125">
                  <c:v>22.1124322129759</c:v>
                </c:pt>
                <c:pt idx="5126">
                  <c:v>22.056835975717501</c:v>
                </c:pt>
                <c:pt idx="5127">
                  <c:v>22.001367004785099</c:v>
                </c:pt>
                <c:pt idx="5128">
                  <c:v>21.946025039664001</c:v>
                </c:pt>
                <c:pt idx="5129">
                  <c:v>21.890809820302302</c:v>
                </c:pt>
                <c:pt idx="5130">
                  <c:v>21.835721087119101</c:v>
                </c:pt>
                <c:pt idx="5131">
                  <c:v>21.780758580995801</c:v>
                </c:pt>
                <c:pt idx="5132">
                  <c:v>21.725922043281098</c:v>
                </c:pt>
                <c:pt idx="5133">
                  <c:v>21.6712112157877</c:v>
                </c:pt>
                <c:pt idx="5134">
                  <c:v>21.616625840791201</c:v>
                </c:pt>
                <c:pt idx="5135">
                  <c:v>21.5621656610308</c:v>
                </c:pt>
                <c:pt idx="5136">
                  <c:v>21.507830419709101</c:v>
                </c:pt>
                <c:pt idx="5137">
                  <c:v>21.4536198604874</c:v>
                </c:pt>
                <c:pt idx="5138">
                  <c:v>21.3995337274912</c:v>
                </c:pt>
                <c:pt idx="5139">
                  <c:v>21.3455717653035</c:v>
                </c:pt>
                <c:pt idx="5140">
                  <c:v>21.291733718967901</c:v>
                </c:pt>
                <c:pt idx="5141">
                  <c:v>21.238019333985999</c:v>
                </c:pt>
                <c:pt idx="5142">
                  <c:v>21.184428356319501</c:v>
                </c:pt>
                <c:pt idx="5143">
                  <c:v>21.130960532384599</c:v>
                </c:pt>
                <c:pt idx="5144">
                  <c:v>21.077615609055002</c:v>
                </c:pt>
                <c:pt idx="5145">
                  <c:v>21.0243933336616</c:v>
                </c:pt>
                <c:pt idx="5146">
                  <c:v>20.971293453988899</c:v>
                </c:pt>
                <c:pt idx="5147">
                  <c:v>20.918315718275998</c:v>
                </c:pt>
                <c:pt idx="5148">
                  <c:v>20.865459875217201</c:v>
                </c:pt>
                <c:pt idx="5149">
                  <c:v>20.8127256739579</c:v>
                </c:pt>
                <c:pt idx="5150">
                  <c:v>20.760112864097099</c:v>
                </c:pt>
                <c:pt idx="5151">
                  <c:v>20.707621195684201</c:v>
                </c:pt>
                <c:pt idx="5152">
                  <c:v>20.655250419221701</c:v>
                </c:pt>
                <c:pt idx="5153">
                  <c:v>20.603000285660901</c:v>
                </c:pt>
                <c:pt idx="5154">
                  <c:v>20.550870546401701</c:v>
                </c:pt>
                <c:pt idx="5155">
                  <c:v>20.498860953294901</c:v>
                </c:pt>
                <c:pt idx="5156">
                  <c:v>20.4469712586383</c:v>
                </c:pt>
                <c:pt idx="5157">
                  <c:v>20.395201215177199</c:v>
                </c:pt>
                <c:pt idx="5158">
                  <c:v>20.343550576103901</c:v>
                </c:pt>
                <c:pt idx="5159">
                  <c:v>20.292019095056599</c:v>
                </c:pt>
                <c:pt idx="5160">
                  <c:v>20.240606526118999</c:v>
                </c:pt>
                <c:pt idx="5161">
                  <c:v>20.1893126238189</c:v>
                </c:pt>
                <c:pt idx="5162">
                  <c:v>20.1381371431292</c:v>
                </c:pt>
                <c:pt idx="5163">
                  <c:v>20.087079839464799</c:v>
                </c:pt>
                <c:pt idx="5164">
                  <c:v>20.036140468684799</c:v>
                </c:pt>
                <c:pt idx="5165">
                  <c:v>19.9853187870882</c:v>
                </c:pt>
                <c:pt idx="5166">
                  <c:v>19.934614551417098</c:v>
                </c:pt>
                <c:pt idx="5167">
                  <c:v>19.8840275188522</c:v>
                </c:pt>
                <c:pt idx="5168">
                  <c:v>19.833557447015899</c:v>
                </c:pt>
                <c:pt idx="5169">
                  <c:v>19.7832040939698</c:v>
                </c:pt>
                <c:pt idx="5170">
                  <c:v>19.7329672182114</c:v>
                </c:pt>
                <c:pt idx="5171">
                  <c:v>19.6828465786793</c:v>
                </c:pt>
                <c:pt idx="5172">
                  <c:v>19.632841934745699</c:v>
                </c:pt>
                <c:pt idx="5173">
                  <c:v>19.582953046223899</c:v>
                </c:pt>
                <c:pt idx="5174">
                  <c:v>19.533179673357601</c:v>
                </c:pt>
                <c:pt idx="5175">
                  <c:v>19.483521576830299</c:v>
                </c:pt>
                <c:pt idx="5176">
                  <c:v>19.4339785177566</c:v>
                </c:pt>
                <c:pt idx="5177">
                  <c:v>19.3845502576862</c:v>
                </c:pt>
                <c:pt idx="5178">
                  <c:v>19.335236558601402</c:v>
                </c:pt>
                <c:pt idx="5179">
                  <c:v>19.286037182917401</c:v>
                </c:pt>
                <c:pt idx="5180">
                  <c:v>19.236951893479901</c:v>
                </c:pt>
                <c:pt idx="5181">
                  <c:v>19.187980453568201</c:v>
                </c:pt>
                <c:pt idx="5182">
                  <c:v>19.139122626888302</c:v>
                </c:pt>
                <c:pt idx="5183">
                  <c:v>19.090378177578401</c:v>
                </c:pt>
                <c:pt idx="5184">
                  <c:v>19.041746870205799</c:v>
                </c:pt>
                <c:pt idx="5185">
                  <c:v>18.993228469763999</c:v>
                </c:pt>
                <c:pt idx="5186">
                  <c:v>18.944822741675601</c:v>
                </c:pt>
                <c:pt idx="5187">
                  <c:v>18.896529451790599</c:v>
                </c:pt>
                <c:pt idx="5188">
                  <c:v>18.848348366384201</c:v>
                </c:pt>
                <c:pt idx="5189">
                  <c:v>18.800279252157601</c:v>
                </c:pt>
                <c:pt idx="5190">
                  <c:v>18.752321876238199</c:v>
                </c:pt>
                <c:pt idx="5191">
                  <c:v>18.704476006175302</c:v>
                </c:pt>
                <c:pt idx="5192">
                  <c:v>18.656741409944001</c:v>
                </c:pt>
                <c:pt idx="5193">
                  <c:v>18.609117855940202</c:v>
                </c:pt>
                <c:pt idx="5194">
                  <c:v>18.561605112984701</c:v>
                </c:pt>
                <c:pt idx="5195">
                  <c:v>18.514202950318602</c:v>
                </c:pt>
                <c:pt idx="5196">
                  <c:v>18.466911137603201</c:v>
                </c:pt>
                <c:pt idx="5197">
                  <c:v>18.419729444921401</c:v>
                </c:pt>
                <c:pt idx="5198">
                  <c:v>18.372657642775199</c:v>
                </c:pt>
                <c:pt idx="5199">
                  <c:v>18.325695502085999</c:v>
                </c:pt>
                <c:pt idx="5200">
                  <c:v>18.278842794192599</c:v>
                </c:pt>
                <c:pt idx="5201">
                  <c:v>18.2320992908531</c:v>
                </c:pt>
                <c:pt idx="5202">
                  <c:v>18.185464764240798</c:v>
                </c:pt>
                <c:pt idx="5203">
                  <c:v>18.138938986946499</c:v>
                </c:pt>
                <c:pt idx="5204">
                  <c:v>18.092521731976301</c:v>
                </c:pt>
                <c:pt idx="5205">
                  <c:v>18.046212772752501</c:v>
                </c:pt>
                <c:pt idx="5206">
                  <c:v>18.000011883109501</c:v>
                </c:pt>
                <c:pt idx="5207">
                  <c:v>17.953918837297302</c:v>
                </c:pt>
                <c:pt idx="5208">
                  <c:v>17.907933409978799</c:v>
                </c:pt>
                <c:pt idx="5209">
                  <c:v>17.8620553762293</c:v>
                </c:pt>
                <c:pt idx="5210">
                  <c:v>17.816284511534899</c:v>
                </c:pt>
                <c:pt idx="5211">
                  <c:v>17.770620591794401</c:v>
                </c:pt>
                <c:pt idx="5212">
                  <c:v>17.725063393315299</c:v>
                </c:pt>
                <c:pt idx="5213">
                  <c:v>17.6796126928175</c:v>
                </c:pt>
                <c:pt idx="5214">
                  <c:v>17.634268267427998</c:v>
                </c:pt>
                <c:pt idx="5215">
                  <c:v>17.5890298946832</c:v>
                </c:pt>
                <c:pt idx="5216">
                  <c:v>17.543897352526699</c:v>
                </c:pt>
                <c:pt idx="5217">
                  <c:v>17.498870419310698</c:v>
                </c:pt>
                <c:pt idx="5218">
                  <c:v>17.453948873793301</c:v>
                </c:pt>
                <c:pt idx="5219">
                  <c:v>17.409132495138198</c:v>
                </c:pt>
                <c:pt idx="5220">
                  <c:v>17.3644210629155</c:v>
                </c:pt>
                <c:pt idx="5221">
                  <c:v>17.319814357099499</c:v>
                </c:pt>
                <c:pt idx="5222">
                  <c:v>17.275312158067099</c:v>
                </c:pt>
                <c:pt idx="5223">
                  <c:v>17.230914246601799</c:v>
                </c:pt>
                <c:pt idx="5224">
                  <c:v>17.186620403887702</c:v>
                </c:pt>
                <c:pt idx="5225">
                  <c:v>17.142430411511398</c:v>
                </c:pt>
                <c:pt idx="5226">
                  <c:v>17.0983440514613</c:v>
                </c:pt>
                <c:pt idx="5227">
                  <c:v>17.0543611061265</c:v>
                </c:pt>
                <c:pt idx="5228">
                  <c:v>17.010481358297699</c:v>
                </c:pt>
                <c:pt idx="5229">
                  <c:v>16.9667045911619</c:v>
                </c:pt>
                <c:pt idx="5230">
                  <c:v>16.923030588309199</c:v>
                </c:pt>
                <c:pt idx="5231">
                  <c:v>16.879459133725401</c:v>
                </c:pt>
                <c:pt idx="5232">
                  <c:v>16.835990011794401</c:v>
                </c:pt>
                <c:pt idx="5233">
                  <c:v>16.792623007298399</c:v>
                </c:pt>
                <c:pt idx="5234">
                  <c:v>16.749357905414801</c:v>
                </c:pt>
                <c:pt idx="5235">
                  <c:v>16.706194491718499</c:v>
                </c:pt>
                <c:pt idx="5236">
                  <c:v>16.663132552176801</c:v>
                </c:pt>
                <c:pt idx="5237">
                  <c:v>16.6201718731546</c:v>
                </c:pt>
                <c:pt idx="5238">
                  <c:v>16.577312241409501</c:v>
                </c:pt>
                <c:pt idx="5239">
                  <c:v>16.5345534440916</c:v>
                </c:pt>
                <c:pt idx="5240">
                  <c:v>16.491895268745498</c:v>
                </c:pt>
                <c:pt idx="5241">
                  <c:v>16.449337503306801</c:v>
                </c:pt>
                <c:pt idx="5242">
                  <c:v>16.406879936102801</c:v>
                </c:pt>
                <c:pt idx="5243">
                  <c:v>16.364522355851499</c:v>
                </c:pt>
                <c:pt idx="5244">
                  <c:v>16.322264551662599</c:v>
                </c:pt>
                <c:pt idx="5245">
                  <c:v>16.280106313032601</c:v>
                </c:pt>
                <c:pt idx="5246">
                  <c:v>16.238047429849399</c:v>
                </c:pt>
                <c:pt idx="5247">
                  <c:v>16.196087692388801</c:v>
                </c:pt>
                <c:pt idx="5248">
                  <c:v>16.154226891313801</c:v>
                </c:pt>
                <c:pt idx="5249">
                  <c:v>16.112464817675001</c:v>
                </c:pt>
                <c:pt idx="5250">
                  <c:v>16.070801262909299</c:v>
                </c:pt>
                <c:pt idx="5251">
                  <c:v>16.029236018839701</c:v>
                </c:pt>
                <c:pt idx="5252">
                  <c:v>15.987768877674901</c:v>
                </c:pt>
                <c:pt idx="5253">
                  <c:v>15.9463996320078</c:v>
                </c:pt>
                <c:pt idx="5254">
                  <c:v>15.905128074815</c:v>
                </c:pt>
                <c:pt idx="5255">
                  <c:v>15.8639539994578</c:v>
                </c:pt>
                <c:pt idx="5256">
                  <c:v>15.8228771996802</c:v>
                </c:pt>
                <c:pt idx="5257">
                  <c:v>15.781897469606299</c:v>
                </c:pt>
                <c:pt idx="5258">
                  <c:v>15.7410146037447</c:v>
                </c:pt>
                <c:pt idx="5259">
                  <c:v>15.700228396984199</c:v>
                </c:pt>
                <c:pt idx="5260">
                  <c:v>15.6595386445932</c:v>
                </c:pt>
                <c:pt idx="5261">
                  <c:v>15.618945142220699</c:v>
                </c:pt>
                <c:pt idx="5262">
                  <c:v>15.5784476858943</c:v>
                </c:pt>
                <c:pt idx="5263">
                  <c:v>15.5380460720214</c:v>
                </c:pt>
                <c:pt idx="5264">
                  <c:v>15.497740097386</c:v>
                </c:pt>
                <c:pt idx="5265">
                  <c:v>15.457529559150901</c:v>
                </c:pt>
                <c:pt idx="5266">
                  <c:v>15.4174142548551</c:v>
                </c:pt>
                <c:pt idx="5267">
                  <c:v>15.3773939824131</c:v>
                </c:pt>
                <c:pt idx="5268">
                  <c:v>15.3374685401168</c:v>
                </c:pt>
                <c:pt idx="5269">
                  <c:v>15.297637726631301</c:v>
                </c:pt>
                <c:pt idx="5270">
                  <c:v>15.2579013409969</c:v>
                </c:pt>
                <c:pt idx="5271">
                  <c:v>15.2182591826275</c:v>
                </c:pt>
                <c:pt idx="5272">
                  <c:v>15.1787110513112</c:v>
                </c:pt>
                <c:pt idx="5273">
                  <c:v>15.1392567472079</c:v>
                </c:pt>
                <c:pt idx="5274">
                  <c:v>15.0998960708492</c:v>
                </c:pt>
                <c:pt idx="5275">
                  <c:v>15.0606288231393</c:v>
                </c:pt>
                <c:pt idx="5276">
                  <c:v>15.0214548053511</c:v>
                </c:pt>
                <c:pt idx="5277">
                  <c:v>14.9823738191314</c:v>
                </c:pt>
                <c:pt idx="5278">
                  <c:v>14.943385666492601</c:v>
                </c:pt>
                <c:pt idx="5279">
                  <c:v>14.9044901498191</c:v>
                </c:pt>
                <c:pt idx="5280">
                  <c:v>14.8656870718623</c:v>
                </c:pt>
                <c:pt idx="5281">
                  <c:v>14.8269762357427</c:v>
                </c:pt>
                <c:pt idx="5282">
                  <c:v>14.788357444946399</c:v>
                </c:pt>
                <c:pt idx="5283">
                  <c:v>14.749830503328001</c:v>
                </c:pt>
                <c:pt idx="5284">
                  <c:v>14.7113952151073</c:v>
                </c:pt>
                <c:pt idx="5285">
                  <c:v>14.6730513848699</c:v>
                </c:pt>
                <c:pt idx="5286">
                  <c:v>14.6347988175657</c:v>
                </c:pt>
                <c:pt idx="5287">
                  <c:v>14.596637318509901</c:v>
                </c:pt>
                <c:pt idx="5288">
                  <c:v>14.558566693382501</c:v>
                </c:pt>
                <c:pt idx="5289">
                  <c:v>14.520586748223201</c:v>
                </c:pt>
                <c:pt idx="5290">
                  <c:v>14.4826972894377</c:v>
                </c:pt>
                <c:pt idx="5291">
                  <c:v>14.4448981237922</c:v>
                </c:pt>
                <c:pt idx="5292">
                  <c:v>14.407189058415399</c:v>
                </c:pt>
                <c:pt idx="5293">
                  <c:v>14.3695699007959</c:v>
                </c:pt>
                <c:pt idx="5294">
                  <c:v>14.332040458782799</c:v>
                </c:pt>
                <c:pt idx="5295">
                  <c:v>14.2946005405856</c:v>
                </c:pt>
                <c:pt idx="5296">
                  <c:v>14.2572499547714</c:v>
                </c:pt>
                <c:pt idx="5297">
                  <c:v>14.2199885102685</c:v>
                </c:pt>
                <c:pt idx="5298">
                  <c:v>14.18281601636</c:v>
                </c:pt>
                <c:pt idx="5299">
                  <c:v>14.145732282689201</c:v>
                </c:pt>
                <c:pt idx="5300">
                  <c:v>14.108737119255499</c:v>
                </c:pt>
                <c:pt idx="5301">
                  <c:v>14.0718303364131</c:v>
                </c:pt>
                <c:pt idx="5302">
                  <c:v>14.035011744873501</c:v>
                </c:pt>
                <c:pt idx="5303">
                  <c:v>13.9982811557028</c:v>
                </c:pt>
                <c:pt idx="5304">
                  <c:v>13.961638380322899</c:v>
                </c:pt>
                <c:pt idx="5305">
                  <c:v>13.925083230506701</c:v>
                </c:pt>
                <c:pt idx="5306">
                  <c:v>13.8886155183837</c:v>
                </c:pt>
                <c:pt idx="5307">
                  <c:v>13.852235056434701</c:v>
                </c:pt>
                <c:pt idx="5308">
                  <c:v>13.815941657492999</c:v>
                </c:pt>
                <c:pt idx="5309">
                  <c:v>13.7797351347436</c:v>
                </c:pt>
                <c:pt idx="5310">
                  <c:v>13.7436153017225</c:v>
                </c:pt>
                <c:pt idx="5311">
                  <c:v>13.707581972316801</c:v>
                </c:pt>
                <c:pt idx="5312">
                  <c:v>13.6716349607639</c:v>
                </c:pt>
                <c:pt idx="5313">
                  <c:v>13.6357740816491</c:v>
                </c:pt>
                <c:pt idx="5314">
                  <c:v>13.599999149908101</c:v>
                </c:pt>
                <c:pt idx="5315">
                  <c:v>13.564309980824101</c:v>
                </c:pt>
                <c:pt idx="5316">
                  <c:v>13.5287063900295</c:v>
                </c:pt>
                <c:pt idx="5317">
                  <c:v>13.4931881935021</c:v>
                </c:pt>
                <c:pt idx="5318">
                  <c:v>13.4577552075678</c:v>
                </c:pt>
                <c:pt idx="5319">
                  <c:v>13.422407248897199</c:v>
                </c:pt>
                <c:pt idx="5320">
                  <c:v>13.387144134507199</c:v>
                </c:pt>
                <c:pt idx="5321">
                  <c:v>13.3519656817598</c:v>
                </c:pt>
                <c:pt idx="5322">
                  <c:v>13.3168717083616</c:v>
                </c:pt>
                <c:pt idx="5323">
                  <c:v>13.281862032362801</c:v>
                </c:pt>
                <c:pt idx="5324">
                  <c:v>13.2469364721559</c:v>
                </c:pt>
                <c:pt idx="5325">
                  <c:v>13.212094846478299</c:v>
                </c:pt>
                <c:pt idx="5326">
                  <c:v>13.1773369744083</c:v>
                </c:pt>
                <c:pt idx="5327">
                  <c:v>13.142662675365299</c:v>
                </c:pt>
                <c:pt idx="5328">
                  <c:v>13.108071769111399</c:v>
                </c:pt>
                <c:pt idx="5329">
                  <c:v>13.0735640757472</c:v>
                </c:pt>
                <c:pt idx="5330">
                  <c:v>13.0391394157151</c:v>
                </c:pt>
                <c:pt idx="5331">
                  <c:v>13.0047976097971</c:v>
                </c:pt>
                <c:pt idx="5332">
                  <c:v>12.9705384791118</c:v>
                </c:pt>
                <c:pt idx="5333">
                  <c:v>12.9363618451184</c:v>
                </c:pt>
                <c:pt idx="5334">
                  <c:v>12.902267529613599</c:v>
                </c:pt>
                <c:pt idx="5335">
                  <c:v>12.868255354730101</c:v>
                </c:pt>
                <c:pt idx="5336">
                  <c:v>12.834325142937899</c:v>
                </c:pt>
                <c:pt idx="5337">
                  <c:v>12.800476717044701</c:v>
                </c:pt>
                <c:pt idx="5338">
                  <c:v>12.766709900191101</c:v>
                </c:pt>
                <c:pt idx="5339">
                  <c:v>12.733024515855201</c:v>
                </c:pt>
                <c:pt idx="5340">
                  <c:v>12.6994203878474</c:v>
                </c:pt>
                <c:pt idx="5341">
                  <c:v>12.665897340315</c:v>
                </c:pt>
                <c:pt idx="5342">
                  <c:v>12.632455197735901</c:v>
                </c:pt>
                <c:pt idx="5343">
                  <c:v>12.5990937849226</c:v>
                </c:pt>
                <c:pt idx="5344">
                  <c:v>12.5658129270185</c:v>
                </c:pt>
                <c:pt idx="5345">
                  <c:v>12.5326124495003</c:v>
                </c:pt>
                <c:pt idx="5346">
                  <c:v>12.4994921781763</c:v>
                </c:pt>
                <c:pt idx="5347">
                  <c:v>12.4664519391836</c:v>
                </c:pt>
                <c:pt idx="5348">
                  <c:v>12.433491558990401</c:v>
                </c:pt>
                <c:pt idx="5349">
                  <c:v>12.4006108643958</c:v>
                </c:pt>
                <c:pt idx="5350">
                  <c:v>12.3678096825262</c:v>
                </c:pt>
                <c:pt idx="5351">
                  <c:v>12.335087840838399</c:v>
                </c:pt>
                <c:pt idx="5352">
                  <c:v>12.3024451671149</c:v>
                </c:pt>
                <c:pt idx="5353">
                  <c:v>12.269881489468499</c:v>
                </c:pt>
                <c:pt idx="5354">
                  <c:v>12.2373966363366</c:v>
                </c:pt>
                <c:pt idx="5355">
                  <c:v>12.204990436485</c:v>
                </c:pt>
                <c:pt idx="5356">
                  <c:v>12.172662719004</c:v>
                </c:pt>
                <c:pt idx="5357">
                  <c:v>12.1404133133101</c:v>
                </c:pt>
                <c:pt idx="5358">
                  <c:v>12.108242049144501</c:v>
                </c:pt>
                <c:pt idx="5359">
                  <c:v>12.076148756572501</c:v>
                </c:pt>
                <c:pt idx="5360">
                  <c:v>12.044133265983399</c:v>
                </c:pt>
                <c:pt idx="5361">
                  <c:v>12.012195408089999</c:v>
                </c:pt>
                <c:pt idx="5362">
                  <c:v>11.9803350139281</c:v>
                </c:pt>
                <c:pt idx="5363">
                  <c:v>11.9485519148545</c:v>
                </c:pt>
                <c:pt idx="5364">
                  <c:v>11.916845942549401</c:v>
                </c:pt>
                <c:pt idx="5365">
                  <c:v>11.885216929013099</c:v>
                </c:pt>
                <c:pt idx="5366">
                  <c:v>11.853664706566899</c:v>
                </c:pt>
                <c:pt idx="5367">
                  <c:v>11.822189107851401</c:v>
                </c:pt>
                <c:pt idx="5368">
                  <c:v>11.790789965828999</c:v>
                </c:pt>
                <c:pt idx="5369">
                  <c:v>11.759467113779399</c:v>
                </c:pt>
                <c:pt idx="5370">
                  <c:v>11.7282203853003</c:v>
                </c:pt>
                <c:pt idx="5371">
                  <c:v>11.6970496143094</c:v>
                </c:pt>
                <c:pt idx="5372">
                  <c:v>11.6659546350404</c:v>
                </c:pt>
                <c:pt idx="5373">
                  <c:v>11.634935282045699</c:v>
                </c:pt>
                <c:pt idx="5374">
                  <c:v>11.6039913901924</c:v>
                </c:pt>
                <c:pt idx="5375">
                  <c:v>11.573122794664201</c:v>
                </c:pt>
                <c:pt idx="5376">
                  <c:v>11.542329330960699</c:v>
                </c:pt>
                <c:pt idx="5377">
                  <c:v>11.511610834895899</c:v>
                </c:pt>
                <c:pt idx="5378">
                  <c:v>11.480967142598701</c:v>
                </c:pt>
                <c:pt idx="5379">
                  <c:v>11.450398090512101</c:v>
                </c:pt>
                <c:pt idx="5380">
                  <c:v>11.4199035153915</c:v>
                </c:pt>
                <c:pt idx="5381">
                  <c:v>11.389483254305899</c:v>
                </c:pt>
                <c:pt idx="5382">
                  <c:v>11.359137144636801</c:v>
                </c:pt>
                <c:pt idx="5383">
                  <c:v>11.3288650240775</c:v>
                </c:pt>
                <c:pt idx="5384">
                  <c:v>11.2986667306321</c:v>
                </c:pt>
                <c:pt idx="5385">
                  <c:v>11.2685421026165</c:v>
                </c:pt>
                <c:pt idx="5386">
                  <c:v>11.238490978656801</c:v>
                </c:pt>
                <c:pt idx="5387">
                  <c:v>11.2085131976872</c:v>
                </c:pt>
                <c:pt idx="5388">
                  <c:v>11.1786085989544</c:v>
                </c:pt>
                <c:pt idx="5389">
                  <c:v>11.148777022011201</c:v>
                </c:pt>
                <c:pt idx="5390">
                  <c:v>11.1190183067192</c:v>
                </c:pt>
                <c:pt idx="5391">
                  <c:v>11.089332293249299</c:v>
                </c:pt>
                <c:pt idx="5392">
                  <c:v>11.059718822078</c:v>
                </c:pt>
                <c:pt idx="5393">
                  <c:v>11.030177733989801</c:v>
                </c:pt>
                <c:pt idx="5394">
                  <c:v>11.000708870074201</c:v>
                </c:pt>
                <c:pt idx="5395">
                  <c:v>10.971312071727599</c:v>
                </c:pt>
                <c:pt idx="5396">
                  <c:v>10.9419871806512</c:v>
                </c:pt>
                <c:pt idx="5397">
                  <c:v>10.9127340388518</c:v>
                </c:pt>
                <c:pt idx="5398">
                  <c:v>10.883552488638999</c:v>
                </c:pt>
                <c:pt idx="5399">
                  <c:v>10.8544423726283</c:v>
                </c:pt>
                <c:pt idx="5400">
                  <c:v>10.8254035337354</c:v>
                </c:pt>
                <c:pt idx="5401">
                  <c:v>10.7964358151815</c:v>
                </c:pt>
                <c:pt idx="5402">
                  <c:v>10.7675390604889</c:v>
                </c:pt>
                <c:pt idx="5403">
                  <c:v>10.738713113482</c:v>
                </c:pt>
                <c:pt idx="5404">
                  <c:v>10.709957818287</c:v>
                </c:pt>
                <c:pt idx="5405">
                  <c:v>10.6812730193304</c:v>
                </c:pt>
                <c:pt idx="5406">
                  <c:v>10.652658561337899</c:v>
                </c:pt>
                <c:pt idx="5407">
                  <c:v>10.624114289336299</c:v>
                </c:pt>
                <c:pt idx="5408">
                  <c:v>10.595640048651999</c:v>
                </c:pt>
                <c:pt idx="5409">
                  <c:v>10.5672356849099</c:v>
                </c:pt>
                <c:pt idx="5410">
                  <c:v>10.538901044032301</c:v>
                </c:pt>
                <c:pt idx="5411">
                  <c:v>10.510635972240699</c:v>
                </c:pt>
                <c:pt idx="5412">
                  <c:v>10.482440316052401</c:v>
                </c:pt>
                <c:pt idx="5413">
                  <c:v>10.454313922283401</c:v>
                </c:pt>
                <c:pt idx="5414">
                  <c:v>10.426256638044901</c:v>
                </c:pt>
                <c:pt idx="5415">
                  <c:v>10.3982683107436</c:v>
                </c:pt>
                <c:pt idx="5416">
                  <c:v>10.370348788083399</c:v>
                </c:pt>
                <c:pt idx="5417">
                  <c:v>10.3424979180606</c:v>
                </c:pt>
                <c:pt idx="5418">
                  <c:v>10.314715548967399</c:v>
                </c:pt>
                <c:pt idx="5419">
                  <c:v>10.287001529390601</c:v>
                </c:pt>
                <c:pt idx="5420">
                  <c:v>10.259355708208799</c:v>
                </c:pt>
                <c:pt idx="5421">
                  <c:v>10.2317779345946</c:v>
                </c:pt>
                <c:pt idx="5422">
                  <c:v>10.2042680580123</c:v>
                </c:pt>
                <c:pt idx="5423">
                  <c:v>10.1768259282193</c:v>
                </c:pt>
                <c:pt idx="5424">
                  <c:v>10.1494513952634</c:v>
                </c:pt>
                <c:pt idx="5425">
                  <c:v>10.1221443094843</c:v>
                </c:pt>
                <c:pt idx="5426">
                  <c:v>10.094904521511999</c:v>
                </c:pt>
                <c:pt idx="5427">
                  <c:v>10.067731882265299</c:v>
                </c:pt>
                <c:pt idx="5428">
                  <c:v>10.040626242954801</c:v>
                </c:pt>
                <c:pt idx="5429">
                  <c:v>10.0135874550786</c:v>
                </c:pt>
                <c:pt idx="5430">
                  <c:v>9.9866153704238894</c:v>
                </c:pt>
                <c:pt idx="5431">
                  <c:v>9.9597098410659193</c:v>
                </c:pt>
                <c:pt idx="5432">
                  <c:v>9.9328707193673207</c:v>
                </c:pt>
                <c:pt idx="5433">
                  <c:v>9.9060978579794607</c:v>
                </c:pt>
                <c:pt idx="5434">
                  <c:v>9.8793911098379805</c:v>
                </c:pt>
                <c:pt idx="5435">
                  <c:v>9.8527503281667901</c:v>
                </c:pt>
                <c:pt idx="5436">
                  <c:v>9.8261753664740592</c:v>
                </c:pt>
                <c:pt idx="5437">
                  <c:v>9.7996660785547505</c:v>
                </c:pt>
                <c:pt idx="5438">
                  <c:v>9.7732223184870897</c:v>
                </c:pt>
                <c:pt idx="5439">
                  <c:v>9.7468439406345695</c:v>
                </c:pt>
                <c:pt idx="5440">
                  <c:v>9.7205307996444592</c:v>
                </c:pt>
                <c:pt idx="5441">
                  <c:v>9.6942827504468099</c:v>
                </c:pt>
                <c:pt idx="5442">
                  <c:v>9.6680996482559305</c:v>
                </c:pt>
                <c:pt idx="5443">
                  <c:v>9.6419813485674197</c:v>
                </c:pt>
                <c:pt idx="5444">
                  <c:v>9.6159277071596296</c:v>
                </c:pt>
                <c:pt idx="5445">
                  <c:v>9.5899385800912107</c:v>
                </c:pt>
                <c:pt idx="5446">
                  <c:v>9.5640138237025791</c:v>
                </c:pt>
                <c:pt idx="5447">
                  <c:v>9.5381532946154302</c:v>
                </c:pt>
                <c:pt idx="5448">
                  <c:v>9.5123568497302298</c:v>
                </c:pt>
                <c:pt idx="5449">
                  <c:v>9.4866243462282096</c:v>
                </c:pt>
                <c:pt idx="5450">
                  <c:v>9.4609556415698997</c:v>
                </c:pt>
                <c:pt idx="5451">
                  <c:v>9.4353505934925899</c:v>
                </c:pt>
                <c:pt idx="5452">
                  <c:v>9.4098090600143696</c:v>
                </c:pt>
                <c:pt idx="5453">
                  <c:v>9.3843308994290808</c:v>
                </c:pt>
                <c:pt idx="5454">
                  <c:v>9.3589159703098499</c:v>
                </c:pt>
                <c:pt idx="5455">
                  <c:v>9.3335641315046001</c:v>
                </c:pt>
                <c:pt idx="5456">
                  <c:v>9.3082752421394996</c:v>
                </c:pt>
                <c:pt idx="5457">
                  <c:v>9.2830491616145405</c:v>
                </c:pt>
                <c:pt idx="5458">
                  <c:v>9.2578857496074498</c:v>
                </c:pt>
                <c:pt idx="5459">
                  <c:v>9.2327848660697605</c:v>
                </c:pt>
                <c:pt idx="5460">
                  <c:v>9.2077463712277794</c:v>
                </c:pt>
                <c:pt idx="5461">
                  <c:v>9.1827701255811007</c:v>
                </c:pt>
                <c:pt idx="5462">
                  <c:v>9.1578559899050909</c:v>
                </c:pt>
                <c:pt idx="5463">
                  <c:v>9.1330038252459005</c:v>
                </c:pt>
                <c:pt idx="5464">
                  <c:v>9.1082134929229497</c:v>
                </c:pt>
                <c:pt idx="5465">
                  <c:v>9.0834848545304698</c:v>
                </c:pt>
                <c:pt idx="5466">
                  <c:v>9.0588177719304603</c:v>
                </c:pt>
                <c:pt idx="5467">
                  <c:v>9.0342121072591794</c:v>
                </c:pt>
                <c:pt idx="5468">
                  <c:v>9.0096677229227193</c:v>
                </c:pt>
                <c:pt idx="5469">
                  <c:v>8.9851844815978996</c:v>
                </c:pt>
                <c:pt idx="5470">
                  <c:v>8.9607622462313792</c:v>
                </c:pt>
                <c:pt idx="5471">
                  <c:v>8.9364008800395496</c:v>
                </c:pt>
                <c:pt idx="5472">
                  <c:v>8.9121002465071193</c:v>
                </c:pt>
                <c:pt idx="5473">
                  <c:v>8.8878602093885792</c:v>
                </c:pt>
                <c:pt idx="5474">
                  <c:v>8.8636806327062008</c:v>
                </c:pt>
                <c:pt idx="5475">
                  <c:v>8.8395613807505296</c:v>
                </c:pt>
                <c:pt idx="5476">
                  <c:v>8.8155023180774297</c:v>
                </c:pt>
                <c:pt idx="5477">
                  <c:v>8.7915033095110005</c:v>
                </c:pt>
                <c:pt idx="5478">
                  <c:v>8.7675642201431803</c:v>
                </c:pt>
                <c:pt idx="5479">
                  <c:v>8.7436849153291707</c:v>
                </c:pt>
                <c:pt idx="5480">
                  <c:v>8.71986526069146</c:v>
                </c:pt>
                <c:pt idx="5481">
                  <c:v>8.6961051221168209</c:v>
                </c:pt>
                <c:pt idx="5482">
                  <c:v>8.6724043657573304</c:v>
                </c:pt>
                <c:pt idx="5483">
                  <c:v>8.6487628580273395</c:v>
                </c:pt>
                <c:pt idx="5484">
                  <c:v>8.6251804656084996</c:v>
                </c:pt>
                <c:pt idx="5485">
                  <c:v>8.6016570554417395</c:v>
                </c:pt>
                <c:pt idx="5486">
                  <c:v>8.5781924947332904</c:v>
                </c:pt>
                <c:pt idx="5487">
                  <c:v>8.5547866509516606</c:v>
                </c:pt>
                <c:pt idx="5488">
                  <c:v>8.5314393918261509</c:v>
                </c:pt>
                <c:pt idx="5489">
                  <c:v>8.5081505853488704</c:v>
                </c:pt>
                <c:pt idx="5490">
                  <c:v>8.4849200997716991</c:v>
                </c:pt>
                <c:pt idx="5491">
                  <c:v>8.4617478036078104</c:v>
                </c:pt>
                <c:pt idx="5492">
                  <c:v>8.4386335656316795</c:v>
                </c:pt>
                <c:pt idx="5493">
                  <c:v>8.4155772548755703</c:v>
                </c:pt>
                <c:pt idx="5494">
                  <c:v>8.3925787406320396</c:v>
                </c:pt>
                <c:pt idx="5495">
                  <c:v>8.3696378924524293</c:v>
                </c:pt>
                <c:pt idx="5496">
                  <c:v>8.3467545801468805</c:v>
                </c:pt>
                <c:pt idx="5497">
                  <c:v>8.3239286737828397</c:v>
                </c:pt>
                <c:pt idx="5498">
                  <c:v>8.3011600436860196</c:v>
                </c:pt>
                <c:pt idx="5499">
                  <c:v>8.2784485604389602</c:v>
                </c:pt>
                <c:pt idx="5500">
                  <c:v>8.2557940948804696</c:v>
                </c:pt>
                <c:pt idx="5501">
                  <c:v>8.2331965181061602</c:v>
                </c:pt>
                <c:pt idx="5502">
                  <c:v>8.2106557014674504</c:v>
                </c:pt>
                <c:pt idx="5503">
                  <c:v>8.1881715165715292</c:v>
                </c:pt>
                <c:pt idx="5504">
                  <c:v>8.1657438352794003</c:v>
                </c:pt>
                <c:pt idx="5505">
                  <c:v>8.1433725297083708</c:v>
                </c:pt>
                <c:pt idx="5506">
                  <c:v>8.1210574722280207</c:v>
                </c:pt>
                <c:pt idx="5507">
                  <c:v>8.0987985354627394</c:v>
                </c:pt>
                <c:pt idx="5508">
                  <c:v>8.0765955922892303</c:v>
                </c:pt>
                <c:pt idx="5509">
                  <c:v>8.0544485158389705</c:v>
                </c:pt>
                <c:pt idx="5510">
                  <c:v>8.0323571794932391</c:v>
                </c:pt>
                <c:pt idx="5511">
                  <c:v>8.0103214568871195</c:v>
                </c:pt>
                <c:pt idx="5512">
                  <c:v>7.9883412219069996</c:v>
                </c:pt>
                <c:pt idx="5513">
                  <c:v>7.9664163486900499</c:v>
                </c:pt>
                <c:pt idx="5514">
                  <c:v>7.94454671162375</c:v>
                </c:pt>
                <c:pt idx="5515">
                  <c:v>7.9227321853458896</c:v>
                </c:pt>
                <c:pt idx="5516">
                  <c:v>7.90097264474554</c:v>
                </c:pt>
                <c:pt idx="5517">
                  <c:v>7.8792679649595696</c:v>
                </c:pt>
                <c:pt idx="5518">
                  <c:v>7.85761802137419</c:v>
                </c:pt>
                <c:pt idx="5519">
                  <c:v>7.8360226896253504</c:v>
                </c:pt>
                <c:pt idx="5520">
                  <c:v>7.81448184559535</c:v>
                </c:pt>
                <c:pt idx="5521">
                  <c:v>7.7929953654152699</c:v>
                </c:pt>
                <c:pt idx="5522">
                  <c:v>7.7715631254639996</c:v>
                </c:pt>
                <c:pt idx="5523">
                  <c:v>7.7501850023652397</c:v>
                </c:pt>
                <c:pt idx="5524">
                  <c:v>7.7288608729919597</c:v>
                </c:pt>
                <c:pt idx="5525">
                  <c:v>7.7075906144609601</c:v>
                </c:pt>
                <c:pt idx="5526">
                  <c:v>7.6863741041358598</c:v>
                </c:pt>
                <c:pt idx="5527">
                  <c:v>7.6652112196250402</c:v>
                </c:pt>
                <c:pt idx="5528">
                  <c:v>7.6441018387817197</c:v>
                </c:pt>
                <c:pt idx="5529">
                  <c:v>7.6230458397039103</c:v>
                </c:pt>
                <c:pt idx="5530">
                  <c:v>7.6020431007334199</c:v>
                </c:pt>
                <c:pt idx="5531">
                  <c:v>7.5810935004543802</c:v>
                </c:pt>
                <c:pt idx="5532">
                  <c:v>7.5601969176962101</c:v>
                </c:pt>
                <c:pt idx="5533">
                  <c:v>7.5393532315296499</c:v>
                </c:pt>
                <c:pt idx="5534">
                  <c:v>7.5185623212672397</c:v>
                </c:pt>
                <c:pt idx="5535">
                  <c:v>7.4978240664658102</c:v>
                </c:pt>
                <c:pt idx="5536">
                  <c:v>7.4771383469210404</c:v>
                </c:pt>
                <c:pt idx="5537">
                  <c:v>7.4565050426713597</c:v>
                </c:pt>
                <c:pt idx="5538">
                  <c:v>7.43592403399406</c:v>
                </c:pt>
                <c:pt idx="5539">
                  <c:v>7.4153952014092104</c:v>
                </c:pt>
                <c:pt idx="5540">
                  <c:v>7.3949184256746898</c:v>
                </c:pt>
                <c:pt idx="5541">
                  <c:v>7.3744935877886801</c:v>
                </c:pt>
                <c:pt idx="5542">
                  <c:v>7.3541205689881997</c:v>
                </c:pt>
                <c:pt idx="5543">
                  <c:v>7.3337992507490597</c:v>
                </c:pt>
                <c:pt idx="5544">
                  <c:v>7.31352951478486</c:v>
                </c:pt>
                <c:pt idx="5545">
                  <c:v>7.2933112430475502</c:v>
                </c:pt>
                <c:pt idx="5546">
                  <c:v>7.2731443177263504</c:v>
                </c:pt>
                <c:pt idx="5547">
                  <c:v>7.2530286212463198</c:v>
                </c:pt>
                <c:pt idx="5548">
                  <c:v>7.23296403627032</c:v>
                </c:pt>
                <c:pt idx="5549">
                  <c:v>7.21295044569802</c:v>
                </c:pt>
                <c:pt idx="5550">
                  <c:v>7.1929877326634104</c:v>
                </c:pt>
                <c:pt idx="5551">
                  <c:v>7.1730757805367702</c:v>
                </c:pt>
                <c:pt idx="5552">
                  <c:v>7.1532144729217197</c:v>
                </c:pt>
                <c:pt idx="5553">
                  <c:v>7.1334036936596599</c:v>
                </c:pt>
                <c:pt idx="5554">
                  <c:v>7.1136433268223502</c:v>
                </c:pt>
                <c:pt idx="5555">
                  <c:v>7.0939332567183104</c:v>
                </c:pt>
                <c:pt idx="5556">
                  <c:v>7.0742733678879004</c:v>
                </c:pt>
                <c:pt idx="5557">
                  <c:v>7.0546635451053099</c:v>
                </c:pt>
                <c:pt idx="5558">
                  <c:v>7.0351036733759997</c:v>
                </c:pt>
                <c:pt idx="5559">
                  <c:v>7.0155936379387898</c:v>
                </c:pt>
                <c:pt idx="5560">
                  <c:v>6.9961333242642896</c:v>
                </c:pt>
                <c:pt idx="5561">
                  <c:v>6.9767226180529303</c:v>
                </c:pt>
                <c:pt idx="5562">
                  <c:v>6.9573614052374504</c:v>
                </c:pt>
                <c:pt idx="5563">
                  <c:v>6.9380495719819004</c:v>
                </c:pt>
                <c:pt idx="5564">
                  <c:v>6.9187870046791797</c:v>
                </c:pt>
                <c:pt idx="5565">
                  <c:v>6.8995735899509603</c:v>
                </c:pt>
                <c:pt idx="5566">
                  <c:v>6.8804092146512703</c:v>
                </c:pt>
                <c:pt idx="5567">
                  <c:v>6.8612937658609203</c:v>
                </c:pt>
                <c:pt idx="5568">
                  <c:v>6.8422271308895501</c:v>
                </c:pt>
                <c:pt idx="5569">
                  <c:v>6.82320919727613</c:v>
                </c:pt>
                <c:pt idx="5570">
                  <c:v>6.8042398527859396</c:v>
                </c:pt>
                <c:pt idx="5571">
                  <c:v>6.7853189854125597</c:v>
                </c:pt>
                <c:pt idx="5572">
                  <c:v>6.7664464833764297</c:v>
                </c:pt>
                <c:pt idx="5573">
                  <c:v>6.7476222351247603</c:v>
                </c:pt>
                <c:pt idx="5574">
                  <c:v>6.7288461293301101</c:v>
                </c:pt>
                <c:pt idx="5575">
                  <c:v>6.7101180548928498</c:v>
                </c:pt>
                <c:pt idx="5576">
                  <c:v>6.6914379009361804</c:v>
                </c:pt>
                <c:pt idx="5577">
                  <c:v>6.6728055568105997</c:v>
                </c:pt>
                <c:pt idx="5578">
                  <c:v>6.6542209120904401</c:v>
                </c:pt>
                <c:pt idx="5579">
                  <c:v>6.6356838565748699</c:v>
                </c:pt>
                <c:pt idx="5580">
                  <c:v>6.6171942802848402</c:v>
                </c:pt>
                <c:pt idx="5581">
                  <c:v>6.5987520734681597</c:v>
                </c:pt>
                <c:pt idx="5582">
                  <c:v>6.5803571265924399</c:v>
                </c:pt>
                <c:pt idx="5583">
                  <c:v>6.5620093303516098</c:v>
                </c:pt>
                <c:pt idx="5584">
                  <c:v>6.5437085756579396</c:v>
                </c:pt>
                <c:pt idx="5585">
                  <c:v>6.5254547536485097</c:v>
                </c:pt>
                <c:pt idx="5586">
                  <c:v>6.5072477556817301</c:v>
                </c:pt>
                <c:pt idx="5587">
                  <c:v>6.4890874733363102</c:v>
                </c:pt>
                <c:pt idx="5588">
                  <c:v>6.4709737984123201</c:v>
                </c:pt>
                <c:pt idx="5589">
                  <c:v>6.4529066229296301</c:v>
                </c:pt>
                <c:pt idx="5590">
                  <c:v>6.4348858391289303</c:v>
                </c:pt>
                <c:pt idx="5591">
                  <c:v>6.4169113394702499</c:v>
                </c:pt>
                <c:pt idx="5592">
                  <c:v>6.3989830166344399</c:v>
                </c:pt>
                <c:pt idx="5593">
                  <c:v>6.3811007635176598</c:v>
                </c:pt>
                <c:pt idx="5594">
                  <c:v>6.36326447323792</c:v>
                </c:pt>
                <c:pt idx="5595">
                  <c:v>6.34547403913054</c:v>
                </c:pt>
                <c:pt idx="5596">
                  <c:v>6.3277293547476798</c:v>
                </c:pt>
                <c:pt idx="5597">
                  <c:v>6.31003031385979</c:v>
                </c:pt>
                <c:pt idx="5598">
                  <c:v>6.29237681045469</c:v>
                </c:pt>
                <c:pt idx="5599">
                  <c:v>6.2747687387350002</c:v>
                </c:pt>
                <c:pt idx="5600">
                  <c:v>6.25720599312268</c:v>
                </c:pt>
                <c:pt idx="5601">
                  <c:v>6.2396884682525098</c:v>
                </c:pt>
                <c:pt idx="5602">
                  <c:v>6.2222160589766</c:v>
                </c:pt>
                <c:pt idx="5603">
                  <c:v>6.2047886603618903</c:v>
                </c:pt>
                <c:pt idx="5604">
                  <c:v>6.1874061676901402</c:v>
                </c:pt>
                <c:pt idx="5605">
                  <c:v>6.17006847645645</c:v>
                </c:pt>
                <c:pt idx="5606">
                  <c:v>6.1527754823712497</c:v>
                </c:pt>
                <c:pt idx="5607">
                  <c:v>6.1355270813587799</c:v>
                </c:pt>
                <c:pt idx="5608">
                  <c:v>6.1183231695551203</c:v>
                </c:pt>
                <c:pt idx="5609">
                  <c:v>6.1011636433102003</c:v>
                </c:pt>
                <c:pt idx="5610">
                  <c:v>6.0840483991872398</c:v>
                </c:pt>
                <c:pt idx="5611">
                  <c:v>6.06697733395933</c:v>
                </c:pt>
                <c:pt idx="5612">
                  <c:v>6.0499503446148601</c:v>
                </c:pt>
                <c:pt idx="5613">
                  <c:v>6.0329673283495699</c:v>
                </c:pt>
                <c:pt idx="5614">
                  <c:v>6.0160281825735096</c:v>
                </c:pt>
                <c:pt idx="5615">
                  <c:v>5.9991328049061003</c:v>
                </c:pt>
                <c:pt idx="5616">
                  <c:v>5.9822810931770496</c:v>
                </c:pt>
                <c:pt idx="5617">
                  <c:v>5.9654729454259297</c:v>
                </c:pt>
                <c:pt idx="5618">
                  <c:v>5.9487082599026202</c:v>
                </c:pt>
                <c:pt idx="5619">
                  <c:v>5.9319869350658498</c:v>
                </c:pt>
                <c:pt idx="5620">
                  <c:v>5.9153088695821898</c:v>
                </c:pt>
                <c:pt idx="5621">
                  <c:v>5.8986739623290099</c:v>
                </c:pt>
                <c:pt idx="5622">
                  <c:v>5.8820821123895497</c:v>
                </c:pt>
                <c:pt idx="5623">
                  <c:v>5.8655332190563598</c:v>
                </c:pt>
                <c:pt idx="5624">
                  <c:v>5.8490271818273296</c:v>
                </c:pt>
                <c:pt idx="5625">
                  <c:v>5.8325639004107002</c:v>
                </c:pt>
                <c:pt idx="5626">
                  <c:v>5.8161432747185202</c:v>
                </c:pt>
                <c:pt idx="5627">
                  <c:v>5.7997652048701802</c:v>
                </c:pt>
                <c:pt idx="5628">
                  <c:v>5.78342959119143</c:v>
                </c:pt>
                <c:pt idx="5629">
                  <c:v>5.7671363342123296</c:v>
                </c:pt>
                <c:pt idx="5630">
                  <c:v>5.7508853346697704</c:v>
                </c:pt>
                <c:pt idx="5631">
                  <c:v>5.7346764935039998</c:v>
                </c:pt>
                <c:pt idx="5632">
                  <c:v>5.7185097118616</c:v>
                </c:pt>
                <c:pt idx="5633">
                  <c:v>5.70238489109098</c:v>
                </c:pt>
                <c:pt idx="5634">
                  <c:v>5.68630193274638</c:v>
                </c:pt>
                <c:pt idx="5635">
                  <c:v>5.67026073858489</c:v>
                </c:pt>
                <c:pt idx="5636">
                  <c:v>5.6542612105659398</c:v>
                </c:pt>
                <c:pt idx="5637">
                  <c:v>5.6383032508517896</c:v>
                </c:pt>
                <c:pt idx="5638">
                  <c:v>5.6223867618090297</c:v>
                </c:pt>
                <c:pt idx="5639">
                  <c:v>5.6065116460036197</c:v>
                </c:pt>
                <c:pt idx="5640">
                  <c:v>5.5906778062043099</c:v>
                </c:pt>
                <c:pt idx="5641">
                  <c:v>5.5748851453807298</c:v>
                </c:pt>
                <c:pt idx="5642">
                  <c:v>5.5591335667053396</c:v>
                </c:pt>
                <c:pt idx="5643">
                  <c:v>5.5434229735484202</c:v>
                </c:pt>
                <c:pt idx="5644">
                  <c:v>5.5277532694826199</c:v>
                </c:pt>
                <c:pt idx="5645">
                  <c:v>5.5121243582789097</c:v>
                </c:pt>
                <c:pt idx="5646">
                  <c:v>5.4965361439085996</c:v>
                </c:pt>
                <c:pt idx="5647">
                  <c:v>5.4809885305423496</c:v>
                </c:pt>
                <c:pt idx="5648">
                  <c:v>5.46548142254965</c:v>
                </c:pt>
                <c:pt idx="5649">
                  <c:v>5.4500147244978496</c:v>
                </c:pt>
                <c:pt idx="5650">
                  <c:v>5.4345883411531197</c:v>
                </c:pt>
                <c:pt idx="5651">
                  <c:v>5.4192021774784802</c:v>
                </c:pt>
                <c:pt idx="5652">
                  <c:v>5.4038561386358097</c:v>
                </c:pt>
                <c:pt idx="5653">
                  <c:v>5.3885501299832903</c:v>
                </c:pt>
                <c:pt idx="5654">
                  <c:v>5.3732840570739899</c:v>
                </c:pt>
                <c:pt idx="5655">
                  <c:v>5.3580578256617803</c:v>
                </c:pt>
                <c:pt idx="5656">
                  <c:v>5.3428713416924198</c:v>
                </c:pt>
                <c:pt idx="5657">
                  <c:v>5.3277245113094702</c:v>
                </c:pt>
                <c:pt idx="5658">
                  <c:v>5.3126172408503596</c:v>
                </c:pt>
                <c:pt idx="5659">
                  <c:v>5.2975494368498399</c:v>
                </c:pt>
                <c:pt idx="5660">
                  <c:v>5.28252100603454</c:v>
                </c:pt>
                <c:pt idx="5661">
                  <c:v>5.2675318553279098</c:v>
                </c:pt>
                <c:pt idx="5662">
                  <c:v>5.2525818918457396</c:v>
                </c:pt>
                <c:pt idx="5663">
                  <c:v>5.23767102289818</c:v>
                </c:pt>
                <c:pt idx="5664">
                  <c:v>5.2227991559882199</c:v>
                </c:pt>
                <c:pt idx="5665">
                  <c:v>5.2079661988116897</c:v>
                </c:pt>
                <c:pt idx="5666">
                  <c:v>5.1931720592577797</c:v>
                </c:pt>
                <c:pt idx="5667">
                  <c:v>5.1784166454075198</c:v>
                </c:pt>
                <c:pt idx="5668">
                  <c:v>5.1636998655327702</c:v>
                </c:pt>
                <c:pt idx="5669">
                  <c:v>5.1490216280997698</c:v>
                </c:pt>
                <c:pt idx="5670">
                  <c:v>5.1343818417625604</c:v>
                </c:pt>
                <c:pt idx="5671">
                  <c:v>5.1197804153685897</c:v>
                </c:pt>
                <c:pt idx="5672">
                  <c:v>5.1052172579550898</c:v>
                </c:pt>
                <c:pt idx="5673">
                  <c:v>5.0906922787486897</c:v>
                </c:pt>
                <c:pt idx="5674">
                  <c:v>5.0762053871673496</c:v>
                </c:pt>
                <c:pt idx="5675">
                  <c:v>5.06175649281787</c:v>
                </c:pt>
                <c:pt idx="5676">
                  <c:v>5.0473455054954002</c:v>
                </c:pt>
                <c:pt idx="5677">
                  <c:v>5.0329723351854598</c:v>
                </c:pt>
                <c:pt idx="5678">
                  <c:v>5.01863689206139</c:v>
                </c:pt>
                <c:pt idx="5679">
                  <c:v>5.0043390864838999</c:v>
                </c:pt>
                <c:pt idx="5680">
                  <c:v>4.9900788290035401</c:v>
                </c:pt>
                <c:pt idx="5681">
                  <c:v>4.9758560303562103</c:v>
                </c:pt>
                <c:pt idx="5682">
                  <c:v>4.9616706014666798</c:v>
                </c:pt>
                <c:pt idx="5683">
                  <c:v>4.94752245344604</c:v>
                </c:pt>
                <c:pt idx="5684">
                  <c:v>4.9334114975907397</c:v>
                </c:pt>
                <c:pt idx="5685">
                  <c:v>4.9193376453860997</c:v>
                </c:pt>
                <c:pt idx="5686">
                  <c:v>4.9053008085002601</c:v>
                </c:pt>
                <c:pt idx="5687">
                  <c:v>4.8913008987887503</c:v>
                </c:pt>
                <c:pt idx="5688">
                  <c:v>4.8773378282924096</c:v>
                </c:pt>
                <c:pt idx="5689">
                  <c:v>4.8634115092349699</c:v>
                </c:pt>
                <c:pt idx="5690">
                  <c:v>4.84952185402648</c:v>
                </c:pt>
                <c:pt idx="5691">
                  <c:v>4.8356687752623699</c:v>
                </c:pt>
                <c:pt idx="5692">
                  <c:v>4.8218521857179004</c:v>
                </c:pt>
                <c:pt idx="5693">
                  <c:v>4.8080719983557003</c:v>
                </c:pt>
                <c:pt idx="5694">
                  <c:v>4.7943281263202397</c:v>
                </c:pt>
                <c:pt idx="5695">
                  <c:v>4.7806204829383603</c:v>
                </c:pt>
                <c:pt idx="5696">
                  <c:v>4.7669489817202502</c:v>
                </c:pt>
                <c:pt idx="5697">
                  <c:v>4.7533135363579397</c:v>
                </c:pt>
                <c:pt idx="5698">
                  <c:v>4.7397140607258104</c:v>
                </c:pt>
                <c:pt idx="5699">
                  <c:v>4.7261504688786404</c:v>
                </c:pt>
                <c:pt idx="5700">
                  <c:v>4.7126226750545097</c:v>
                </c:pt>
                <c:pt idx="5701">
                  <c:v>4.6991305936698797</c:v>
                </c:pt>
                <c:pt idx="5702">
                  <c:v>4.6856741393235799</c:v>
                </c:pt>
                <c:pt idx="5703">
                  <c:v>4.6722532267952603</c:v>
                </c:pt>
                <c:pt idx="5704">
                  <c:v>4.6588677710414599</c:v>
                </c:pt>
                <c:pt idx="5705">
                  <c:v>4.6455176872025596</c:v>
                </c:pt>
                <c:pt idx="5706">
                  <c:v>4.6322028905952903</c:v>
                </c:pt>
                <c:pt idx="5707">
                  <c:v>4.6189232967157601</c:v>
                </c:pt>
                <c:pt idx="5708">
                  <c:v>4.60567882123991</c:v>
                </c:pt>
                <c:pt idx="5709">
                  <c:v>4.5924693800200496</c:v>
                </c:pt>
                <c:pt idx="5710">
                  <c:v>4.5792948890898604</c:v>
                </c:pt>
                <c:pt idx="5711">
                  <c:v>4.5661552646563601</c:v>
                </c:pt>
                <c:pt idx="5712">
                  <c:v>4.5530504231074396</c:v>
                </c:pt>
                <c:pt idx="5713">
                  <c:v>4.5399802810063203</c:v>
                </c:pt>
                <c:pt idx="5714">
                  <c:v>4.5269447550946298</c:v>
                </c:pt>
                <c:pt idx="5715">
                  <c:v>4.5139437622873002</c:v>
                </c:pt>
                <c:pt idx="5716">
                  <c:v>4.5009772196786804</c:v>
                </c:pt>
                <c:pt idx="5717">
                  <c:v>4.4880450445374196</c:v>
                </c:pt>
                <c:pt idx="5718">
                  <c:v>4.4751471543075798</c:v>
                </c:pt>
                <c:pt idx="5719">
                  <c:v>4.4622834666080404</c:v>
                </c:pt>
                <c:pt idx="5720">
                  <c:v>4.4494538992335597</c:v>
                </c:pt>
                <c:pt idx="5721">
                  <c:v>4.4366583701527702</c:v>
                </c:pt>
                <c:pt idx="5722">
                  <c:v>4.4238967975091503</c:v>
                </c:pt>
                <c:pt idx="5723">
                  <c:v>4.4111690996190198</c:v>
                </c:pt>
                <c:pt idx="5724">
                  <c:v>4.3984751949726002</c:v>
                </c:pt>
                <c:pt idx="5725">
                  <c:v>4.3858150022339499</c:v>
                </c:pt>
                <c:pt idx="5726">
                  <c:v>4.3731884402394803</c:v>
                </c:pt>
                <c:pt idx="5727">
                  <c:v>4.36059542799899</c:v>
                </c:pt>
                <c:pt idx="5728">
                  <c:v>4.34803588469312</c:v>
                </c:pt>
                <c:pt idx="5729">
                  <c:v>4.3355097296758904</c:v>
                </c:pt>
                <c:pt idx="5730">
                  <c:v>4.3230168824736603</c:v>
                </c:pt>
                <c:pt idx="5731">
                  <c:v>4.3105572627816704</c:v>
                </c:pt>
                <c:pt idx="5732">
                  <c:v>4.2981307904685302</c:v>
                </c:pt>
                <c:pt idx="5733">
                  <c:v>4.2857373855726903</c:v>
                </c:pt>
                <c:pt idx="5734">
                  <c:v>4.2733769683029799</c:v>
                </c:pt>
                <c:pt idx="5735">
                  <c:v>4.2610494590390999</c:v>
                </c:pt>
                <c:pt idx="5736">
                  <c:v>4.2487547783285802</c:v>
                </c:pt>
                <c:pt idx="5737">
                  <c:v>4.2364928468918697</c:v>
                </c:pt>
                <c:pt idx="5738">
                  <c:v>4.22426358561522</c:v>
                </c:pt>
                <c:pt idx="5739">
                  <c:v>4.21206691555631</c:v>
                </c:pt>
                <c:pt idx="5740">
                  <c:v>4.19990275794013</c:v>
                </c:pt>
                <c:pt idx="5741">
                  <c:v>4.18777103416007</c:v>
                </c:pt>
                <c:pt idx="5742">
                  <c:v>4.1756716657773696</c:v>
                </c:pt>
                <c:pt idx="5743">
                  <c:v>4.1636045745221297</c:v>
                </c:pt>
                <c:pt idx="5744">
                  <c:v>4.1515696822903498</c:v>
                </c:pt>
                <c:pt idx="5745">
                  <c:v>4.1395669111468596</c:v>
                </c:pt>
                <c:pt idx="5746">
                  <c:v>4.1275961833208701</c:v>
                </c:pt>
                <c:pt idx="5747">
                  <c:v>4.1156574212099502</c:v>
                </c:pt>
                <c:pt idx="5748">
                  <c:v>4.1037505473775404</c:v>
                </c:pt>
                <c:pt idx="5749">
                  <c:v>4.09187548455147</c:v>
                </c:pt>
                <c:pt idx="5750">
                  <c:v>4.0800321556279098</c:v>
                </c:pt>
                <c:pt idx="5751">
                  <c:v>4.0682204836663898</c:v>
                </c:pt>
                <c:pt idx="5752">
                  <c:v>4.05644039189084</c:v>
                </c:pt>
                <c:pt idx="5753">
                  <c:v>4.0446918036915402</c:v>
                </c:pt>
                <c:pt idx="5754">
                  <c:v>4.0329746426221398</c:v>
                </c:pt>
                <c:pt idx="5755">
                  <c:v>4.0212888323996596</c:v>
                </c:pt>
                <c:pt idx="5756">
                  <c:v>4.0096342969074801</c:v>
                </c:pt>
                <c:pt idx="5757">
                  <c:v>3.9980109601893599</c:v>
                </c:pt>
                <c:pt idx="5758">
                  <c:v>3.98641874645394</c:v>
                </c:pt>
                <c:pt idx="5759">
                  <c:v>3.97485758007271</c:v>
                </c:pt>
                <c:pt idx="5760">
                  <c:v>3.96332738557803</c:v>
                </c:pt>
                <c:pt idx="5761">
                  <c:v>3.9518280876681402</c:v>
                </c:pt>
                <c:pt idx="5762">
                  <c:v>3.9403596111991499</c:v>
                </c:pt>
                <c:pt idx="5763">
                  <c:v>3.9289218811915299</c:v>
                </c:pt>
                <c:pt idx="5764">
                  <c:v>3.91751482282515</c:v>
                </c:pt>
                <c:pt idx="5765">
                  <c:v>3.90613836144371</c:v>
                </c:pt>
                <c:pt idx="5766">
                  <c:v>3.8947924225488002</c:v>
                </c:pt>
                <c:pt idx="5767">
                  <c:v>3.8834769318043998</c:v>
                </c:pt>
                <c:pt idx="5768">
                  <c:v>3.8721918150333399</c:v>
                </c:pt>
                <c:pt idx="5769">
                  <c:v>3.8609369982198198</c:v>
                </c:pt>
                <c:pt idx="5770">
                  <c:v>3.8497124075059199</c:v>
                </c:pt>
                <c:pt idx="5771">
                  <c:v>3.83851796919559</c:v>
                </c:pt>
                <c:pt idx="5772">
                  <c:v>3.8273536097481702</c:v>
                </c:pt>
                <c:pt idx="5773">
                  <c:v>3.8162192557853398</c:v>
                </c:pt>
                <c:pt idx="5774">
                  <c:v>3.8051148340846801</c:v>
                </c:pt>
                <c:pt idx="5775">
                  <c:v>3.7940402715831398</c:v>
                </c:pt>
                <c:pt idx="5776">
                  <c:v>3.7829954953760199</c:v>
                </c:pt>
                <c:pt idx="5777">
                  <c:v>3.7719804327140301</c:v>
                </c:pt>
                <c:pt idx="5778">
                  <c:v>3.7609950110072399</c:v>
                </c:pt>
                <c:pt idx="5779">
                  <c:v>3.7500391578225698</c:v>
                </c:pt>
                <c:pt idx="5780">
                  <c:v>3.7391128008813501</c:v>
                </c:pt>
                <c:pt idx="5781">
                  <c:v>3.7282158680647601</c:v>
                </c:pt>
                <c:pt idx="5782">
                  <c:v>3.71734828740788</c:v>
                </c:pt>
                <c:pt idx="5783">
                  <c:v>3.70650998710114</c:v>
                </c:pt>
                <c:pt idx="5784">
                  <c:v>3.6957008954928701</c:v>
                </c:pt>
                <c:pt idx="5785">
                  <c:v>3.6849209410842398</c:v>
                </c:pt>
                <c:pt idx="5786">
                  <c:v>3.67417005253284</c:v>
                </c:pt>
                <c:pt idx="5787">
                  <c:v>3.6634481586501</c:v>
                </c:pt>
                <c:pt idx="5788">
                  <c:v>3.6527551884023501</c:v>
                </c:pt>
                <c:pt idx="5789">
                  <c:v>3.6420910709107899</c:v>
                </c:pt>
                <c:pt idx="5790">
                  <c:v>3.6314557354484802</c:v>
                </c:pt>
                <c:pt idx="5791">
                  <c:v>3.6208491114433898</c:v>
                </c:pt>
                <c:pt idx="5792">
                  <c:v>3.6102711284768301</c:v>
                </c:pt>
                <c:pt idx="5793">
                  <c:v>3.5997217162820299</c:v>
                </c:pt>
                <c:pt idx="5794">
                  <c:v>3.58920080474606</c:v>
                </c:pt>
                <c:pt idx="5795">
                  <c:v>3.5787083239078799</c:v>
                </c:pt>
                <c:pt idx="5796">
                  <c:v>3.56824420395834</c:v>
                </c:pt>
                <c:pt idx="5797">
                  <c:v>3.55780837524116</c:v>
                </c:pt>
                <c:pt idx="5798">
                  <c:v>3.5474007682499402</c:v>
                </c:pt>
                <c:pt idx="5799">
                  <c:v>3.5370213136311501</c:v>
                </c:pt>
                <c:pt idx="5800">
                  <c:v>3.5266699421806398</c:v>
                </c:pt>
                <c:pt idx="5801">
                  <c:v>3.5163465848471702</c:v>
                </c:pt>
                <c:pt idx="5802">
                  <c:v>3.5060511727278398</c:v>
                </c:pt>
                <c:pt idx="5803">
                  <c:v>3.4957836370711401</c:v>
                </c:pt>
                <c:pt idx="5804">
                  <c:v>3.4855439092749601</c:v>
                </c:pt>
                <c:pt idx="5805">
                  <c:v>3.4753319208870499</c:v>
                </c:pt>
                <c:pt idx="5806">
                  <c:v>3.4651476036035498</c:v>
                </c:pt>
                <c:pt idx="5807">
                  <c:v>3.45499088927098</c:v>
                </c:pt>
                <c:pt idx="5808">
                  <c:v>3.4448617098847198</c:v>
                </c:pt>
                <c:pt idx="5809">
                  <c:v>3.4347599975865699</c:v>
                </c:pt>
                <c:pt idx="5810">
                  <c:v>3.42468568466919</c:v>
                </c:pt>
                <c:pt idx="5811">
                  <c:v>3.4146387035711099</c:v>
                </c:pt>
                <c:pt idx="5812">
                  <c:v>3.40461898687927</c:v>
                </c:pt>
                <c:pt idx="5813">
                  <c:v>3.3946264673289601</c:v>
                </c:pt>
                <c:pt idx="5814">
                  <c:v>3.3846610778008799</c:v>
                </c:pt>
                <c:pt idx="5815">
                  <c:v>3.3747227513231102</c:v>
                </c:pt>
                <c:pt idx="5816">
                  <c:v>3.3648114210715798</c:v>
                </c:pt>
                <c:pt idx="5817">
                  <c:v>3.3549270203666599</c:v>
                </c:pt>
                <c:pt idx="5818">
                  <c:v>3.3450694826760401</c:v>
                </c:pt>
                <c:pt idx="5819">
                  <c:v>3.3352387416118399</c:v>
                </c:pt>
                <c:pt idx="5820">
                  <c:v>3.3254347309335501</c:v>
                </c:pt>
                <c:pt idx="5821">
                  <c:v>3.3156573845440298</c:v>
                </c:pt>
                <c:pt idx="5822">
                  <c:v>3.30590663649205</c:v>
                </c:pt>
                <c:pt idx="5823">
                  <c:v>3.2961824209702302</c:v>
                </c:pt>
                <c:pt idx="5824">
                  <c:v>3.2864846723171199</c:v>
                </c:pt>
                <c:pt idx="5825">
                  <c:v>3.27681332501361</c:v>
                </c:pt>
                <c:pt idx="5826">
                  <c:v>3.2671683136860001</c:v>
                </c:pt>
                <c:pt idx="5827">
                  <c:v>3.2575495731024802</c:v>
                </c:pt>
                <c:pt idx="5828">
                  <c:v>3.2479570381755898</c:v>
                </c:pt>
                <c:pt idx="5829">
                  <c:v>3.2383906439613002</c:v>
                </c:pt>
                <c:pt idx="5830">
                  <c:v>3.2288503256574499</c:v>
                </c:pt>
                <c:pt idx="5831">
                  <c:v>3.2193360186047402</c:v>
                </c:pt>
                <c:pt idx="5832">
                  <c:v>3.2098476582852999</c:v>
                </c:pt>
                <c:pt idx="5833">
                  <c:v>3.2003851803256098</c:v>
                </c:pt>
                <c:pt idx="5834">
                  <c:v>3.1909485204910601</c:v>
                </c:pt>
                <c:pt idx="5835">
                  <c:v>3.18153761469042</c:v>
                </c:pt>
                <c:pt idx="5836">
                  <c:v>3.1721523989723299</c:v>
                </c:pt>
                <c:pt idx="5837">
                  <c:v>3.1627928095263602</c:v>
                </c:pt>
                <c:pt idx="5838">
                  <c:v>3.1534587826849099</c:v>
                </c:pt>
                <c:pt idx="5839">
                  <c:v>3.1441502549168199</c:v>
                </c:pt>
                <c:pt idx="5840">
                  <c:v>3.1348671628352802</c:v>
                </c:pt>
                <c:pt idx="5841">
                  <c:v>3.1256094431899002</c:v>
                </c:pt>
                <c:pt idx="5842">
                  <c:v>3.1163770328721498</c:v>
                </c:pt>
                <c:pt idx="5843">
                  <c:v>3.1071698689114</c:v>
                </c:pt>
                <c:pt idx="5844">
                  <c:v>3.0979878884769199</c:v>
                </c:pt>
                <c:pt idx="5845">
                  <c:v>3.0888310288763599</c:v>
                </c:pt>
                <c:pt idx="5846">
                  <c:v>3.0796992275557402</c:v>
                </c:pt>
                <c:pt idx="5847">
                  <c:v>3.0705924220999998</c:v>
                </c:pt>
                <c:pt idx="5848">
                  <c:v>3.0615105502309601</c:v>
                </c:pt>
                <c:pt idx="5849">
                  <c:v>3.05245354980981</c:v>
                </c:pt>
                <c:pt idx="5850">
                  <c:v>3.0434213588341699</c:v>
                </c:pt>
                <c:pt idx="5851">
                  <c:v>3.0344139154385101</c:v>
                </c:pt>
                <c:pt idx="5852">
                  <c:v>3.02543115789521</c:v>
                </c:pt>
                <c:pt idx="5853">
                  <c:v>3.0164730246130498</c:v>
                </c:pt>
                <c:pt idx="5854">
                  <c:v>3.0075394541371701</c:v>
                </c:pt>
                <c:pt idx="5855">
                  <c:v>2.9986303851476301</c:v>
                </c:pt>
                <c:pt idx="5856">
                  <c:v>2.98974575646338</c:v>
                </c:pt>
                <c:pt idx="5857">
                  <c:v>2.9808855070362301</c:v>
                </c:pt>
                <c:pt idx="5858">
                  <c:v>2.97204957595542</c:v>
                </c:pt>
                <c:pt idx="5859">
                  <c:v>2.9632379024430699</c:v>
                </c:pt>
                <c:pt idx="5860">
                  <c:v>2.9544504258591702</c:v>
                </c:pt>
                <c:pt idx="5861">
                  <c:v>2.9456870856956399</c:v>
                </c:pt>
                <c:pt idx="5862">
                  <c:v>2.9369478215792699</c:v>
                </c:pt>
                <c:pt idx="5863">
                  <c:v>2.9282325732732302</c:v>
                </c:pt>
                <c:pt idx="5864">
                  <c:v>2.9195412806721199</c:v>
                </c:pt>
                <c:pt idx="5865">
                  <c:v>2.9108738838048902</c:v>
                </c:pt>
                <c:pt idx="5866">
                  <c:v>2.9022303228339301</c:v>
                </c:pt>
                <c:pt idx="5867">
                  <c:v>2.89361053805548</c:v>
                </c:pt>
                <c:pt idx="5868">
                  <c:v>2.88501446989719</c:v>
                </c:pt>
                <c:pt idx="5869">
                  <c:v>2.8764420589201198</c:v>
                </c:pt>
                <c:pt idx="5870">
                  <c:v>2.8678932458182</c:v>
                </c:pt>
                <c:pt idx="5871">
                  <c:v>2.8593679714167801</c:v>
                </c:pt>
                <c:pt idx="5872">
                  <c:v>2.8508661766725698</c:v>
                </c:pt>
                <c:pt idx="5873">
                  <c:v>2.8423878026752001</c:v>
                </c:pt>
                <c:pt idx="5874">
                  <c:v>2.8339327906446998</c:v>
                </c:pt>
                <c:pt idx="5875">
                  <c:v>2.8255010819319599</c:v>
                </c:pt>
                <c:pt idx="5876">
                  <c:v>2.81709261802032</c:v>
                </c:pt>
                <c:pt idx="5877">
                  <c:v>2.80870734052196</c:v>
                </c:pt>
                <c:pt idx="5878">
                  <c:v>2.8003451911799901</c:v>
                </c:pt>
                <c:pt idx="5879">
                  <c:v>2.7920061118684099</c:v>
                </c:pt>
                <c:pt idx="5880">
                  <c:v>2.7836900445896098</c:v>
                </c:pt>
                <c:pt idx="5881">
                  <c:v>2.7753969314768798</c:v>
                </c:pt>
                <c:pt idx="5882">
                  <c:v>2.7671267147919001</c:v>
                </c:pt>
                <c:pt idx="5883">
                  <c:v>2.7588793369262499</c:v>
                </c:pt>
                <c:pt idx="5884">
                  <c:v>2.75065474040042</c:v>
                </c:pt>
                <c:pt idx="5885">
                  <c:v>2.7424528678622799</c:v>
                </c:pt>
                <c:pt idx="5886">
                  <c:v>2.7342736620896102</c:v>
                </c:pt>
                <c:pt idx="5887">
                  <c:v>2.7261170659870699</c:v>
                </c:pt>
                <c:pt idx="5888">
                  <c:v>2.71798302258824</c:v>
                </c:pt>
                <c:pt idx="5889">
                  <c:v>2.7098714750540802</c:v>
                </c:pt>
                <c:pt idx="5890">
                  <c:v>2.7017823666724499</c:v>
                </c:pt>
                <c:pt idx="5891">
                  <c:v>2.69371564085862</c:v>
                </c:pt>
                <c:pt idx="5892">
                  <c:v>2.6856712411542598</c:v>
                </c:pt>
                <c:pt idx="5893">
                  <c:v>2.6776491112294099</c:v>
                </c:pt>
                <c:pt idx="5894">
                  <c:v>2.6696491948785499</c:v>
                </c:pt>
                <c:pt idx="5895">
                  <c:v>2.66167143602302</c:v>
                </c:pt>
                <c:pt idx="5896">
                  <c:v>2.6537157787105898</c:v>
                </c:pt>
                <c:pt idx="5897">
                  <c:v>2.6457821671144099</c:v>
                </c:pt>
                <c:pt idx="5898">
                  <c:v>2.6378705455320501</c:v>
                </c:pt>
                <c:pt idx="5899">
                  <c:v>2.6299808583884401</c:v>
                </c:pt>
                <c:pt idx="5900">
                  <c:v>2.6221130502324601</c:v>
                </c:pt>
                <c:pt idx="5901">
                  <c:v>2.6142670657358602</c:v>
                </c:pt>
                <c:pt idx="5902">
                  <c:v>2.6064428496977898</c:v>
                </c:pt>
                <c:pt idx="5903">
                  <c:v>2.5986403470398201</c:v>
                </c:pt>
                <c:pt idx="5904">
                  <c:v>2.5908595028078998</c:v>
                </c:pt>
                <c:pt idx="5905">
                  <c:v>2.5831002621733901</c:v>
                </c:pt>
                <c:pt idx="5906">
                  <c:v>2.57536257042806</c:v>
                </c:pt>
                <c:pt idx="5907">
                  <c:v>2.56764637298906</c:v>
                </c:pt>
                <c:pt idx="5908">
                  <c:v>2.5599516153964599</c:v>
                </c:pt>
                <c:pt idx="5909">
                  <c:v>2.5522782433132201</c:v>
                </c:pt>
                <c:pt idx="5910">
                  <c:v>2.5446262025237099</c:v>
                </c:pt>
                <c:pt idx="5911">
                  <c:v>2.5369954389351999</c:v>
                </c:pt>
                <c:pt idx="5912">
                  <c:v>2.5293858985778699</c:v>
                </c:pt>
                <c:pt idx="5913">
                  <c:v>2.52179752760328</c:v>
                </c:pt>
                <c:pt idx="5914">
                  <c:v>2.5142302722844199</c:v>
                </c:pt>
                <c:pt idx="5915">
                  <c:v>2.5066840790151601</c:v>
                </c:pt>
                <c:pt idx="5916">
                  <c:v>2.4991588943112899</c:v>
                </c:pt>
                <c:pt idx="5917">
                  <c:v>2.4916546648104898</c:v>
                </c:pt>
                <c:pt idx="5918">
                  <c:v>2.48417133726835</c:v>
                </c:pt>
                <c:pt idx="5919">
                  <c:v>2.4767088585638799</c:v>
                </c:pt>
                <c:pt idx="5920">
                  <c:v>2.46926717569445</c:v>
                </c:pt>
                <c:pt idx="5921">
                  <c:v>2.4618462357773798</c:v>
                </c:pt>
                <c:pt idx="5922">
                  <c:v>2.4544459860518701</c:v>
                </c:pt>
                <c:pt idx="5923">
                  <c:v>2.4470663738735401</c:v>
                </c:pt>
                <c:pt idx="5924">
                  <c:v>2.4397073467188801</c:v>
                </c:pt>
                <c:pt idx="5925">
                  <c:v>2.4323688521853399</c:v>
                </c:pt>
                <c:pt idx="5926">
                  <c:v>2.42505083798522</c:v>
                </c:pt>
                <c:pt idx="5927">
                  <c:v>2.41775325195275</c:v>
                </c:pt>
                <c:pt idx="5928">
                  <c:v>2.4104760420385798</c:v>
                </c:pt>
                <c:pt idx="5929">
                  <c:v>2.4032191563117502</c:v>
                </c:pt>
                <c:pt idx="5930">
                  <c:v>2.3959825429606898</c:v>
                </c:pt>
                <c:pt idx="5931">
                  <c:v>2.3887661502902602</c:v>
                </c:pt>
                <c:pt idx="5932">
                  <c:v>2.3815699267222201</c:v>
                </c:pt>
                <c:pt idx="5933">
                  <c:v>2.3743938207972302</c:v>
                </c:pt>
                <c:pt idx="5934">
                  <c:v>2.36723778117037</c:v>
                </c:pt>
                <c:pt idx="5935">
                  <c:v>2.3601017566170999</c:v>
                </c:pt>
                <c:pt idx="5936">
                  <c:v>2.3529856960268201</c:v>
                </c:pt>
                <c:pt idx="5937">
                  <c:v>2.3458895484043101</c:v>
                </c:pt>
                <c:pt idx="5938">
                  <c:v>2.3388132628737699</c:v>
                </c:pt>
                <c:pt idx="5939">
                  <c:v>2.3317567886733102</c:v>
                </c:pt>
                <c:pt idx="5940">
                  <c:v>2.32472007515543</c:v>
                </c:pt>
                <c:pt idx="5941">
                  <c:v>2.3177030717905698</c:v>
                </c:pt>
                <c:pt idx="5942">
                  <c:v>2.3107057281625498</c:v>
                </c:pt>
                <c:pt idx="5943">
                  <c:v>2.3037279939711</c:v>
                </c:pt>
                <c:pt idx="5944">
                  <c:v>2.29676981903037</c:v>
                </c:pt>
                <c:pt idx="5945">
                  <c:v>2.2898311532684099</c:v>
                </c:pt>
                <c:pt idx="5946">
                  <c:v>2.2829119467291901</c:v>
                </c:pt>
                <c:pt idx="5947">
                  <c:v>2.2760121495680701</c:v>
                </c:pt>
                <c:pt idx="5948">
                  <c:v>2.2691317120573302</c:v>
                </c:pt>
                <c:pt idx="5949">
                  <c:v>2.26227058457967</c:v>
                </c:pt>
                <c:pt idx="5950">
                  <c:v>2.2554287176346701</c:v>
                </c:pt>
                <c:pt idx="5951">
                  <c:v>2.24860606183185</c:v>
                </c:pt>
                <c:pt idx="5952">
                  <c:v>2.2418025678956299</c:v>
                </c:pt>
                <c:pt idx="5953">
                  <c:v>2.23501818666232</c:v>
                </c:pt>
                <c:pt idx="5954">
                  <c:v>2.2282528690811798</c:v>
                </c:pt>
                <c:pt idx="5955">
                  <c:v>2.2215065662133302</c:v>
                </c:pt>
                <c:pt idx="5956">
                  <c:v>2.21477922923235</c:v>
                </c:pt>
                <c:pt idx="5957">
                  <c:v>2.2080708094232002</c:v>
                </c:pt>
                <c:pt idx="5958">
                  <c:v>2.2013812581827499</c:v>
                </c:pt>
                <c:pt idx="5959">
                  <c:v>2.1947105270187999</c:v>
                </c:pt>
                <c:pt idx="5960">
                  <c:v>2.18805856755155</c:v>
                </c:pt>
                <c:pt idx="5961">
                  <c:v>2.18142533151061</c:v>
                </c:pt>
                <c:pt idx="5962">
                  <c:v>2.174810770738</c:v>
                </c:pt>
                <c:pt idx="5963">
                  <c:v>2.1682148371841499</c:v>
                </c:pt>
                <c:pt idx="5964">
                  <c:v>2.16163748291142</c:v>
                </c:pt>
                <c:pt idx="5965">
                  <c:v>2.1550786600915601</c:v>
                </c:pt>
                <c:pt idx="5966">
                  <c:v>2.1485383210067499</c:v>
                </c:pt>
                <c:pt idx="5967">
                  <c:v>2.1420164180480601</c:v>
                </c:pt>
                <c:pt idx="5968">
                  <c:v>2.13551290371699</c:v>
                </c:pt>
                <c:pt idx="5969">
                  <c:v>2.1290277306224499</c:v>
                </c:pt>
                <c:pt idx="5970">
                  <c:v>2.12256085148476</c:v>
                </c:pt>
                <c:pt idx="5971">
                  <c:v>2.1161122191316601</c:v>
                </c:pt>
                <c:pt idx="5972">
                  <c:v>2.10968178649878</c:v>
                </c:pt>
                <c:pt idx="5973">
                  <c:v>2.10326950663219</c:v>
                </c:pt>
                <c:pt idx="5974">
                  <c:v>2.09687533268337</c:v>
                </c:pt>
                <c:pt idx="5975">
                  <c:v>2.0904992179137101</c:v>
                </c:pt>
                <c:pt idx="5976">
                  <c:v>2.0841411156924901</c:v>
                </c:pt>
                <c:pt idx="5977">
                  <c:v>2.0778009794954402</c:v>
                </c:pt>
                <c:pt idx="5978">
                  <c:v>2.0714787629051901</c:v>
                </c:pt>
                <c:pt idx="5979">
                  <c:v>2.0651744196132902</c:v>
                </c:pt>
                <c:pt idx="5980">
                  <c:v>2.05888790341618</c:v>
                </c:pt>
                <c:pt idx="5981">
                  <c:v>2.05261916821825</c:v>
                </c:pt>
                <c:pt idx="5982">
                  <c:v>2.0463681680292698</c:v>
                </c:pt>
                <c:pt idx="5983">
                  <c:v>2.0401348569669602</c:v>
                </c:pt>
                <c:pt idx="5984">
                  <c:v>2.03391918925294</c:v>
                </c:pt>
                <c:pt idx="5985">
                  <c:v>2.0277211192162299</c:v>
                </c:pt>
                <c:pt idx="5986">
                  <c:v>2.0215406012897801</c:v>
                </c:pt>
                <c:pt idx="5987">
                  <c:v>2.0153775900139599</c:v>
                </c:pt>
                <c:pt idx="5988">
                  <c:v>2.0092320400335502</c:v>
                </c:pt>
                <c:pt idx="5989">
                  <c:v>2.00310390609725</c:v>
                </c:pt>
                <c:pt idx="5990">
                  <c:v>1.9969931430591701</c:v>
                </c:pt>
                <c:pt idx="5991">
                  <c:v>1.9908997058793401</c:v>
                </c:pt>
                <c:pt idx="5992">
                  <c:v>1.9848235496197</c:v>
                </c:pt>
                <c:pt idx="5993">
                  <c:v>1.97876462944812</c:v>
                </c:pt>
                <c:pt idx="5994">
                  <c:v>1.97272290063638</c:v>
                </c:pt>
                <c:pt idx="5995">
                  <c:v>1.9666983185576601</c:v>
                </c:pt>
                <c:pt idx="5996">
                  <c:v>1.9606908386916</c:v>
                </c:pt>
                <c:pt idx="5997">
                  <c:v>1.95470041662021</c:v>
                </c:pt>
                <c:pt idx="5998">
                  <c:v>1.9487270080269501</c:v>
                </c:pt>
                <c:pt idx="5999">
                  <c:v>1.9427705687016701</c:v>
                </c:pt>
                <c:pt idx="6000">
                  <c:v>1.9368310545321801</c:v>
                </c:pt>
                <c:pt idx="6001">
                  <c:v>1.93090842151316</c:v>
                </c:pt>
                <c:pt idx="6002">
                  <c:v>1.92500262573874</c:v>
                </c:pt>
                <c:pt idx="6003">
                  <c:v>1.9191136234069599</c:v>
                </c:pt>
                <c:pt idx="6004">
                  <c:v>1.9132413708162701</c:v>
                </c:pt>
                <c:pt idx="6005">
                  <c:v>1.9073858243675501</c:v>
                </c:pt>
                <c:pt idx="6006">
                  <c:v>1.9015469405631</c:v>
                </c:pt>
                <c:pt idx="6007">
                  <c:v>1.8957246760056199</c:v>
                </c:pt>
                <c:pt idx="6008">
                  <c:v>1.88991898740076</c:v>
                </c:pt>
                <c:pt idx="6009">
                  <c:v>1.8841298315525601</c:v>
                </c:pt>
                <c:pt idx="6010">
                  <c:v>1.8783571653684901</c:v>
                </c:pt>
                <c:pt idx="6011">
                  <c:v>1.87260094585345</c:v>
                </c:pt>
                <c:pt idx="6012">
                  <c:v>1.86686113011474</c:v>
                </c:pt>
                <c:pt idx="6013">
                  <c:v>1.86113767535861</c:v>
                </c:pt>
                <c:pt idx="6014">
                  <c:v>1.8554305388921899</c:v>
                </c:pt>
                <c:pt idx="6015">
                  <c:v>1.84973967812157</c:v>
                </c:pt>
                <c:pt idx="6016">
                  <c:v>1.84406505055173</c:v>
                </c:pt>
                <c:pt idx="6017">
                  <c:v>1.8384066137880899</c:v>
                </c:pt>
                <c:pt idx="6018">
                  <c:v>1.8327643255339701</c:v>
                </c:pt>
                <c:pt idx="6019">
                  <c:v>1.8271381435921401</c:v>
                </c:pt>
                <c:pt idx="6020">
                  <c:v>1.8215280258642701</c:v>
                </c:pt>
                <c:pt idx="6021">
                  <c:v>1.81593393034995</c:v>
                </c:pt>
                <c:pt idx="6022">
                  <c:v>1.8103558151472099</c:v>
                </c:pt>
                <c:pt idx="6023">
                  <c:v>1.80479363845198</c:v>
                </c:pt>
                <c:pt idx="6024">
                  <c:v>1.7992473585581299</c:v>
                </c:pt>
                <c:pt idx="6025">
                  <c:v>1.7937169338569301</c:v>
                </c:pt>
                <c:pt idx="6026">
                  <c:v>1.7882023228381001</c:v>
                </c:pt>
                <c:pt idx="6027">
                  <c:v>1.78270348408726</c:v>
                </c:pt>
                <c:pt idx="6028">
                  <c:v>1.7772203762874601</c:v>
                </c:pt>
                <c:pt idx="6029">
                  <c:v>1.7717529582201801</c:v>
                </c:pt>
                <c:pt idx="6030">
                  <c:v>1.76630118876081</c:v>
                </c:pt>
                <c:pt idx="6031">
                  <c:v>1.76086502688266</c:v>
                </c:pt>
                <c:pt idx="6032">
                  <c:v>1.7554444316559801</c:v>
                </c:pt>
                <c:pt idx="6033">
                  <c:v>1.75003936224593</c:v>
                </c:pt>
                <c:pt idx="6034">
                  <c:v>1.7446497779146</c:v>
                </c:pt>
                <c:pt idx="6035">
                  <c:v>1.7392756380185099</c:v>
                </c:pt>
                <c:pt idx="6036">
                  <c:v>1.73391690201057</c:v>
                </c:pt>
                <c:pt idx="6037">
                  <c:v>1.72857352943917</c:v>
                </c:pt>
                <c:pt idx="6038">
                  <c:v>1.72324547994706</c:v>
                </c:pt>
                <c:pt idx="6039">
                  <c:v>1.7179327132719699</c:v>
                </c:pt>
                <c:pt idx="6040">
                  <c:v>1.71263518924702</c:v>
                </c:pt>
                <c:pt idx="6041">
                  <c:v>1.70735286779927</c:v>
                </c:pt>
                <c:pt idx="6042">
                  <c:v>1.70208570895069</c:v>
                </c:pt>
                <c:pt idx="6043">
                  <c:v>1.6968336728166999</c:v>
                </c:pt>
                <c:pt idx="6044">
                  <c:v>1.69159671960711</c:v>
                </c:pt>
                <c:pt idx="6045">
                  <c:v>1.6863748096256901</c:v>
                </c:pt>
                <c:pt idx="6046">
                  <c:v>1.6811679032691</c:v>
                </c:pt>
                <c:pt idx="6047">
                  <c:v>1.67597596102697</c:v>
                </c:pt>
                <c:pt idx="6048">
                  <c:v>1.6707989434848101</c:v>
                </c:pt>
                <c:pt idx="6049">
                  <c:v>1.6656368113180899</c:v>
                </c:pt>
                <c:pt idx="6050">
                  <c:v>1.66048952529618</c:v>
                </c:pt>
                <c:pt idx="6051">
                  <c:v>1.6553570462818901</c:v>
                </c:pt>
                <c:pt idx="6052">
                  <c:v>1.6502393352284499</c:v>
                </c:pt>
                <c:pt idx="6053">
                  <c:v>1.64513635318402</c:v>
                </c:pt>
                <c:pt idx="6054">
                  <c:v>1.6400480612862001</c:v>
                </c:pt>
                <c:pt idx="6055">
                  <c:v>1.63497442076648</c:v>
                </c:pt>
                <c:pt idx="6056">
                  <c:v>1.62991539294682</c:v>
                </c:pt>
                <c:pt idx="6057">
                  <c:v>1.6248709392415699</c:v>
                </c:pt>
                <c:pt idx="6058">
                  <c:v>1.61984102115453</c:v>
                </c:pt>
                <c:pt idx="6059">
                  <c:v>1.6148256002839201</c:v>
                </c:pt>
                <c:pt idx="6060">
                  <c:v>1.6098246383158801</c:v>
                </c:pt>
                <c:pt idx="6061">
                  <c:v>1.6048380970279901</c:v>
                </c:pt>
                <c:pt idx="6062">
                  <c:v>1.5998659382892499</c:v>
                </c:pt>
                <c:pt idx="6063">
                  <c:v>1.5949081240591001</c:v>
                </c:pt>
                <c:pt idx="6064">
                  <c:v>1.5899646163863801</c:v>
                </c:pt>
                <c:pt idx="6065">
                  <c:v>1.5850353774088899</c:v>
                </c:pt>
                <c:pt idx="6066">
                  <c:v>1.58012036935734</c:v>
                </c:pt>
                <c:pt idx="6067">
                  <c:v>1.5752195545493599</c:v>
                </c:pt>
                <c:pt idx="6068">
                  <c:v>1.57033289539304</c:v>
                </c:pt>
                <c:pt idx="6069">
                  <c:v>1.5654603543863701</c:v>
                </c:pt>
                <c:pt idx="6070">
                  <c:v>1.5606018941147699</c:v>
                </c:pt>
                <c:pt idx="6071">
                  <c:v>1.5557574772541101</c:v>
                </c:pt>
                <c:pt idx="6072">
                  <c:v>1.55092706656767</c:v>
                </c:pt>
                <c:pt idx="6073">
                  <c:v>1.5461106249091601</c:v>
                </c:pt>
                <c:pt idx="6074">
                  <c:v>1.54130811521874</c:v>
                </c:pt>
                <c:pt idx="6075">
                  <c:v>1.5365195005254599</c:v>
                </c:pt>
                <c:pt idx="6076">
                  <c:v>1.5317447439463501</c:v>
                </c:pt>
                <c:pt idx="6077">
                  <c:v>1.5269838086868199</c:v>
                </c:pt>
                <c:pt idx="6078">
                  <c:v>1.5222366580392399</c:v>
                </c:pt>
                <c:pt idx="6079">
                  <c:v>1.51750325538341</c:v>
                </c:pt>
                <c:pt idx="6080">
                  <c:v>1.5127835641865399</c:v>
                </c:pt>
                <c:pt idx="6081">
                  <c:v>1.5080775480027999</c:v>
                </c:pt>
                <c:pt idx="6082">
                  <c:v>1.50338517047377</c:v>
                </c:pt>
                <c:pt idx="6083">
                  <c:v>1.49870639532745</c:v>
                </c:pt>
                <c:pt idx="6084">
                  <c:v>1.4940411863783001</c:v>
                </c:pt>
                <c:pt idx="6085">
                  <c:v>1.4893895075266901</c:v>
                </c:pt>
                <c:pt idx="6086">
                  <c:v>1.4847513227609299</c:v>
                </c:pt>
                <c:pt idx="6087">
                  <c:v>1.4801265961532599</c:v>
                </c:pt>
                <c:pt idx="6088">
                  <c:v>1.47551529186285</c:v>
                </c:pt>
                <c:pt idx="6089">
                  <c:v>1.47091737413379</c:v>
                </c:pt>
                <c:pt idx="6090">
                  <c:v>1.46633280729663</c:v>
                </c:pt>
                <c:pt idx="6091">
                  <c:v>1.4617615557678201</c:v>
                </c:pt>
                <c:pt idx="6092">
                  <c:v>1.45720358404627</c:v>
                </c:pt>
                <c:pt idx="6093">
                  <c:v>1.4526588567183001</c:v>
                </c:pt>
                <c:pt idx="6094">
                  <c:v>1.44812733845417</c:v>
                </c:pt>
                <c:pt idx="6095">
                  <c:v>1.4436089940090799</c:v>
                </c:pt>
                <c:pt idx="6096">
                  <c:v>1.4391037882211499</c:v>
                </c:pt>
                <c:pt idx="6097">
                  <c:v>1.43461168601494</c:v>
                </c:pt>
                <c:pt idx="6098">
                  <c:v>1.4301326523979401</c:v>
                </c:pt>
                <c:pt idx="6099">
                  <c:v>1.42566665246207</c:v>
                </c:pt>
                <c:pt idx="6100">
                  <c:v>1.4212136513817</c:v>
                </c:pt>
                <c:pt idx="6101">
                  <c:v>1.4167736144166101</c:v>
                </c:pt>
                <c:pt idx="6102">
                  <c:v>1.4123465069085199</c:v>
                </c:pt>
                <c:pt idx="6103">
                  <c:v>1.40793229428259</c:v>
                </c:pt>
                <c:pt idx="6104">
                  <c:v>1.40353094204742</c:v>
                </c:pt>
                <c:pt idx="6105">
                  <c:v>1.3991424157950201</c:v>
                </c:pt>
                <c:pt idx="6106">
                  <c:v>1.3947666811983599</c:v>
                </c:pt>
                <c:pt idx="6107">
                  <c:v>1.39040370401483</c:v>
                </c:pt>
                <c:pt idx="6108">
                  <c:v>1.38605345008324</c:v>
                </c:pt>
                <c:pt idx="6109">
                  <c:v>1.38171588532387</c:v>
                </c:pt>
                <c:pt idx="6110">
                  <c:v>1.3773909757404099</c:v>
                </c:pt>
                <c:pt idx="6111">
                  <c:v>1.3730786874174801</c:v>
                </c:pt>
                <c:pt idx="6112">
                  <c:v>1.36877898652215</c:v>
                </c:pt>
                <c:pt idx="6113">
                  <c:v>1.36449183930142</c:v>
                </c:pt>
                <c:pt idx="6114">
                  <c:v>1.3602172120857301</c:v>
                </c:pt>
                <c:pt idx="6115">
                  <c:v>1.35595507128494</c:v>
                </c:pt>
                <c:pt idx="6116">
                  <c:v>1.3517053833903501</c:v>
                </c:pt>
                <c:pt idx="6117">
                  <c:v>1.3474681149747101</c:v>
                </c:pt>
                <c:pt idx="6118">
                  <c:v>1.34324323269069</c:v>
                </c:pt>
                <c:pt idx="6119">
                  <c:v>1.3390307032719</c:v>
                </c:pt>
                <c:pt idx="6120">
                  <c:v>1.33483049353189</c:v>
                </c:pt>
                <c:pt idx="6121">
                  <c:v>1.3306425703646301</c:v>
                </c:pt>
                <c:pt idx="6122">
                  <c:v>1.3264669007435601</c:v>
                </c:pt>
                <c:pt idx="6123">
                  <c:v>1.3223034517230099</c:v>
                </c:pt>
                <c:pt idx="6124">
                  <c:v>1.31815219043529</c:v>
                </c:pt>
                <c:pt idx="6125">
                  <c:v>1.3140130840936199</c:v>
                </c:pt>
                <c:pt idx="6126">
                  <c:v>1.30988609999016</c:v>
                </c:pt>
                <c:pt idx="6127">
                  <c:v>1.30577120549602</c:v>
                </c:pt>
                <c:pt idx="6128">
                  <c:v>1.3016683680607199</c:v>
                </c:pt>
                <c:pt idx="6129">
                  <c:v>1.2975775552137501</c:v>
                </c:pt>
                <c:pt idx="6130">
                  <c:v>1.2934987345620199</c:v>
                </c:pt>
                <c:pt idx="6131">
                  <c:v>1.2894318737928701</c:v>
                </c:pt>
                <c:pt idx="6132">
                  <c:v>1.2853769406691</c:v>
                </c:pt>
                <c:pt idx="6133">
                  <c:v>1.2813339030339199</c:v>
                </c:pt>
                <c:pt idx="6134">
                  <c:v>1.2773027288079899</c:v>
                </c:pt>
                <c:pt idx="6135">
                  <c:v>1.2732833859889201</c:v>
                </c:pt>
                <c:pt idx="6136">
                  <c:v>1.26927584265273</c:v>
                </c:pt>
                <c:pt idx="6137">
                  <c:v>1.2652800669529201</c:v>
                </c:pt>
                <c:pt idx="6138">
                  <c:v>1.2612960271203799</c:v>
                </c:pt>
                <c:pt idx="6139">
                  <c:v>1.2573236914624699</c:v>
                </c:pt>
                <c:pt idx="6140">
                  <c:v>1.2533630283644801</c:v>
                </c:pt>
                <c:pt idx="6141">
                  <c:v>1.24941400628814</c:v>
                </c:pt>
                <c:pt idx="6142">
                  <c:v>1.2454765937716099</c:v>
                </c:pt>
                <c:pt idx="6143">
                  <c:v>1.2415507594294899</c:v>
                </c:pt>
                <c:pt idx="6144">
                  <c:v>1.2376364719533499</c:v>
                </c:pt>
                <c:pt idx="6145">
                  <c:v>1.23373370011015</c:v>
                </c:pt>
                <c:pt idx="6146">
                  <c:v>1.2298424127438199</c:v>
                </c:pt>
                <c:pt idx="6147">
                  <c:v>1.22596257877322</c:v>
                </c:pt>
                <c:pt idx="6148">
                  <c:v>1.22209416719365</c:v>
                </c:pt>
                <c:pt idx="6149">
                  <c:v>1.2182371470753599</c:v>
                </c:pt>
                <c:pt idx="6150">
                  <c:v>1.21439148756402</c:v>
                </c:pt>
                <c:pt idx="6151">
                  <c:v>1.21055715788176</c:v>
                </c:pt>
                <c:pt idx="6152">
                  <c:v>1.20673412732313</c:v>
                </c:pt>
                <c:pt idx="6153">
                  <c:v>1.20292236526065</c:v>
                </c:pt>
                <c:pt idx="6154">
                  <c:v>1.19912184113973</c:v>
                </c:pt>
                <c:pt idx="6155">
                  <c:v>1.19533252448078</c:v>
                </c:pt>
                <c:pt idx="6156">
                  <c:v>1.1915543848781101</c:v>
                </c:pt>
                <c:pt idx="6157">
                  <c:v>1.1877873920014801</c:v>
                </c:pt>
                <c:pt idx="6158">
                  <c:v>1.1840315155940899</c:v>
                </c:pt>
                <c:pt idx="6159">
                  <c:v>1.1802867254720999</c:v>
                </c:pt>
                <c:pt idx="6160">
                  <c:v>1.1765529915280699</c:v>
                </c:pt>
                <c:pt idx="6161">
                  <c:v>1.17283028372555</c:v>
                </c:pt>
                <c:pt idx="6162">
                  <c:v>1.169118572103</c:v>
                </c:pt>
                <c:pt idx="6163">
                  <c:v>1.16541782677132</c:v>
                </c:pt>
                <c:pt idx="6164">
                  <c:v>1.16172801791636</c:v>
                </c:pt>
                <c:pt idx="6165">
                  <c:v>1.1580491157939199</c:v>
                </c:pt>
                <c:pt idx="6166">
                  <c:v>1.15438109073623</c:v>
                </c:pt>
                <c:pt idx="6167">
                  <c:v>1.15072391314496</c:v>
                </c:pt>
                <c:pt idx="6168">
                  <c:v>1.1470775534967399</c:v>
                </c:pt>
                <c:pt idx="6169">
                  <c:v>1.1434419823401201</c:v>
                </c:pt>
                <c:pt idx="6170">
                  <c:v>1.13981717029409</c:v>
                </c:pt>
                <c:pt idx="6171">
                  <c:v>1.1362030880521199</c:v>
                </c:pt>
                <c:pt idx="6172">
                  <c:v>1.1325997063780699</c:v>
                </c:pt>
                <c:pt idx="6173">
                  <c:v>1.12900699610829</c:v>
                </c:pt>
                <c:pt idx="6174">
                  <c:v>1.12542492815054</c:v>
                </c:pt>
                <c:pt idx="6175">
                  <c:v>1.12185347348453</c:v>
                </c:pt>
                <c:pt idx="6176">
                  <c:v>1.1182926031599301</c:v>
                </c:pt>
                <c:pt idx="6177">
                  <c:v>1.11474228829833</c:v>
                </c:pt>
                <c:pt idx="6178">
                  <c:v>1.11120250009377</c:v>
                </c:pt>
                <c:pt idx="6179">
                  <c:v>1.10767320980825</c:v>
                </c:pt>
                <c:pt idx="6180">
                  <c:v>1.1041543887776999</c:v>
                </c:pt>
                <c:pt idx="6181">
                  <c:v>1.1006460084059799</c:v>
                </c:pt>
                <c:pt idx="6182">
                  <c:v>1.0971480401684099</c:v>
                </c:pt>
                <c:pt idx="6183">
                  <c:v>1.0936604556107601</c:v>
                </c:pt>
                <c:pt idx="6184">
                  <c:v>1.0901832263487301</c:v>
                </c:pt>
                <c:pt idx="6185">
                  <c:v>1.0867163240669799</c:v>
                </c:pt>
                <c:pt idx="6186">
                  <c:v>1.08325972052208</c:v>
                </c:pt>
                <c:pt idx="6187">
                  <c:v>1.0798133875390901</c:v>
                </c:pt>
                <c:pt idx="6188">
                  <c:v>1.07637729701148</c:v>
                </c:pt>
                <c:pt idx="6189">
                  <c:v>1.0729514209041799</c:v>
                </c:pt>
                <c:pt idx="6190">
                  <c:v>1.0695357312495699</c:v>
                </c:pt>
                <c:pt idx="6191">
                  <c:v>1.06613020015045</c:v>
                </c:pt>
                <c:pt idx="6192">
                  <c:v>1.06273479977708</c:v>
                </c:pt>
                <c:pt idx="6193">
                  <c:v>1.05934950237018</c:v>
                </c:pt>
                <c:pt idx="6194">
                  <c:v>1.0559742802373999</c:v>
                </c:pt>
                <c:pt idx="6195">
                  <c:v>1.05260910575633</c:v>
                </c:pt>
                <c:pt idx="6196">
                  <c:v>1.049253951371</c:v>
                </c:pt>
                <c:pt idx="6197">
                  <c:v>1.0459087895964201</c:v>
                </c:pt>
                <c:pt idx="6198">
                  <c:v>1.04257359301301</c:v>
                </c:pt>
                <c:pt idx="6199">
                  <c:v>1.0392483342696599</c:v>
                </c:pt>
                <c:pt idx="6200">
                  <c:v>1.03593298608517</c:v>
                </c:pt>
                <c:pt idx="6201">
                  <c:v>1.0326275212418301</c:v>
                </c:pt>
                <c:pt idx="6202">
                  <c:v>1.02933191259335</c:v>
                </c:pt>
                <c:pt idx="6203">
                  <c:v>1.0260461330579</c:v>
                </c:pt>
                <c:pt idx="6204">
                  <c:v>1.0227701556225699</c:v>
                </c:pt>
                <c:pt idx="6205">
                  <c:v>1.01950395334093</c:v>
                </c:pt>
                <c:pt idx="6206">
                  <c:v>1.0162474993324899</c:v>
                </c:pt>
                <c:pt idx="6207">
                  <c:v>1.01300076678567</c:v>
                </c:pt>
                <c:pt idx="6208">
                  <c:v>1.00976372895239</c:v>
                </c:pt>
                <c:pt idx="6209">
                  <c:v>1.00653635915398</c:v>
                </c:pt>
                <c:pt idx="6210">
                  <c:v>1.0033186307762301</c:v>
                </c:pt>
                <c:pt idx="6211">
                  <c:v>1.00011051727139</c:v>
                </c:pt>
                <c:pt idx="6212">
                  <c:v>0.99691199215812198</c:v>
                </c:pt>
                <c:pt idx="6213">
                  <c:v>0.99372302902056497</c:v>
                </c:pt>
                <c:pt idx="6214">
                  <c:v>0.99054360150829801</c:v>
                </c:pt>
                <c:pt idx="6215">
                  <c:v>0.98737368333734399</c:v>
                </c:pt>
                <c:pt idx="6216">
                  <c:v>0.98421324828817902</c:v>
                </c:pt>
                <c:pt idx="6217">
                  <c:v>0.98106227020772196</c:v>
                </c:pt>
                <c:pt idx="6218">
                  <c:v>0.97792072300634203</c:v>
                </c:pt>
                <c:pt idx="6219">
                  <c:v>0.97478858066135599</c:v>
                </c:pt>
                <c:pt idx="6220">
                  <c:v>0.97166581721302903</c:v>
                </c:pt>
                <c:pt idx="6221">
                  <c:v>0.96855240676807497</c:v>
                </c:pt>
                <c:pt idx="6222">
                  <c:v>0.96544832349615395</c:v>
                </c:pt>
                <c:pt idx="6223">
                  <c:v>0.96235354163237696</c:v>
                </c:pt>
                <c:pt idx="6224">
                  <c:v>0.95926803547680095</c:v>
                </c:pt>
                <c:pt idx="6225">
                  <c:v>0.95619177939143496</c:v>
                </c:pt>
                <c:pt idx="6226">
                  <c:v>0.953124747804734</c:v>
                </c:pt>
                <c:pt idx="6227">
                  <c:v>0.95006691520660402</c:v>
                </c:pt>
                <c:pt idx="6228">
                  <c:v>0.94701825615339796</c:v>
                </c:pt>
                <c:pt idx="6229">
                  <c:v>0.94397874526191905</c:v>
                </c:pt>
                <c:pt idx="6230">
                  <c:v>0.94094835721591996</c:v>
                </c:pt>
                <c:pt idx="6231">
                  <c:v>0.93792706675960202</c:v>
                </c:pt>
                <c:pt idx="6232">
                  <c:v>0.93491484870211705</c:v>
                </c:pt>
                <c:pt idx="6233">
                  <c:v>0.93191167791406504</c:v>
                </c:pt>
                <c:pt idx="6234">
                  <c:v>0.92891752932999705</c:v>
                </c:pt>
                <c:pt idx="6235">
                  <c:v>0.92593237794741301</c:v>
                </c:pt>
                <c:pt idx="6236">
                  <c:v>0.92295619882626301</c:v>
                </c:pt>
                <c:pt idx="6237">
                  <c:v>0.91998896708794797</c:v>
                </c:pt>
                <c:pt idx="6238">
                  <c:v>0.91703065791781602</c:v>
                </c:pt>
                <c:pt idx="6239">
                  <c:v>0.91408124656266998</c:v>
                </c:pt>
                <c:pt idx="6240">
                  <c:v>0.91114070833125904</c:v>
                </c:pt>
                <c:pt idx="6241">
                  <c:v>0.908209018593786</c:v>
                </c:pt>
                <c:pt idx="6242">
                  <c:v>0.90528615278340197</c:v>
                </c:pt>
                <c:pt idx="6243">
                  <c:v>0.90237208639420896</c:v>
                </c:pt>
                <c:pt idx="6244">
                  <c:v>0.89946679498226201</c:v>
                </c:pt>
                <c:pt idx="6245">
                  <c:v>0.89657025416456304</c:v>
                </c:pt>
                <c:pt idx="6246">
                  <c:v>0.89368243961956895</c:v>
                </c:pt>
                <c:pt idx="6247">
                  <c:v>0.89080332708718601</c:v>
                </c:pt>
                <c:pt idx="6248">
                  <c:v>0.88793289236777095</c:v>
                </c:pt>
                <c:pt idx="6249">
                  <c:v>0.88507111132213301</c:v>
                </c:pt>
                <c:pt idx="6250">
                  <c:v>0.88221795987403195</c:v>
                </c:pt>
                <c:pt idx="6251">
                  <c:v>0.87937341400468005</c:v>
                </c:pt>
                <c:pt idx="6252">
                  <c:v>0.87653744975774095</c:v>
                </c:pt>
                <c:pt idx="6253">
                  <c:v>0.87371004323733004</c:v>
                </c:pt>
                <c:pt idx="6254">
                  <c:v>0.87089117060601395</c:v>
                </c:pt>
                <c:pt idx="6255">
                  <c:v>0.86808080808881105</c:v>
                </c:pt>
                <c:pt idx="6256">
                  <c:v>0.86527893196869299</c:v>
                </c:pt>
                <c:pt idx="6257">
                  <c:v>0.862485518589584</c:v>
                </c:pt>
                <c:pt idx="6258">
                  <c:v>0.85970054435435805</c:v>
                </c:pt>
                <c:pt idx="6259">
                  <c:v>0.85692398572534401</c:v>
                </c:pt>
                <c:pt idx="6260">
                  <c:v>0.85415581922532102</c:v>
                </c:pt>
                <c:pt idx="6261">
                  <c:v>0.85139602143552395</c:v>
                </c:pt>
                <c:pt idx="6262">
                  <c:v>0.84864456899613705</c:v>
                </c:pt>
                <c:pt idx="6263">
                  <c:v>0.84590143860679901</c:v>
                </c:pt>
                <c:pt idx="6264">
                  <c:v>0.84316660702610202</c:v>
                </c:pt>
                <c:pt idx="6265">
                  <c:v>0.84044005107059006</c:v>
                </c:pt>
                <c:pt idx="6266">
                  <c:v>0.83772174761675899</c:v>
                </c:pt>
                <c:pt idx="6267">
                  <c:v>0.83501167359806205</c:v>
                </c:pt>
                <c:pt idx="6268">
                  <c:v>0.83230980600790205</c:v>
                </c:pt>
                <c:pt idx="6269">
                  <c:v>0.82961612189563705</c:v>
                </c:pt>
                <c:pt idx="6270">
                  <c:v>0.82693059837157801</c:v>
                </c:pt>
                <c:pt idx="6271">
                  <c:v>0.82425321260198803</c:v>
                </c:pt>
                <c:pt idx="6272">
                  <c:v>0.82158394181208705</c:v>
                </c:pt>
                <c:pt idx="6273">
                  <c:v>0.81892276328354696</c:v>
                </c:pt>
                <c:pt idx="6274">
                  <c:v>0.81626965435649401</c:v>
                </c:pt>
                <c:pt idx="6275">
                  <c:v>0.81362459242850704</c:v>
                </c:pt>
                <c:pt idx="6276">
                  <c:v>0.81098755495462305</c:v>
                </c:pt>
                <c:pt idx="6277">
                  <c:v>0.80835851944582804</c:v>
                </c:pt>
                <c:pt idx="6278">
                  <c:v>0.80573746347206698</c:v>
                </c:pt>
                <c:pt idx="6279">
                  <c:v>0.80312436465923498</c:v>
                </c:pt>
                <c:pt idx="6280">
                  <c:v>0.80051920068968596</c:v>
                </c:pt>
                <c:pt idx="6281">
                  <c:v>0.79792194930322602</c:v>
                </c:pt>
                <c:pt idx="6282">
                  <c:v>0.79533258829561604</c:v>
                </c:pt>
                <c:pt idx="6283">
                  <c:v>0.79275109551907297</c:v>
                </c:pt>
                <c:pt idx="6284">
                  <c:v>0.79017744888326602</c:v>
                </c:pt>
                <c:pt idx="6285">
                  <c:v>0.78761162635232396</c:v>
                </c:pt>
                <c:pt idx="6286">
                  <c:v>0.78505360594832696</c:v>
                </c:pt>
                <c:pt idx="6287">
                  <c:v>0.78250336574681101</c:v>
                </c:pt>
                <c:pt idx="6288">
                  <c:v>0.77996088388176898</c:v>
                </c:pt>
                <c:pt idx="6289">
                  <c:v>0.77742613854014897</c:v>
                </c:pt>
                <c:pt idx="6290">
                  <c:v>0.77489910796835204</c:v>
                </c:pt>
                <c:pt idx="6291">
                  <c:v>0.77237977046323802</c:v>
                </c:pt>
                <c:pt idx="6292">
                  <c:v>0.76986810438112097</c:v>
                </c:pt>
                <c:pt idx="6293">
                  <c:v>0.76736408813227097</c:v>
                </c:pt>
                <c:pt idx="6294">
                  <c:v>0.76486770018091499</c:v>
                </c:pt>
                <c:pt idx="6295">
                  <c:v>0.76237891904673505</c:v>
                </c:pt>
                <c:pt idx="6296">
                  <c:v>0.75989772330486904</c:v>
                </c:pt>
                <c:pt idx="6297">
                  <c:v>0.75742409158491197</c:v>
                </c:pt>
                <c:pt idx="6298">
                  <c:v>0.75495800257141499</c:v>
                </c:pt>
                <c:pt idx="6299">
                  <c:v>0.75249943500238503</c:v>
                </c:pt>
                <c:pt idx="6300">
                  <c:v>0.75004836767028604</c:v>
                </c:pt>
                <c:pt idx="6301">
                  <c:v>0.74760477942203896</c:v>
                </c:pt>
                <c:pt idx="6302">
                  <c:v>0.74516864916002101</c:v>
                </c:pt>
                <c:pt idx="6303">
                  <c:v>0.742739955838567</c:v>
                </c:pt>
                <c:pt idx="6304">
                  <c:v>0.74031867846646704</c:v>
                </c:pt>
                <c:pt idx="6305">
                  <c:v>0.73790479610597004</c:v>
                </c:pt>
                <c:pt idx="6306">
                  <c:v>0.73549828787428095</c:v>
                </c:pt>
                <c:pt idx="6307">
                  <c:v>0.73309913294056195</c:v>
                </c:pt>
                <c:pt idx="6308">
                  <c:v>0.73070731052843296</c:v>
                </c:pt>
                <c:pt idx="6309">
                  <c:v>0.72832279991347204</c:v>
                </c:pt>
                <c:pt idx="6310">
                  <c:v>0.725945580425713</c:v>
                </c:pt>
                <c:pt idx="6311">
                  <c:v>0.72357563144714798</c:v>
                </c:pt>
                <c:pt idx="6312">
                  <c:v>0.72121293241372797</c:v>
                </c:pt>
                <c:pt idx="6313">
                  <c:v>0.71885746281336005</c:v>
                </c:pt>
                <c:pt idx="6314">
                  <c:v>0.71650920218591096</c:v>
                </c:pt>
                <c:pt idx="6315">
                  <c:v>0.71416813012570302</c:v>
                </c:pt>
                <c:pt idx="6316">
                  <c:v>0.711834226278518</c:v>
                </c:pt>
                <c:pt idx="6317">
                  <c:v>0.70950747034059702</c:v>
                </c:pt>
                <c:pt idx="6318">
                  <c:v>0.70718784206463803</c:v>
                </c:pt>
                <c:pt idx="6319">
                  <c:v>0.70487532125079699</c:v>
                </c:pt>
                <c:pt idx="6320">
                  <c:v>0.70256988775418905</c:v>
                </c:pt>
                <c:pt idx="6321">
                  <c:v>0.70027152148038896</c:v>
                </c:pt>
                <c:pt idx="6322">
                  <c:v>0.69798020238692704</c:v>
                </c:pt>
                <c:pt idx="6323">
                  <c:v>0.69569591048329604</c:v>
                </c:pt>
                <c:pt idx="6324">
                  <c:v>0.69341862582944502</c:v>
                </c:pt>
                <c:pt idx="6325">
                  <c:v>0.69114832853878205</c:v>
                </c:pt>
                <c:pt idx="6326">
                  <c:v>0.68888499877267595</c:v>
                </c:pt>
                <c:pt idx="6327">
                  <c:v>0.68662861674745301</c:v>
                </c:pt>
                <c:pt idx="6328">
                  <c:v>0.68437916272690003</c:v>
                </c:pt>
                <c:pt idx="6329">
                  <c:v>0.68213661702776196</c:v>
                </c:pt>
                <c:pt idx="6330">
                  <c:v>0.67990096001774303</c:v>
                </c:pt>
                <c:pt idx="6331">
                  <c:v>0.67767217211350805</c:v>
                </c:pt>
                <c:pt idx="6332">
                  <c:v>0.67545023378368096</c:v>
                </c:pt>
                <c:pt idx="6333">
                  <c:v>0.67323512554634501</c:v>
                </c:pt>
                <c:pt idx="6334">
                  <c:v>0.67102682797154301</c:v>
                </c:pt>
                <c:pt idx="6335">
                  <c:v>0.66882532167777897</c:v>
                </c:pt>
                <c:pt idx="6336">
                  <c:v>0.66663058733401603</c:v>
                </c:pt>
                <c:pt idx="6337">
                  <c:v>0.66444260566017599</c:v>
                </c:pt>
                <c:pt idx="6338">
                  <c:v>0.66226135742414305</c:v>
                </c:pt>
                <c:pt idx="6339">
                  <c:v>0.66008682344526004</c:v>
                </c:pt>
                <c:pt idx="6340">
                  <c:v>0.65791898459183196</c:v>
                </c:pt>
                <c:pt idx="6341">
                  <c:v>0.65575782178262099</c:v>
                </c:pt>
                <c:pt idx="6342">
                  <c:v>0.65360331598385202</c:v>
                </c:pt>
                <c:pt idx="6343">
                  <c:v>0.65145544821221202</c:v>
                </c:pt>
                <c:pt idx="6344">
                  <c:v>0.64931419953334601</c:v>
                </c:pt>
                <c:pt idx="6345">
                  <c:v>0.64717955106236003</c:v>
                </c:pt>
                <c:pt idx="6346">
                  <c:v>0.64505148396382095</c:v>
                </c:pt>
                <c:pt idx="6347">
                  <c:v>0.64292997944875796</c:v>
                </c:pt>
                <c:pt idx="6348">
                  <c:v>0.64081501877966096</c:v>
                </c:pt>
                <c:pt idx="6349">
                  <c:v>0.63870658326597995</c:v>
                </c:pt>
                <c:pt idx="6350">
                  <c:v>0.636604654266126</c:v>
                </c:pt>
                <c:pt idx="6351">
                  <c:v>0.63450921318697295</c:v>
                </c:pt>
                <c:pt idx="6352">
                  <c:v>0.63242024148385501</c:v>
                </c:pt>
                <c:pt idx="6353">
                  <c:v>0.63033772066056704</c:v>
                </c:pt>
                <c:pt idx="6354">
                  <c:v>0.62826163226686804</c:v>
                </c:pt>
                <c:pt idx="6355">
                  <c:v>0.62619195790347604</c:v>
                </c:pt>
                <c:pt idx="6356">
                  <c:v>0.62412867921707305</c:v>
                </c:pt>
                <c:pt idx="6357">
                  <c:v>0.62207177790229995</c:v>
                </c:pt>
                <c:pt idx="6358">
                  <c:v>0.62002123570226098</c:v>
                </c:pt>
                <c:pt idx="6359">
                  <c:v>0.61797703440602503</c:v>
                </c:pt>
                <c:pt idx="6360">
                  <c:v>0.615939155852118</c:v>
                </c:pt>
                <c:pt idx="6361">
                  <c:v>0.61390758192403305</c:v>
                </c:pt>
                <c:pt idx="6362">
                  <c:v>0.61188229455472198</c:v>
                </c:pt>
                <c:pt idx="6363">
                  <c:v>0.60986327572259902</c:v>
                </c:pt>
                <c:pt idx="6364">
                  <c:v>0.60785050745404401</c:v>
                </c:pt>
                <c:pt idx="6365">
                  <c:v>0.60584397182189498</c:v>
                </c:pt>
                <c:pt idx="6366">
                  <c:v>0.60384365094445702</c:v>
                </c:pt>
                <c:pt idx="6367">
                  <c:v>0.60184952698899497</c:v>
                </c:pt>
                <c:pt idx="6368">
                  <c:v>0.59986158216873697</c:v>
                </c:pt>
                <c:pt idx="6369">
                  <c:v>0.59787979874187303</c:v>
                </c:pt>
                <c:pt idx="6370">
                  <c:v>0.59590415901406002</c:v>
                </c:pt>
                <c:pt idx="6371">
                  <c:v>0.59393464533741203</c:v>
                </c:pt>
                <c:pt idx="6372">
                  <c:v>0.59197124010901203</c:v>
                </c:pt>
                <c:pt idx="6373">
                  <c:v>0.59001392577340195</c:v>
                </c:pt>
                <c:pt idx="6374">
                  <c:v>0.58806268482008905</c:v>
                </c:pt>
                <c:pt idx="6375">
                  <c:v>0.58611749978504302</c:v>
                </c:pt>
                <c:pt idx="6376">
                  <c:v>0.584178353248199</c:v>
                </c:pt>
                <c:pt idx="6377">
                  <c:v>0.58224522783745203</c:v>
                </c:pt>
                <c:pt idx="6378">
                  <c:v>0.58031810622466395</c:v>
                </c:pt>
                <c:pt idx="6379">
                  <c:v>0.57839697112765898</c:v>
                </c:pt>
                <c:pt idx="6380">
                  <c:v>0.57648180530922499</c:v>
                </c:pt>
                <c:pt idx="6381">
                  <c:v>0.57457259157711604</c:v>
                </c:pt>
                <c:pt idx="6382">
                  <c:v>0.57266931278504496</c:v>
                </c:pt>
                <c:pt idx="6383">
                  <c:v>0.570771951831194</c:v>
                </c:pt>
                <c:pt idx="6384">
                  <c:v>0.56888049165670895</c:v>
                </c:pt>
                <c:pt idx="6385">
                  <c:v>0.56699491525169499</c:v>
                </c:pt>
                <c:pt idx="6386">
                  <c:v>0.56511520564672602</c:v>
                </c:pt>
                <c:pt idx="6387">
                  <c:v>0.56324134591934005</c:v>
                </c:pt>
                <c:pt idx="6388">
                  <c:v>0.56137331919053901</c:v>
                </c:pt>
                <c:pt idx="6389">
                  <c:v>0.55951110862578701</c:v>
                </c:pt>
                <c:pt idx="6390">
                  <c:v>0.55765469743601603</c:v>
                </c:pt>
                <c:pt idx="6391">
                  <c:v>0.55580406887312195</c:v>
                </c:pt>
                <c:pt idx="6392">
                  <c:v>0.55395920623696404</c:v>
                </c:pt>
                <c:pt idx="6393">
                  <c:v>0.55212009286886798</c:v>
                </c:pt>
                <c:pt idx="6394">
                  <c:v>0.55028671215412395</c:v>
                </c:pt>
                <c:pt idx="6395">
                  <c:v>0.54845904752198704</c:v>
                </c:pt>
                <c:pt idx="6396">
                  <c:v>0.54663708244617704</c:v>
                </c:pt>
                <c:pt idx="6397">
                  <c:v>0.54482080044337899</c:v>
                </c:pt>
                <c:pt idx="6398">
                  <c:v>0.54301018507224497</c:v>
                </c:pt>
                <c:pt idx="6399">
                  <c:v>0.54120521993739001</c:v>
                </c:pt>
                <c:pt idx="6400">
                  <c:v>0.53940588868539496</c:v>
                </c:pt>
                <c:pt idx="6401">
                  <c:v>0.53761217500430902</c:v>
                </c:pt>
                <c:pt idx="6402">
                  <c:v>0.53582406262814297</c:v>
                </c:pt>
                <c:pt idx="6403">
                  <c:v>0.53404153533187504</c:v>
                </c:pt>
                <c:pt idx="6404">
                  <c:v>0.53226457693344997</c:v>
                </c:pt>
                <c:pt idx="6405">
                  <c:v>0.53049317129477602</c:v>
                </c:pt>
                <c:pt idx="6406">
                  <c:v>0.528727302318732</c:v>
                </c:pt>
                <c:pt idx="6407">
                  <c:v>0.52696695395165705</c:v>
                </c:pt>
                <c:pt idx="6408">
                  <c:v>0.52521211018236003</c:v>
                </c:pt>
                <c:pt idx="6409">
                  <c:v>0.52346275504161399</c:v>
                </c:pt>
                <c:pt idx="6410">
                  <c:v>0.52171887260166105</c:v>
                </c:pt>
                <c:pt idx="6411">
                  <c:v>0.51998044697870704</c:v>
                </c:pt>
                <c:pt idx="6412">
                  <c:v>0.51824746232942398</c:v>
                </c:pt>
                <c:pt idx="6413">
                  <c:v>0.51651990285295202</c:v>
                </c:pt>
                <c:pt idx="6414">
                  <c:v>0.51479775279039597</c:v>
                </c:pt>
                <c:pt idx="6415">
                  <c:v>0.51308099642433103</c:v>
                </c:pt>
                <c:pt idx="6416">
                  <c:v>0.51136961807829395</c:v>
                </c:pt>
                <c:pt idx="6417">
                  <c:v>0.50966360211879203</c:v>
                </c:pt>
                <c:pt idx="6418">
                  <c:v>0.50796293295379802</c:v>
                </c:pt>
                <c:pt idx="6419">
                  <c:v>0.50626759503025198</c:v>
                </c:pt>
                <c:pt idx="6420">
                  <c:v>0.50457757283855997</c:v>
                </c:pt>
                <c:pt idx="6421">
                  <c:v>0.50289285090959701</c:v>
                </c:pt>
                <c:pt idx="6422">
                  <c:v>0.50121341381570395</c:v>
                </c:pt>
                <c:pt idx="6423">
                  <c:v>0.49953924616918899</c:v>
                </c:pt>
                <c:pt idx="6424">
                  <c:v>0.497870332624328</c:v>
                </c:pt>
                <c:pt idx="6425">
                  <c:v>0.49620665787436502</c:v>
                </c:pt>
                <c:pt idx="6426">
                  <c:v>0.49454820665600902</c:v>
                </c:pt>
                <c:pt idx="6427">
                  <c:v>0.49289496374393899</c:v>
                </c:pt>
                <c:pt idx="6428">
                  <c:v>0.49124691395480102</c:v>
                </c:pt>
                <c:pt idx="6429">
                  <c:v>0.48960404214520797</c:v>
                </c:pt>
                <c:pt idx="6430">
                  <c:v>0.48796633321074301</c:v>
                </c:pt>
                <c:pt idx="6431">
                  <c:v>0.486333772089453</c:v>
                </c:pt>
                <c:pt idx="6432">
                  <c:v>0.48470634375835597</c:v>
                </c:pt>
                <c:pt idx="6433">
                  <c:v>0.48308403323443699</c:v>
                </c:pt>
                <c:pt idx="6434">
                  <c:v>0.48146682557414999</c:v>
                </c:pt>
                <c:pt idx="6435">
                  <c:v>0.47985470587441598</c:v>
                </c:pt>
                <c:pt idx="6436">
                  <c:v>0.47824765927162399</c:v>
                </c:pt>
                <c:pt idx="6437">
                  <c:v>0.476645670942132</c:v>
                </c:pt>
                <c:pt idx="6438">
                  <c:v>0.47504872610076798</c:v>
                </c:pt>
                <c:pt idx="6439">
                  <c:v>0.473456810003825</c:v>
                </c:pt>
                <c:pt idx="6440">
                  <c:v>0.47186990794406602</c:v>
                </c:pt>
                <c:pt idx="6441">
                  <c:v>0.47028800525622499</c:v>
                </c:pt>
                <c:pt idx="6442">
                  <c:v>0.46871108731200101</c:v>
                </c:pt>
                <c:pt idx="6443">
                  <c:v>0.467139139524064</c:v>
                </c:pt>
                <c:pt idx="6444">
                  <c:v>0.46557214734255198</c:v>
                </c:pt>
                <c:pt idx="6445">
                  <c:v>0.46401009625707201</c:v>
                </c:pt>
                <c:pt idx="6446">
                  <c:v>0.462452971795701</c:v>
                </c:pt>
                <c:pt idx="6447">
                  <c:v>0.46090075952598297</c:v>
                </c:pt>
                <c:pt idx="6448">
                  <c:v>0.45935344505343401</c:v>
                </c:pt>
                <c:pt idx="6449">
                  <c:v>0.457811014022035</c:v>
                </c:pt>
                <c:pt idx="6450">
                  <c:v>0.45627345211474102</c:v>
                </c:pt>
                <c:pt idx="6451">
                  <c:v>0.45474074505147399</c:v>
                </c:pt>
                <c:pt idx="6452">
                  <c:v>0.45321287859112402</c:v>
                </c:pt>
                <c:pt idx="6453">
                  <c:v>0.451689838533053</c:v>
                </c:pt>
                <c:pt idx="6454">
                  <c:v>0.45017161071009199</c:v>
                </c:pt>
                <c:pt idx="6455">
                  <c:v>0.44865818099604199</c:v>
                </c:pt>
                <c:pt idx="6456">
                  <c:v>0.44714953530267099</c:v>
                </c:pt>
                <c:pt idx="6457">
                  <c:v>0.44564565957921898</c:v>
                </c:pt>
                <c:pt idx="6458">
                  <c:v>0.44414653981039698</c:v>
                </c:pt>
                <c:pt idx="6459">
                  <c:v>0.44265216202138402</c:v>
                </c:pt>
                <c:pt idx="6460">
                  <c:v>0.44116251227382902</c:v>
                </c:pt>
                <c:pt idx="6461">
                  <c:v>0.43967757666685198</c:v>
                </c:pt>
                <c:pt idx="6462">
                  <c:v>0.43819734133654298</c:v>
                </c:pt>
                <c:pt idx="6463">
                  <c:v>0.43672179245646198</c:v>
                </c:pt>
                <c:pt idx="6464">
                  <c:v>0.43525091623763901</c:v>
                </c:pt>
                <c:pt idx="6465">
                  <c:v>0.433784698927075</c:v>
                </c:pt>
                <c:pt idx="6466">
                  <c:v>0.43232312681073998</c:v>
                </c:pt>
                <c:pt idx="6467">
                  <c:v>0.43086618620957701</c:v>
                </c:pt>
                <c:pt idx="6468">
                  <c:v>0.429413863481997</c:v>
                </c:pt>
                <c:pt idx="6469">
                  <c:v>0.42796614502338398</c:v>
                </c:pt>
                <c:pt idx="6470">
                  <c:v>0.42652301726509001</c:v>
                </c:pt>
                <c:pt idx="6471">
                  <c:v>0.42508446667643901</c:v>
                </c:pt>
                <c:pt idx="6472">
                  <c:v>0.42365047976122799</c:v>
                </c:pt>
                <c:pt idx="6473">
                  <c:v>0.42222104306022201</c:v>
                </c:pt>
                <c:pt idx="6474">
                  <c:v>0.42079614315215702</c:v>
                </c:pt>
                <c:pt idx="6475">
                  <c:v>0.41937576664874399</c:v>
                </c:pt>
                <c:pt idx="6476">
                  <c:v>0.41795990020165802</c:v>
                </c:pt>
                <c:pt idx="6477">
                  <c:v>0.41654853049555202</c:v>
                </c:pt>
                <c:pt idx="6478">
                  <c:v>0.41514164425154798</c:v>
                </c:pt>
                <c:pt idx="6479">
                  <c:v>0.41373922822773801</c:v>
                </c:pt>
                <c:pt idx="6480">
                  <c:v>0.412341269217186</c:v>
                </c:pt>
                <c:pt idx="6481">
                  <c:v>0.41094775404842898</c:v>
                </c:pt>
                <c:pt idx="6482">
                  <c:v>0.40955866958647302</c:v>
                </c:pt>
                <c:pt idx="6483">
                  <c:v>0.40817400273029902</c:v>
                </c:pt>
                <c:pt idx="6484">
                  <c:v>0.40679374041585598</c:v>
                </c:pt>
                <c:pt idx="6485">
                  <c:v>0.40541786961356602</c:v>
                </c:pt>
                <c:pt idx="6486">
                  <c:v>0.40404637732932502</c:v>
                </c:pt>
                <c:pt idx="6487">
                  <c:v>0.402679250604498</c:v>
                </c:pt>
                <c:pt idx="6488">
                  <c:v>0.40131647651492303</c:v>
                </c:pt>
                <c:pt idx="6489">
                  <c:v>0.39995804217091102</c:v>
                </c:pt>
                <c:pt idx="6490">
                  <c:v>0.39860393471924299</c:v>
                </c:pt>
                <c:pt idx="6491">
                  <c:v>0.39725414134167403</c:v>
                </c:pt>
                <c:pt idx="6492">
                  <c:v>0.39590864925142999</c:v>
                </c:pt>
                <c:pt idx="6493">
                  <c:v>0.39456744570071001</c:v>
                </c:pt>
                <c:pt idx="6494">
                  <c:v>0.39323051797318598</c:v>
                </c:pt>
                <c:pt idx="6495">
                  <c:v>0.39189785338800098</c:v>
                </c:pt>
                <c:pt idx="6496">
                  <c:v>0.39056943929927002</c:v>
                </c:pt>
                <c:pt idx="6497">
                  <c:v>0.38924526309458402</c:v>
                </c:pt>
                <c:pt idx="6498">
                  <c:v>0.387925312196502</c:v>
                </c:pt>
                <c:pt idx="6499">
                  <c:v>0.38660957406005902</c:v>
                </c:pt>
                <c:pt idx="6500">
                  <c:v>0.38529803617776098</c:v>
                </c:pt>
                <c:pt idx="6501">
                  <c:v>0.38399068607258802</c:v>
                </c:pt>
                <c:pt idx="6502">
                  <c:v>0.38268751130249301</c:v>
                </c:pt>
                <c:pt idx="6503">
                  <c:v>0.38138849946039999</c:v>
                </c:pt>
                <c:pt idx="6504">
                  <c:v>0.38009363817220698</c:v>
                </c:pt>
                <c:pt idx="6505">
                  <c:v>0.378802915096287</c:v>
                </c:pt>
                <c:pt idx="6506">
                  <c:v>0.37751631792648499</c:v>
                </c:pt>
                <c:pt idx="6507">
                  <c:v>0.37623383438911601</c:v>
                </c:pt>
                <c:pt idx="6508">
                  <c:v>0.37495545224447402</c:v>
                </c:pt>
                <c:pt idx="6509">
                  <c:v>0.37368115928532097</c:v>
                </c:pt>
                <c:pt idx="6510">
                  <c:v>0.37241094333889602</c:v>
                </c:pt>
                <c:pt idx="6511">
                  <c:v>0.37114479226341102</c:v>
                </c:pt>
                <c:pt idx="6512">
                  <c:v>0.369882693953549</c:v>
                </c:pt>
                <c:pt idx="6513">
                  <c:v>0.36862463633396902</c:v>
                </c:pt>
                <c:pt idx="6514">
                  <c:v>0.36737060736330401</c:v>
                </c:pt>
                <c:pt idx="6515">
                  <c:v>0.36612059503365801</c:v>
                </c:pt>
                <c:pt idx="6516">
                  <c:v>0.364874587368613</c:v>
                </c:pt>
                <c:pt idx="6517">
                  <c:v>0.36363257242621999</c:v>
                </c:pt>
                <c:pt idx="6518">
                  <c:v>0.362394538295507</c:v>
                </c:pt>
                <c:pt idx="6519">
                  <c:v>0.36116047309847599</c:v>
                </c:pt>
                <c:pt idx="6520">
                  <c:v>0.35993036499060099</c:v>
                </c:pt>
                <c:pt idx="6521">
                  <c:v>0.35870420215733301</c:v>
                </c:pt>
                <c:pt idx="6522">
                  <c:v>0.357481972819095</c:v>
                </c:pt>
                <c:pt idx="6523">
                  <c:v>0.35626366522728498</c:v>
                </c:pt>
                <c:pt idx="6524">
                  <c:v>0.355049267665275</c:v>
                </c:pt>
                <c:pt idx="6525">
                  <c:v>0.353838768448411</c:v>
                </c:pt>
                <c:pt idx="6526">
                  <c:v>0.35263215592501401</c:v>
                </c:pt>
                <c:pt idx="6527">
                  <c:v>0.35142941847437997</c:v>
                </c:pt>
                <c:pt idx="6528">
                  <c:v>0.35023054450777902</c:v>
                </c:pt>
                <c:pt idx="6529">
                  <c:v>0.34903552246845398</c:v>
                </c:pt>
                <c:pt idx="6530">
                  <c:v>0.34784434083062699</c:v>
                </c:pt>
                <c:pt idx="6531">
                  <c:v>0.34665698810198903</c:v>
                </c:pt>
                <c:pt idx="6532">
                  <c:v>0.34547345281921099</c:v>
                </c:pt>
                <c:pt idx="6533">
                  <c:v>0.344293723551436</c:v>
                </c:pt>
                <c:pt idx="6534">
                  <c:v>0.34311778890028199</c:v>
                </c:pt>
                <c:pt idx="6535">
                  <c:v>0.34194563749684298</c:v>
                </c:pt>
                <c:pt idx="6536">
                  <c:v>0.34077725800568598</c:v>
                </c:pt>
                <c:pt idx="6537">
                  <c:v>0.33961263911985701</c:v>
                </c:pt>
                <c:pt idx="6538">
                  <c:v>0.33845176956437401</c:v>
                </c:pt>
                <c:pt idx="6539">
                  <c:v>0.33729463809672999</c:v>
                </c:pt>
                <c:pt idx="6540">
                  <c:v>0.33614123350339498</c:v>
                </c:pt>
                <c:pt idx="6541">
                  <c:v>0.33499154460231401</c:v>
                </c:pt>
                <c:pt idx="6542">
                  <c:v>0.33384556024240702</c:v>
                </c:pt>
                <c:pt idx="6543">
                  <c:v>0.33270326930406802</c:v>
                </c:pt>
                <c:pt idx="6544">
                  <c:v>0.33156466069567098</c:v>
                </c:pt>
                <c:pt idx="6545">
                  <c:v>0.33042972335906001</c:v>
                </c:pt>
                <c:pt idx="6546">
                  <c:v>0.32929844626455801</c:v>
                </c:pt>
                <c:pt idx="6547">
                  <c:v>0.32817081841446299</c:v>
                </c:pt>
                <c:pt idx="6548">
                  <c:v>0.32704682883905001</c:v>
                </c:pt>
                <c:pt idx="6549">
                  <c:v>0.325926466601067</c:v>
                </c:pt>
                <c:pt idx="6550">
                  <c:v>0.324809720793239</c:v>
                </c:pt>
                <c:pt idx="6551">
                  <c:v>0.32369658053626998</c:v>
                </c:pt>
                <c:pt idx="6552">
                  <c:v>0.32258703498333402</c:v>
                </c:pt>
                <c:pt idx="6553">
                  <c:v>0.321481073316087</c:v>
                </c:pt>
                <c:pt idx="6554">
                  <c:v>0.32037868474615799</c:v>
                </c:pt>
                <c:pt idx="6555">
                  <c:v>0.31927985851615198</c:v>
                </c:pt>
                <c:pt idx="6556">
                  <c:v>0.318184583896652</c:v>
                </c:pt>
                <c:pt idx="6557">
                  <c:v>0.31709285018921501</c:v>
                </c:pt>
                <c:pt idx="6558">
                  <c:v>0.31600464672337703</c:v>
                </c:pt>
                <c:pt idx="6559">
                  <c:v>0.31491996286064899</c:v>
                </c:pt>
                <c:pt idx="6560">
                  <c:v>0.31383878798951698</c:v>
                </c:pt>
                <c:pt idx="6561">
                  <c:v>0.31276111152894698</c:v>
                </c:pt>
                <c:pt idx="6562">
                  <c:v>0.31168692292737799</c:v>
                </c:pt>
                <c:pt idx="6563">
                  <c:v>0.31061621166172898</c:v>
                </c:pt>
                <c:pt idx="6564">
                  <c:v>0.30954896723889203</c:v>
                </c:pt>
                <c:pt idx="6565">
                  <c:v>0.30848517919323998</c:v>
                </c:pt>
                <c:pt idx="6566">
                  <c:v>0.30742483709061902</c:v>
                </c:pt>
                <c:pt idx="6567">
                  <c:v>0.30636793052385403</c:v>
                </c:pt>
                <c:pt idx="6568">
                  <c:v>0.30531444911474598</c:v>
                </c:pt>
                <c:pt idx="6569">
                  <c:v>0.30426438251457399</c:v>
                </c:pt>
                <c:pt idx="6570">
                  <c:v>0.30321772040209299</c:v>
                </c:pt>
                <c:pt idx="6571">
                  <c:v>0.302174452487036</c:v>
                </c:pt>
                <c:pt idx="6572">
                  <c:v>0.301134568505112</c:v>
                </c:pt>
                <c:pt idx="6573">
                  <c:v>0.30009805822200902</c:v>
                </c:pt>
                <c:pt idx="6574">
                  <c:v>0.29906491143139002</c:v>
                </c:pt>
                <c:pt idx="6575">
                  <c:v>0.298035117955397</c:v>
                </c:pt>
                <c:pt idx="6576">
                  <c:v>0.29700866764414902</c:v>
                </c:pt>
                <c:pt idx="6577">
                  <c:v>0.29598555037624302</c:v>
                </c:pt>
                <c:pt idx="6578">
                  <c:v>0.29496575605775199</c:v>
                </c:pt>
                <c:pt idx="6579">
                  <c:v>0.293949274623728</c:v>
                </c:pt>
                <c:pt idx="6580">
                  <c:v>0.29293609603769899</c:v>
                </c:pt>
                <c:pt idx="6581">
                  <c:v>0.29192621028867299</c:v>
                </c:pt>
                <c:pt idx="6582">
                  <c:v>0.29091960739613398</c:v>
                </c:pt>
                <c:pt idx="6583">
                  <c:v>0.28991627740604298</c:v>
                </c:pt>
                <c:pt idx="6584">
                  <c:v>0.28891621039284199</c:v>
                </c:pt>
                <c:pt idx="6585">
                  <c:v>0.28791939645694797</c:v>
                </c:pt>
                <c:pt idx="6586">
                  <c:v>0.28692582572775699</c:v>
                </c:pt>
                <c:pt idx="6587">
                  <c:v>0.28593548836264299</c:v>
                </c:pt>
                <c:pt idx="6588">
                  <c:v>0.28494837454495697</c:v>
                </c:pt>
                <c:pt idx="6589">
                  <c:v>0.28396447448603102</c:v>
                </c:pt>
                <c:pt idx="6590">
                  <c:v>0.28298377842617101</c:v>
                </c:pt>
                <c:pt idx="6591">
                  <c:v>0.28200627662866501</c:v>
                </c:pt>
                <c:pt idx="6592">
                  <c:v>0.28103195938877701</c:v>
                </c:pt>
                <c:pt idx="6593">
                  <c:v>0.28006081702575097</c:v>
                </c:pt>
                <c:pt idx="6594">
                  <c:v>0.27909283988730699</c:v>
                </c:pt>
                <c:pt idx="6595">
                  <c:v>0.27812801834714501</c:v>
                </c:pt>
                <c:pt idx="6596">
                  <c:v>0.27716634280644498</c:v>
                </c:pt>
                <c:pt idx="6597">
                  <c:v>0.27620780369336201</c:v>
                </c:pt>
                <c:pt idx="6598">
                  <c:v>0.275252391462532</c:v>
                </c:pt>
                <c:pt idx="6599">
                  <c:v>0.27430009659506999</c:v>
                </c:pt>
                <c:pt idx="6600">
                  <c:v>0.27335090959906799</c:v>
                </c:pt>
                <c:pt idx="6601">
                  <c:v>0.27240482100909702</c:v>
                </c:pt>
                <c:pt idx="6602">
                  <c:v>0.27146182138571001</c:v>
                </c:pt>
                <c:pt idx="6603">
                  <c:v>0.27052190131743298</c:v>
                </c:pt>
                <c:pt idx="6604">
                  <c:v>0.26958505141677602</c:v>
                </c:pt>
                <c:pt idx="6605">
                  <c:v>0.26865126232472603</c:v>
                </c:pt>
                <c:pt idx="6606">
                  <c:v>0.26772052470674901</c:v>
                </c:pt>
                <c:pt idx="6607">
                  <c:v>0.26679282925629</c:v>
                </c:pt>
                <c:pt idx="6608">
                  <c:v>0.26586816669077401</c:v>
                </c:pt>
                <c:pt idx="6609">
                  <c:v>0.26494652775560501</c:v>
                </c:pt>
                <c:pt idx="6610">
                  <c:v>0.26402790322116398</c:v>
                </c:pt>
                <c:pt idx="6611">
                  <c:v>0.26311228388381502</c:v>
                </c:pt>
                <c:pt idx="6612">
                  <c:v>0.26219966056539801</c:v>
                </c:pt>
                <c:pt idx="6613">
                  <c:v>0.261290024115234</c:v>
                </c:pt>
                <c:pt idx="6614">
                  <c:v>0.26038336540462598</c:v>
                </c:pt>
                <c:pt idx="6615">
                  <c:v>0.25947967533534999</c:v>
                </c:pt>
                <c:pt idx="6616">
                  <c:v>0.258578944831167</c:v>
                </c:pt>
                <c:pt idx="6617">
                  <c:v>0.25768116484331499</c:v>
                </c:pt>
                <c:pt idx="6618">
                  <c:v>0.25678632634651399</c:v>
                </c:pt>
                <c:pt idx="6619">
                  <c:v>0.255894420342961</c:v>
                </c:pt>
                <c:pt idx="6620">
                  <c:v>0.25500543785833502</c:v>
                </c:pt>
                <c:pt idx="6621">
                  <c:v>0.25411936994529299</c:v>
                </c:pt>
                <c:pt idx="6622">
                  <c:v>0.25323620767997401</c:v>
                </c:pt>
                <c:pt idx="6623">
                  <c:v>0.252355942165993</c:v>
                </c:pt>
                <c:pt idx="6624">
                  <c:v>0.25147856452845102</c:v>
                </c:pt>
                <c:pt idx="6625">
                  <c:v>0.25060406592142198</c:v>
                </c:pt>
                <c:pt idx="6626">
                  <c:v>0.24973243752096599</c:v>
                </c:pt>
                <c:pt idx="6627">
                  <c:v>0.24886367052912001</c:v>
                </c:pt>
                <c:pt idx="6628">
                  <c:v>0.247997756173401</c:v>
                </c:pt>
                <c:pt idx="6629">
                  <c:v>0.247134685703809</c:v>
                </c:pt>
                <c:pt idx="6630">
                  <c:v>0.24627445039831999</c:v>
                </c:pt>
                <c:pt idx="6631">
                  <c:v>0.24541704155639499</c:v>
                </c:pt>
                <c:pt idx="6632">
                  <c:v>0.24456245050447001</c:v>
                </c:pt>
                <c:pt idx="6633">
                  <c:v>0.243710668591468</c:v>
                </c:pt>
                <c:pt idx="6634">
                  <c:v>0.24286168719228601</c:v>
                </c:pt>
                <c:pt idx="6635">
                  <c:v>0.242015497705305</c:v>
                </c:pt>
                <c:pt idx="6636">
                  <c:v>0.241172091553887</c:v>
                </c:pt>
                <c:pt idx="6637">
                  <c:v>0.240331460184872</c:v>
                </c:pt>
                <c:pt idx="6638">
                  <c:v>0.23949359506958401</c:v>
                </c:pt>
                <c:pt idx="6639">
                  <c:v>0.238658487703824</c:v>
                </c:pt>
                <c:pt idx="6640">
                  <c:v>0.23782612960687699</c:v>
                </c:pt>
                <c:pt idx="6641">
                  <c:v>0.236996512323006</c:v>
                </c:pt>
                <c:pt idx="6642">
                  <c:v>0.23616962741945799</c:v>
                </c:pt>
                <c:pt idx="6643">
                  <c:v>0.23534546648645799</c:v>
                </c:pt>
                <c:pt idx="6644">
                  <c:v>0.23452402114121301</c:v>
                </c:pt>
                <c:pt idx="6645">
                  <c:v>0.233705283021412</c:v>
                </c:pt>
                <c:pt idx="6646">
                  <c:v>0.23288924379022399</c:v>
                </c:pt>
                <c:pt idx="6647">
                  <c:v>0.23207589513329899</c:v>
                </c:pt>
                <c:pt idx="6648">
                  <c:v>0.23126522876126801</c:v>
                </c:pt>
                <c:pt idx="6649">
                  <c:v>0.230457236407244</c:v>
                </c:pt>
                <c:pt idx="6650">
                  <c:v>0.22965190982832101</c:v>
                </c:pt>
                <c:pt idx="6651">
                  <c:v>0.22884924080407401</c:v>
                </c:pt>
                <c:pt idx="6652">
                  <c:v>0.22804922113855899</c:v>
                </c:pt>
                <c:pt idx="6653">
                  <c:v>0.22725184265881501</c:v>
                </c:pt>
                <c:pt idx="6654">
                  <c:v>0.22645709721485999</c:v>
                </c:pt>
                <c:pt idx="6655">
                  <c:v>0.22566497667969501</c:v>
                </c:pt>
                <c:pt idx="6656">
                  <c:v>0.22487547294930399</c:v>
                </c:pt>
                <c:pt idx="6657">
                  <c:v>0.224088577943648</c:v>
                </c:pt>
                <c:pt idx="6658">
                  <c:v>0.223304283604675</c:v>
                </c:pt>
                <c:pt idx="6659">
                  <c:v>0.22252258189831001</c:v>
                </c:pt>
                <c:pt idx="6660">
                  <c:v>0.22174346481246199</c:v>
                </c:pt>
                <c:pt idx="6661">
                  <c:v>0.22096692435752399</c:v>
                </c:pt>
                <c:pt idx="6662">
                  <c:v>0.220192952567865</c:v>
                </c:pt>
                <c:pt idx="6663">
                  <c:v>0.21942154149884299</c:v>
                </c:pt>
                <c:pt idx="6664">
                  <c:v>0.21865268323129</c:v>
                </c:pt>
                <c:pt idx="6665">
                  <c:v>0.217886369864528</c:v>
                </c:pt>
                <c:pt idx="6666">
                  <c:v>0.21712259352435401</c:v>
                </c:pt>
                <c:pt idx="6667">
                  <c:v>0.21636134635655199</c:v>
                </c:pt>
                <c:pt idx="6668">
                  <c:v>0.21560262053038601</c:v>
                </c:pt>
                <c:pt idx="6669">
                  <c:v>0.21484640823610199</c:v>
                </c:pt>
                <c:pt idx="6670">
                  <c:v>0.21409270168942701</c:v>
                </c:pt>
                <c:pt idx="6671">
                  <c:v>0.21334149312407499</c:v>
                </c:pt>
                <c:pt idx="6672">
                  <c:v>0.21259277479823699</c:v>
                </c:pt>
                <c:pt idx="6673">
                  <c:v>0.21184653899358699</c:v>
                </c:pt>
                <c:pt idx="6674">
                  <c:v>0.211102778010785</c:v>
                </c:pt>
                <c:pt idx="6675">
                  <c:v>0.21036148417396999</c:v>
                </c:pt>
                <c:pt idx="6676">
                  <c:v>0.209622649829765</c:v>
                </c:pt>
                <c:pt idx="6677">
                  <c:v>0.20888626734577501</c:v>
                </c:pt>
                <c:pt idx="6678">
                  <c:v>0.208152329112087</c:v>
                </c:pt>
                <c:pt idx="6679">
                  <c:v>0.20742082753977201</c:v>
                </c:pt>
                <c:pt idx="6680">
                  <c:v>0.20669175506238199</c:v>
                </c:pt>
                <c:pt idx="6681">
                  <c:v>0.205965104134953</c:v>
                </c:pt>
                <c:pt idx="6682">
                  <c:v>0.20524086723400201</c:v>
                </c:pt>
                <c:pt idx="6683">
                  <c:v>0.20451903685703099</c:v>
                </c:pt>
                <c:pt idx="6684">
                  <c:v>0.203799605524523</c:v>
                </c:pt>
                <c:pt idx="6685">
                  <c:v>0.203082565776946</c:v>
                </c:pt>
                <c:pt idx="6686">
                  <c:v>0.20236791017674799</c:v>
                </c:pt>
                <c:pt idx="6687">
                  <c:v>0.201655631307362</c:v>
                </c:pt>
                <c:pt idx="6688">
                  <c:v>0.20094572177370401</c:v>
                </c:pt>
                <c:pt idx="6689">
                  <c:v>0.200238174203171</c:v>
                </c:pt>
                <c:pt idx="6690">
                  <c:v>0.19953298124164501</c:v>
                </c:pt>
                <c:pt idx="6691">
                  <c:v>0.198830135557992</c:v>
                </c:pt>
                <c:pt idx="6692">
                  <c:v>0.198129629842558</c:v>
                </c:pt>
                <c:pt idx="6693">
                  <c:v>0.19743145680517399</c:v>
                </c:pt>
                <c:pt idx="6694">
                  <c:v>0.196735609176657</c:v>
                </c:pt>
                <c:pt idx="6695">
                  <c:v>0.19604207971080001</c:v>
                </c:pt>
                <c:pt idx="6696">
                  <c:v>0.19535086117938799</c:v>
                </c:pt>
                <c:pt idx="6697">
                  <c:v>0.194661946377683</c:v>
                </c:pt>
                <c:pt idx="6698">
                  <c:v>0.19397532811943299</c:v>
                </c:pt>
                <c:pt idx="6699">
                  <c:v>0.19329099923987</c:v>
                </c:pt>
                <c:pt idx="6700">
                  <c:v>0.19260895259570701</c:v>
                </c:pt>
                <c:pt idx="6701">
                  <c:v>0.19192918106314399</c:v>
                </c:pt>
                <c:pt idx="6702">
                  <c:v>0.19125167753886099</c:v>
                </c:pt>
                <c:pt idx="6703">
                  <c:v>0.19057643494152501</c:v>
                </c:pt>
                <c:pt idx="6704">
                  <c:v>0.18990344620778399</c:v>
                </c:pt>
                <c:pt idx="6705">
                  <c:v>0.189232704296771</c:v>
                </c:pt>
                <c:pt idx="6706">
                  <c:v>0.18856420218710199</c:v>
                </c:pt>
                <c:pt idx="6707">
                  <c:v>0.18789793287637899</c:v>
                </c:pt>
                <c:pt idx="6708">
                  <c:v>0.18723388938468499</c:v>
                </c:pt>
                <c:pt idx="6709">
                  <c:v>0.18657206475108901</c:v>
                </c:pt>
                <c:pt idx="6710">
                  <c:v>0.18591245203464199</c:v>
                </c:pt>
                <c:pt idx="6711">
                  <c:v>0.18525504431487999</c:v>
                </c:pt>
                <c:pt idx="6712">
                  <c:v>0.184599834690823</c:v>
                </c:pt>
                <c:pt idx="6713">
                  <c:v>0.18394681628197601</c:v>
                </c:pt>
                <c:pt idx="6714">
                  <c:v>0.183295982226827</c:v>
                </c:pt>
                <c:pt idx="6715">
                  <c:v>0.18264732568484801</c:v>
                </c:pt>
                <c:pt idx="6716">
                  <c:v>0.182000839834495</c:v>
                </c:pt>
                <c:pt idx="6717">
                  <c:v>0.18135651787420901</c:v>
                </c:pt>
                <c:pt idx="6718">
                  <c:v>0.18071435302241501</c:v>
                </c:pt>
                <c:pt idx="6719">
                  <c:v>0.180074338516023</c:v>
                </c:pt>
                <c:pt idx="6720">
                  <c:v>0.17943646761342499</c:v>
                </c:pt>
                <c:pt idx="6721">
                  <c:v>0.1788007335905</c:v>
                </c:pt>
                <c:pt idx="6722">
                  <c:v>0.17816712974361101</c:v>
                </c:pt>
                <c:pt idx="6723">
                  <c:v>0.17753564938910399</c:v>
                </c:pt>
                <c:pt idx="6724">
                  <c:v>0.17690628586131099</c:v>
                </c:pt>
                <c:pt idx="6725">
                  <c:v>0.17627903251454799</c:v>
                </c:pt>
                <c:pt idx="6726">
                  <c:v>0.175653882724113</c:v>
                </c:pt>
                <c:pt idx="6727">
                  <c:v>0.175030829880296</c:v>
                </c:pt>
                <c:pt idx="6728">
                  <c:v>0.17440986739686301</c:v>
                </c:pt>
                <c:pt idx="6729">
                  <c:v>0.17379098870456899</c:v>
                </c:pt>
                <c:pt idx="6730">
                  <c:v>0.17317418725365499</c:v>
                </c:pt>
                <c:pt idx="6731">
                  <c:v>0.17255945651284399</c:v>
                </c:pt>
                <c:pt idx="6732">
                  <c:v>0.17194678997084401</c:v>
                </c:pt>
                <c:pt idx="6733">
                  <c:v>0.171336181134851</c:v>
                </c:pt>
                <c:pt idx="6734">
                  <c:v>0.17072762353004201</c:v>
                </c:pt>
                <c:pt idx="6735">
                  <c:v>0.17012111070158201</c:v>
                </c:pt>
                <c:pt idx="6736">
                  <c:v>0.169516636214117</c:v>
                </c:pt>
                <c:pt idx="6737">
                  <c:v>0.168914193648284</c:v>
                </c:pt>
                <c:pt idx="6738">
                  <c:v>0.16831377660619901</c:v>
                </c:pt>
                <c:pt idx="6739">
                  <c:v>0.16771537870646699</c:v>
                </c:pt>
                <c:pt idx="6740">
                  <c:v>0.16711899358767801</c:v>
                </c:pt>
                <c:pt idx="6741">
                  <c:v>0.16652461490640399</c:v>
                </c:pt>
                <c:pt idx="6742">
                  <c:v>0.165932236338206</c:v>
                </c:pt>
                <c:pt idx="6743">
                  <c:v>0.165341851575628</c:v>
                </c:pt>
                <c:pt idx="6744">
                  <c:v>0.16475345433169999</c:v>
                </c:pt>
                <c:pt idx="6745">
                  <c:v>0.164167038335438</c:v>
                </c:pt>
                <c:pt idx="6746">
                  <c:v>0.16358259733684199</c:v>
                </c:pt>
                <c:pt idx="6747">
                  <c:v>0.16300012510089801</c:v>
                </c:pt>
                <c:pt idx="6748">
                  <c:v>0.162419615414577</c:v>
                </c:pt>
                <c:pt idx="6749">
                  <c:v>0.16184106207933699</c:v>
                </c:pt>
                <c:pt idx="6750">
                  <c:v>0.161264458916621</c:v>
                </c:pt>
                <c:pt idx="6751">
                  <c:v>0.160689799766355</c:v>
                </c:pt>
                <c:pt idx="6752">
                  <c:v>0.16011707848545501</c:v>
                </c:pt>
                <c:pt idx="6753">
                  <c:v>0.15954628894831999</c:v>
                </c:pt>
                <c:pt idx="6754">
                  <c:v>0.15897742504833401</c:v>
                </c:pt>
                <c:pt idx="6755">
                  <c:v>0.15841048069636901</c:v>
                </c:pt>
                <c:pt idx="6756">
                  <c:v>0.15784544982128099</c:v>
                </c:pt>
                <c:pt idx="6757">
                  <c:v>0.15728232636991099</c:v>
                </c:pt>
                <c:pt idx="6758">
                  <c:v>0.15672110430509001</c:v>
                </c:pt>
                <c:pt idx="6759">
                  <c:v>0.15616177761013</c:v>
                </c:pt>
                <c:pt idx="6760">
                  <c:v>0.155604340283332</c:v>
                </c:pt>
                <c:pt idx="6761">
                  <c:v>0.15504878634248201</c:v>
                </c:pt>
                <c:pt idx="6762">
                  <c:v>0.15449510982135001</c:v>
                </c:pt>
                <c:pt idx="6763">
                  <c:v>0.15394330477169699</c:v>
                </c:pt>
                <c:pt idx="6764">
                  <c:v>0.15339336526376501</c:v>
                </c:pt>
                <c:pt idx="6765">
                  <c:v>0.15284528538428399</c:v>
                </c:pt>
                <c:pt idx="6766">
                  <c:v>0.15229905923597101</c:v>
                </c:pt>
                <c:pt idx="6767">
                  <c:v>0.151754680942528</c:v>
                </c:pt>
                <c:pt idx="6768">
                  <c:v>0.15121214464014399</c:v>
                </c:pt>
                <c:pt idx="6769">
                  <c:v>0.150671444486494</c:v>
                </c:pt>
                <c:pt idx="6770">
                  <c:v>0.15013257465423799</c:v>
                </c:pt>
                <c:pt idx="6771">
                  <c:v>0.14959552933252401</c:v>
                </c:pt>
                <c:pt idx="6772">
                  <c:v>0.14906030272948601</c:v>
                </c:pt>
                <c:pt idx="6773">
                  <c:v>0.148526889068745</c:v>
                </c:pt>
                <c:pt idx="6774">
                  <c:v>0.147995282591906</c:v>
                </c:pt>
                <c:pt idx="6775">
                  <c:v>0.147465477556563</c:v>
                </c:pt>
                <c:pt idx="6776">
                  <c:v>0.14693746823779499</c:v>
                </c:pt>
                <c:pt idx="6777">
                  <c:v>0.146411248927169</c:v>
                </c:pt>
                <c:pt idx="6778">
                  <c:v>0.14588681393373701</c:v>
                </c:pt>
                <c:pt idx="6779">
                  <c:v>0.145364157583038</c:v>
                </c:pt>
                <c:pt idx="6780">
                  <c:v>0.14484327421609899</c:v>
                </c:pt>
                <c:pt idx="6781">
                  <c:v>0.14432415819193301</c:v>
                </c:pt>
                <c:pt idx="6782">
                  <c:v>0.14380680388653699</c:v>
                </c:pt>
                <c:pt idx="6783">
                  <c:v>0.14329120569089801</c:v>
                </c:pt>
                <c:pt idx="6784">
                  <c:v>0.14277735801349001</c:v>
                </c:pt>
                <c:pt idx="6785">
                  <c:v>0.14226525527977199</c:v>
                </c:pt>
                <c:pt idx="6786">
                  <c:v>0.14175489193019</c:v>
                </c:pt>
                <c:pt idx="6787">
                  <c:v>0.141246262423178</c:v>
                </c:pt>
                <c:pt idx="6788">
                  <c:v>0.140739361232156</c:v>
                </c:pt>
                <c:pt idx="6789">
                  <c:v>0.14023418284803099</c:v>
                </c:pt>
                <c:pt idx="6790">
                  <c:v>0.13973072177669801</c:v>
                </c:pt>
                <c:pt idx="6791">
                  <c:v>0.139228972542038</c:v>
                </c:pt>
                <c:pt idx="6792">
                  <c:v>0.13872892968141901</c:v>
                </c:pt>
                <c:pt idx="6793">
                  <c:v>0.13823058775119801</c:v>
                </c:pt>
                <c:pt idx="6794">
                  <c:v>0.137733941322215</c:v>
                </c:pt>
                <c:pt idx="6795">
                  <c:v>0.13723898498130199</c:v>
                </c:pt>
                <c:pt idx="6796">
                  <c:v>0.136745713332275</c:v>
                </c:pt>
                <c:pt idx="6797">
                  <c:v>0.13625412099443901</c:v>
                </c:pt>
                <c:pt idx="6798">
                  <c:v>0.13576420260208399</c:v>
                </c:pt>
                <c:pt idx="6799">
                  <c:v>0.13527595280699001</c:v>
                </c:pt>
                <c:pt idx="6800">
                  <c:v>0.13478936627542201</c:v>
                </c:pt>
                <c:pt idx="6801">
                  <c:v>0.134304437690135</c:v>
                </c:pt>
                <c:pt idx="6802">
                  <c:v>0.13382116174886999</c:v>
                </c:pt>
                <c:pt idx="6803">
                  <c:v>0.13333953316685401</c:v>
                </c:pt>
                <c:pt idx="6804">
                  <c:v>0.13285954667330199</c:v>
                </c:pt>
                <c:pt idx="6805">
                  <c:v>0.13238119701292</c:v>
                </c:pt>
                <c:pt idx="6806">
                  <c:v>0.131904478946898</c:v>
                </c:pt>
                <c:pt idx="6807">
                  <c:v>0.13142938725241299</c:v>
                </c:pt>
                <c:pt idx="6808">
                  <c:v>0.130955916720632</c:v>
                </c:pt>
                <c:pt idx="6809">
                  <c:v>0.130484062158708</c:v>
                </c:pt>
                <c:pt idx="6810">
                  <c:v>0.13001381838978401</c:v>
                </c:pt>
                <c:pt idx="6811">
                  <c:v>0.12954518025248801</c:v>
                </c:pt>
                <c:pt idx="6812">
                  <c:v>0.12907814259893699</c:v>
                </c:pt>
                <c:pt idx="6813">
                  <c:v>0.12861270029873501</c:v>
                </c:pt>
                <c:pt idx="6814">
                  <c:v>0.12814884823647499</c:v>
                </c:pt>
                <c:pt idx="6815">
                  <c:v>0.12768658130973801</c:v>
                </c:pt>
                <c:pt idx="6816">
                  <c:v>0.12722589443459001</c:v>
                </c:pt>
                <c:pt idx="6817">
                  <c:v>0.12676678253958901</c:v>
                </c:pt>
                <c:pt idx="6818">
                  <c:v>0.12630924056877799</c:v>
                </c:pt>
                <c:pt idx="6819">
                  <c:v>0.12585326348268899</c:v>
                </c:pt>
                <c:pt idx="6820">
                  <c:v>0.12539884625534201</c:v>
                </c:pt>
                <c:pt idx="6821">
                  <c:v>0.12494598387674501</c:v>
                </c:pt>
                <c:pt idx="6822">
                  <c:v>0.12449467135039401</c:v>
                </c:pt>
                <c:pt idx="6823">
                  <c:v>0.124044903697273</c:v>
                </c:pt>
                <c:pt idx="6824">
                  <c:v>0.12359667595035401</c:v>
                </c:pt>
                <c:pt idx="6825">
                  <c:v>0.123149983158599</c:v>
                </c:pt>
                <c:pt idx="6826">
                  <c:v>0.12270482038545499</c:v>
                </c:pt>
                <c:pt idx="6827">
                  <c:v>0.122261182710359</c:v>
                </c:pt>
                <c:pt idx="6828">
                  <c:v>0.12181906522623601</c:v>
                </c:pt>
                <c:pt idx="6829">
                  <c:v>0.12137846303950001</c:v>
                </c:pt>
                <c:pt idx="6830">
                  <c:v>0.12093937127405301</c:v>
                </c:pt>
                <c:pt idx="6831">
                  <c:v>0.120501785065785</c:v>
                </c:pt>
                <c:pt idx="6832">
                  <c:v>0.120065699567073</c:v>
                </c:pt>
                <c:pt idx="6833">
                  <c:v>0.11963110994328501</c:v>
                </c:pt>
                <c:pt idx="6834">
                  <c:v>0.11919801137477699</c:v>
                </c:pt>
                <c:pt idx="6835">
                  <c:v>0.11876639905539201</c:v>
                </c:pt>
                <c:pt idx="6836">
                  <c:v>0.118336268195462</c:v>
                </c:pt>
                <c:pt idx="6837">
                  <c:v>0.117907614018308</c:v>
                </c:pt>
                <c:pt idx="6838">
                  <c:v>0.117480431761241</c:v>
                </c:pt>
                <c:pt idx="6839">
                  <c:v>0.117054716675557</c:v>
                </c:pt>
                <c:pt idx="6840">
                  <c:v>0.116630464028544</c:v>
                </c:pt>
                <c:pt idx="6841">
                  <c:v>0.116207669100476</c:v>
                </c:pt>
                <c:pt idx="6842">
                  <c:v>0.115786327185118</c:v>
                </c:pt>
                <c:pt idx="6843">
                  <c:v>0.115366433590724</c:v>
                </c:pt>
                <c:pt idx="6844">
                  <c:v>0.11494798364103299</c:v>
                </c:pt>
                <c:pt idx="6845">
                  <c:v>0.114530972671278</c:v>
                </c:pt>
                <c:pt idx="6846">
                  <c:v>0.114115396033176</c:v>
                </c:pt>
                <c:pt idx="6847">
                  <c:v>0.113701249090936</c:v>
                </c:pt>
                <c:pt idx="6848">
                  <c:v>0.113288527221755</c:v>
                </c:pt>
                <c:pt idx="6849">
                  <c:v>0.112877225819818</c:v>
                </c:pt>
                <c:pt idx="6850">
                  <c:v>0.112467340289801</c:v>
                </c:pt>
                <c:pt idx="6851">
                  <c:v>0.11205886605236599</c:v>
                </c:pt>
                <c:pt idx="6852">
                  <c:v>0.11165179854066801</c:v>
                </c:pt>
                <c:pt idx="6853">
                  <c:v>0.111246133202347</c:v>
                </c:pt>
                <c:pt idx="6854">
                  <c:v>0.110841865498034</c:v>
                </c:pt>
                <c:pt idx="6855">
                  <c:v>0.11043899090235</c:v>
                </c:pt>
                <c:pt idx="6856">
                  <c:v>0.110037504903903</c:v>
                </c:pt>
                <c:pt idx="6857">
                  <c:v>0.10963740300429201</c:v>
                </c:pt>
                <c:pt idx="6858">
                  <c:v>0.109238680718604</c:v>
                </c:pt>
                <c:pt idx="6859">
                  <c:v>0.10884133357591499</c:v>
                </c:pt>
                <c:pt idx="6860">
                  <c:v>0.10844535711829099</c:v>
                </c:pt>
                <c:pt idx="6861">
                  <c:v>0.108050746900789</c:v>
                </c:pt>
                <c:pt idx="6862">
                  <c:v>0.107657498493951</c:v>
                </c:pt>
                <c:pt idx="6863">
                  <c:v>0.10726560747931201</c:v>
                </c:pt>
                <c:pt idx="6864">
                  <c:v>0.106875069451894</c:v>
                </c:pt>
                <c:pt idx="6865">
                  <c:v>0.106485880021711</c:v>
                </c:pt>
                <c:pt idx="6866">
                  <c:v>0.106098034809765</c:v>
                </c:pt>
                <c:pt idx="6867">
                  <c:v>0.105711529452545</c:v>
                </c:pt>
                <c:pt idx="6868">
                  <c:v>0.10532635959803401</c:v>
                </c:pt>
                <c:pt idx="6869">
                  <c:v>0.104942520908202</c:v>
                </c:pt>
                <c:pt idx="6870">
                  <c:v>0.104560009057008</c:v>
                </c:pt>
                <c:pt idx="6871">
                  <c:v>0.10417881973290299</c:v>
                </c:pt>
                <c:pt idx="6872">
                  <c:v>0.103798948636824</c:v>
                </c:pt>
                <c:pt idx="6873">
                  <c:v>0.103420391481201</c:v>
                </c:pt>
                <c:pt idx="6874">
                  <c:v>0.103043143994452</c:v>
                </c:pt>
                <c:pt idx="6875">
                  <c:v>0.102667201914985</c:v>
                </c:pt>
                <c:pt idx="6876">
                  <c:v>0.102292560996197</c:v>
                </c:pt>
                <c:pt idx="6877">
                  <c:v>0.101919217002977</c:v>
                </c:pt>
                <c:pt idx="6878">
                  <c:v>0.10154716571319999</c:v>
                </c:pt>
                <c:pt idx="6879">
                  <c:v>0.10117640291723499</c:v>
                </c:pt>
                <c:pt idx="6880">
                  <c:v>0.10080692441993799</c:v>
                </c:pt>
                <c:pt idx="6881">
                  <c:v>0.10043872603715499</c:v>
                </c:pt>
                <c:pt idx="6882">
                  <c:v>0.10007180359722299</c:v>
                </c:pt>
                <c:pt idx="6883">
                  <c:v>9.9706152942469206E-2</c:v>
                </c:pt>
                <c:pt idx="6884">
                  <c:v>9.9341769926708498E-2</c:v>
                </c:pt>
                <c:pt idx="6885">
                  <c:v>9.8978650416747804E-2</c:v>
                </c:pt>
                <c:pt idx="6886">
                  <c:v>9.8616790291883305E-2</c:v>
                </c:pt>
                <c:pt idx="6887">
                  <c:v>9.8256185443401603E-2</c:v>
                </c:pt>
                <c:pt idx="6888">
                  <c:v>9.7896831776078594E-2</c:v>
                </c:pt>
                <c:pt idx="6889">
                  <c:v>9.7538725206680596E-2</c:v>
                </c:pt>
                <c:pt idx="6890">
                  <c:v>9.71818616629649E-2</c:v>
                </c:pt>
                <c:pt idx="6891">
                  <c:v>9.6826237087677097E-2</c:v>
                </c:pt>
                <c:pt idx="6892">
                  <c:v>9.6471847433554594E-2</c:v>
                </c:pt>
                <c:pt idx="6893">
                  <c:v>9.6118688666824104E-2</c:v>
                </c:pt>
                <c:pt idx="6894">
                  <c:v>9.5766756765203104E-2</c:v>
                </c:pt>
                <c:pt idx="6895">
                  <c:v>9.5416047720397995E-2</c:v>
                </c:pt>
                <c:pt idx="6896">
                  <c:v>9.5066557533607293E-2</c:v>
                </c:pt>
                <c:pt idx="6897">
                  <c:v>9.4718282219519098E-2</c:v>
                </c:pt>
                <c:pt idx="6898">
                  <c:v>9.4371217805810897E-2</c:v>
                </c:pt>
                <c:pt idx="6899">
                  <c:v>9.4025360330651703E-2</c:v>
                </c:pt>
                <c:pt idx="6900">
                  <c:v>9.3680705845200496E-2</c:v>
                </c:pt>
                <c:pt idx="6901">
                  <c:v>9.3337250412606196E-2</c:v>
                </c:pt>
                <c:pt idx="6902">
                  <c:v>9.2994990108008393E-2</c:v>
                </c:pt>
                <c:pt idx="6903">
                  <c:v>9.2653921017038496E-2</c:v>
                </c:pt>
                <c:pt idx="6904">
                  <c:v>9.2314039239316206E-2</c:v>
                </c:pt>
                <c:pt idx="6905">
                  <c:v>9.1975340885952495E-2</c:v>
                </c:pt>
                <c:pt idx="6906">
                  <c:v>9.1637822079049205E-2</c:v>
                </c:pt>
                <c:pt idx="6907">
                  <c:v>9.1301478952199297E-2</c:v>
                </c:pt>
                <c:pt idx="6908">
                  <c:v>9.0966307652484701E-2</c:v>
                </c:pt>
                <c:pt idx="6909">
                  <c:v>9.06323043369794E-2</c:v>
                </c:pt>
                <c:pt idx="6910">
                  <c:v>9.0299465175247506E-2</c:v>
                </c:pt>
                <c:pt idx="6911">
                  <c:v>8.9967786349343104E-2</c:v>
                </c:pt>
                <c:pt idx="6912">
                  <c:v>8.9637264051312102E-2</c:v>
                </c:pt>
                <c:pt idx="6913">
                  <c:v>8.9307894486190198E-2</c:v>
                </c:pt>
                <c:pt idx="6914">
                  <c:v>8.8979673869005099E-2</c:v>
                </c:pt>
                <c:pt idx="6915">
                  <c:v>8.8652598428773294E-2</c:v>
                </c:pt>
                <c:pt idx="6916">
                  <c:v>8.8326664403504104E-2</c:v>
                </c:pt>
                <c:pt idx="6917">
                  <c:v>8.8001868044695897E-2</c:v>
                </c:pt>
                <c:pt idx="6918">
                  <c:v>8.7678205613839197E-2</c:v>
                </c:pt>
                <c:pt idx="6919">
                  <c:v>8.7355673384414897E-2</c:v>
                </c:pt>
                <c:pt idx="6920">
                  <c:v>8.7034267641394797E-2</c:v>
                </c:pt>
                <c:pt idx="6921">
                  <c:v>8.6713984681241404E-2</c:v>
                </c:pt>
                <c:pt idx="6922">
                  <c:v>8.6394820810908796E-2</c:v>
                </c:pt>
                <c:pt idx="6923">
                  <c:v>8.6076772350340794E-2</c:v>
                </c:pt>
                <c:pt idx="6924">
                  <c:v>8.5759835628473793E-2</c:v>
                </c:pt>
                <c:pt idx="6925">
                  <c:v>8.54440069877338E-2</c:v>
                </c:pt>
                <c:pt idx="6926">
                  <c:v>8.5129282780038701E-2</c:v>
                </c:pt>
                <c:pt idx="6927">
                  <c:v>8.4815659368797605E-2</c:v>
                </c:pt>
                <c:pt idx="6928">
                  <c:v>8.4503133129909494E-2</c:v>
                </c:pt>
                <c:pt idx="6929">
                  <c:v>8.4191700448266099E-2</c:v>
                </c:pt>
                <c:pt idx="6930">
                  <c:v>8.38813577212493E-2</c:v>
                </c:pt>
                <c:pt idx="6931">
                  <c:v>8.3572101357731701E-2</c:v>
                </c:pt>
                <c:pt idx="6932">
                  <c:v>8.3263927775578603E-2</c:v>
                </c:pt>
                <c:pt idx="6933">
                  <c:v>8.2956833406144695E-2</c:v>
                </c:pt>
                <c:pt idx="6934">
                  <c:v>8.2650814689277902E-2</c:v>
                </c:pt>
                <c:pt idx="6935">
                  <c:v>8.2345868077815507E-2</c:v>
                </c:pt>
                <c:pt idx="6936">
                  <c:v>8.2041990034586995E-2</c:v>
                </c:pt>
                <c:pt idx="6937">
                  <c:v>8.1739177032413804E-2</c:v>
                </c:pt>
                <c:pt idx="6938">
                  <c:v>8.1437425557106993E-2</c:v>
                </c:pt>
                <c:pt idx="6939">
                  <c:v>8.1136732102970996E-2</c:v>
                </c:pt>
                <c:pt idx="6940">
                  <c:v>8.0837093176300195E-2</c:v>
                </c:pt>
                <c:pt idx="6941">
                  <c:v>8.0538505294880297E-2</c:v>
                </c:pt>
                <c:pt idx="6942">
                  <c:v>8.0240964984990004E-2</c:v>
                </c:pt>
                <c:pt idx="6943">
                  <c:v>7.9944468785397793E-2</c:v>
                </c:pt>
                <c:pt idx="6944">
                  <c:v>7.9649013245364206E-2</c:v>
                </c:pt>
                <c:pt idx="6945">
                  <c:v>7.9354594923641802E-2</c:v>
                </c:pt>
                <c:pt idx="6946">
                  <c:v>7.9061210390973802E-2</c:v>
                </c:pt>
                <c:pt idx="6947">
                  <c:v>7.8768856228095194E-2</c:v>
                </c:pt>
                <c:pt idx="6948">
                  <c:v>7.8477529025233694E-2</c:v>
                </c:pt>
                <c:pt idx="6949">
                  <c:v>7.8187225385106807E-2</c:v>
                </c:pt>
                <c:pt idx="6950">
                  <c:v>7.7897941919424701E-2</c:v>
                </c:pt>
                <c:pt idx="6951">
                  <c:v>7.7609675250889201E-2</c:v>
                </c:pt>
                <c:pt idx="6952">
                  <c:v>7.7322422012693307E-2</c:v>
                </c:pt>
                <c:pt idx="6953">
                  <c:v>7.7036178848022205E-2</c:v>
                </c:pt>
                <c:pt idx="6954">
                  <c:v>7.6750942410053202E-2</c:v>
                </c:pt>
                <c:pt idx="6955">
                  <c:v>7.6466709363953694E-2</c:v>
                </c:pt>
                <c:pt idx="6956">
                  <c:v>7.6183476383384602E-2</c:v>
                </c:pt>
                <c:pt idx="6957">
                  <c:v>7.5901240152997901E-2</c:v>
                </c:pt>
                <c:pt idx="6958">
                  <c:v>7.5619997367937203E-2</c:v>
                </c:pt>
                <c:pt idx="6959">
                  <c:v>7.5339744733338099E-2</c:v>
                </c:pt>
                <c:pt idx="6960">
                  <c:v>7.5060478963828697E-2</c:v>
                </c:pt>
                <c:pt idx="6961">
                  <c:v>7.4782196785028093E-2</c:v>
                </c:pt>
                <c:pt idx="6962">
                  <c:v>7.4504894933047294E-2</c:v>
                </c:pt>
                <c:pt idx="6963">
                  <c:v>7.4228570152989795E-2</c:v>
                </c:pt>
                <c:pt idx="6964">
                  <c:v>7.3953219200451004E-2</c:v>
                </c:pt>
                <c:pt idx="6965">
                  <c:v>7.3678838841018099E-2</c:v>
                </c:pt>
                <c:pt idx="6966">
                  <c:v>7.3405425851269496E-2</c:v>
                </c:pt>
                <c:pt idx="6967">
                  <c:v>7.3132977015777298E-2</c:v>
                </c:pt>
                <c:pt idx="6968">
                  <c:v>7.2861489131104101E-2</c:v>
                </c:pt>
                <c:pt idx="6969">
                  <c:v>7.2590959001805899E-2</c:v>
                </c:pt>
                <c:pt idx="6970">
                  <c:v>7.2321383444429094E-2</c:v>
                </c:pt>
                <c:pt idx="6971">
                  <c:v>7.2052759284013598E-2</c:v>
                </c:pt>
                <c:pt idx="6972">
                  <c:v>7.17850833550914E-2</c:v>
                </c:pt>
                <c:pt idx="6973">
                  <c:v>7.1518352502686303E-2</c:v>
                </c:pt>
                <c:pt idx="6974">
                  <c:v>7.1252563582813094E-2</c:v>
                </c:pt>
                <c:pt idx="6975">
                  <c:v>7.0987713458481302E-2</c:v>
                </c:pt>
                <c:pt idx="6976">
                  <c:v>7.0723799004690502E-2</c:v>
                </c:pt>
                <c:pt idx="6977">
                  <c:v>7.0460817104933599E-2</c:v>
                </c:pt>
                <c:pt idx="6978">
                  <c:v>7.0198764653195397E-2</c:v>
                </c:pt>
                <c:pt idx="6979">
                  <c:v>6.9937638552452996E-2</c:v>
                </c:pt>
                <c:pt idx="6980">
                  <c:v>6.9677435716175504E-2</c:v>
                </c:pt>
                <c:pt idx="6981">
                  <c:v>6.9418153065825494E-2</c:v>
                </c:pt>
                <c:pt idx="6982">
                  <c:v>6.9159787534356296E-2</c:v>
                </c:pt>
                <c:pt idx="6983">
                  <c:v>6.8902336062714994E-2</c:v>
                </c:pt>
                <c:pt idx="6984">
                  <c:v>6.8645795601840406E-2</c:v>
                </c:pt>
                <c:pt idx="6985">
                  <c:v>6.8390163112663702E-2</c:v>
                </c:pt>
                <c:pt idx="6986">
                  <c:v>6.8135435565108704E-2</c:v>
                </c:pt>
                <c:pt idx="6987">
                  <c:v>6.7881609938591395E-2</c:v>
                </c:pt>
                <c:pt idx="6988">
                  <c:v>6.7628683222020702E-2</c:v>
                </c:pt>
                <c:pt idx="6989">
                  <c:v>6.7376652412798305E-2</c:v>
                </c:pt>
                <c:pt idx="6990">
                  <c:v>6.7125514519816798E-2</c:v>
                </c:pt>
                <c:pt idx="6991">
                  <c:v>6.6875266558963295E-2</c:v>
                </c:pt>
                <c:pt idx="6992">
                  <c:v>6.6625905556116902E-2</c:v>
                </c:pt>
                <c:pt idx="6993">
                  <c:v>6.6377428547648096E-2</c:v>
                </c:pt>
                <c:pt idx="6994">
                  <c:v>6.6129832577921294E-2</c:v>
                </c:pt>
                <c:pt idx="6995">
                  <c:v>6.5883114699793993E-2</c:v>
                </c:pt>
                <c:pt idx="6996">
                  <c:v>6.5637271978113906E-2</c:v>
                </c:pt>
                <c:pt idx="6997">
                  <c:v>6.5392301483224696E-2</c:v>
                </c:pt>
                <c:pt idx="6998">
                  <c:v>6.5148200297460102E-2</c:v>
                </c:pt>
                <c:pt idx="6999">
                  <c:v>6.4904965511147703E-2</c:v>
                </c:pt>
                <c:pt idx="7000">
                  <c:v>6.4662594224107403E-2</c:v>
                </c:pt>
                <c:pt idx="7001">
                  <c:v>6.4421083544652299E-2</c:v>
                </c:pt>
                <c:pt idx="7002">
                  <c:v>6.4180430589588694E-2</c:v>
                </c:pt>
                <c:pt idx="7003">
                  <c:v>6.3940632487213794E-2</c:v>
                </c:pt>
                <c:pt idx="7004">
                  <c:v>6.3701686371320204E-2</c:v>
                </c:pt>
                <c:pt idx="7005">
                  <c:v>6.3463589388190703E-2</c:v>
                </c:pt>
                <c:pt idx="7006">
                  <c:v>6.3226338690103301E-2</c:v>
                </c:pt>
                <c:pt idx="7007">
                  <c:v>6.2989931439827396E-2</c:v>
                </c:pt>
                <c:pt idx="7008">
                  <c:v>6.2754364808625895E-2</c:v>
                </c:pt>
                <c:pt idx="7009">
                  <c:v>6.2519635976254706E-2</c:v>
                </c:pt>
                <c:pt idx="7010">
                  <c:v>6.2285742132461797E-2</c:v>
                </c:pt>
                <c:pt idx="7011">
                  <c:v>6.2052680473989499E-2</c:v>
                </c:pt>
                <c:pt idx="7012">
                  <c:v>6.18204482085715E-2</c:v>
                </c:pt>
                <c:pt idx="7013">
                  <c:v>6.1589042549436902E-2</c:v>
                </c:pt>
                <c:pt idx="7014">
                  <c:v>6.1358460723304198E-2</c:v>
                </c:pt>
                <c:pt idx="7015">
                  <c:v>6.1128699960388798E-2</c:v>
                </c:pt>
                <c:pt idx="7016">
                  <c:v>6.08997575033964E-2</c:v>
                </c:pt>
                <c:pt idx="7017">
                  <c:v>6.0671630602027099E-2</c:v>
                </c:pt>
                <c:pt idx="7018">
                  <c:v>6.04443165144741E-2</c:v>
                </c:pt>
                <c:pt idx="7019">
                  <c:v>6.0217812508422897E-2</c:v>
                </c:pt>
                <c:pt idx="7020">
                  <c:v>5.9992115860052403E-2</c:v>
                </c:pt>
                <c:pt idx="7021">
                  <c:v>5.9767223852535897E-2</c:v>
                </c:pt>
                <c:pt idx="7022">
                  <c:v>5.9543133780037803E-2</c:v>
                </c:pt>
                <c:pt idx="7023">
                  <c:v>5.9319842943217301E-2</c:v>
                </c:pt>
                <c:pt idx="7024">
                  <c:v>5.90973486522261E-2</c:v>
                </c:pt>
                <c:pt idx="7025">
                  <c:v>5.8875648224210299E-2</c:v>
                </c:pt>
                <c:pt idx="7026">
                  <c:v>5.8654738987806702E-2</c:v>
                </c:pt>
                <c:pt idx="7027">
                  <c:v>5.8434618276648198E-2</c:v>
                </c:pt>
                <c:pt idx="7028">
                  <c:v>5.8215283435358797E-2</c:v>
                </c:pt>
                <c:pt idx="7029">
                  <c:v>5.7996731815057601E-2</c:v>
                </c:pt>
                <c:pt idx="7030">
                  <c:v>5.7778960775856002E-2</c:v>
                </c:pt>
                <c:pt idx="7031">
                  <c:v>5.7561967686858798E-2</c:v>
                </c:pt>
                <c:pt idx="7032">
                  <c:v>5.7345749924164698E-2</c:v>
                </c:pt>
                <c:pt idx="7033">
                  <c:v>5.7130304873365102E-2</c:v>
                </c:pt>
                <c:pt idx="7034">
                  <c:v>5.6915629927545203E-2</c:v>
                </c:pt>
                <c:pt idx="7035">
                  <c:v>5.6701722487784101E-2</c:v>
                </c:pt>
                <c:pt idx="7036">
                  <c:v>5.6488579964653E-2</c:v>
                </c:pt>
                <c:pt idx="7037">
                  <c:v>5.6276199775218097E-2</c:v>
                </c:pt>
                <c:pt idx="7038">
                  <c:v>5.6064579346037903E-2</c:v>
                </c:pt>
                <c:pt idx="7039">
                  <c:v>5.5853716110665301E-2</c:v>
                </c:pt>
                <c:pt idx="7040">
                  <c:v>5.5643607511146602E-2</c:v>
                </c:pt>
                <c:pt idx="7041">
                  <c:v>5.5434250998520597E-2</c:v>
                </c:pt>
                <c:pt idx="7042">
                  <c:v>5.5225644030321097E-2</c:v>
                </c:pt>
                <c:pt idx="7043">
                  <c:v>5.5017784073074699E-2</c:v>
                </c:pt>
                <c:pt idx="7044">
                  <c:v>5.4810668601801199E-2</c:v>
                </c:pt>
                <c:pt idx="7045">
                  <c:v>5.4604295098015197E-2</c:v>
                </c:pt>
                <c:pt idx="7046">
                  <c:v>5.4398661052223997E-2</c:v>
                </c:pt>
                <c:pt idx="7047">
                  <c:v>5.4193763961929403E-2</c:v>
                </c:pt>
                <c:pt idx="7048">
                  <c:v>5.39896013341256E-2</c:v>
                </c:pt>
                <c:pt idx="7049">
                  <c:v>5.3786170682801303E-2</c:v>
                </c:pt>
                <c:pt idx="7050">
                  <c:v>5.3583469529439001E-2</c:v>
                </c:pt>
                <c:pt idx="7051">
                  <c:v>5.33814954030154E-2</c:v>
                </c:pt>
                <c:pt idx="7052">
                  <c:v>5.3180245842998602E-2</c:v>
                </c:pt>
                <c:pt idx="7053">
                  <c:v>5.2979718392354103E-2</c:v>
                </c:pt>
                <c:pt idx="7054">
                  <c:v>5.2779910605038602E-2</c:v>
                </c:pt>
                <c:pt idx="7055">
                  <c:v>5.2580820043002199E-2</c:v>
                </c:pt>
                <c:pt idx="7056">
                  <c:v>5.2382444272691599E-2</c:v>
                </c:pt>
                <c:pt idx="7057">
                  <c:v>5.2184780871544698E-2</c:v>
                </c:pt>
                <c:pt idx="7058">
                  <c:v>5.1987827423494101E-2</c:v>
                </c:pt>
                <c:pt idx="7059">
                  <c:v>5.1791581519466903E-2</c:v>
                </c:pt>
                <c:pt idx="7060">
                  <c:v>5.15960407593829E-2</c:v>
                </c:pt>
                <c:pt idx="7061">
                  <c:v>5.1401202749656802E-2</c:v>
                </c:pt>
                <c:pt idx="7062">
                  <c:v>5.12070651046969E-2</c:v>
                </c:pt>
                <c:pt idx="7063">
                  <c:v>5.1013625446405503E-2</c:v>
                </c:pt>
                <c:pt idx="7064">
                  <c:v>5.08208814046784E-2</c:v>
                </c:pt>
                <c:pt idx="7065">
                  <c:v>5.0628830615906298E-2</c:v>
                </c:pt>
                <c:pt idx="7066">
                  <c:v>5.0437470724473597E-2</c:v>
                </c:pt>
                <c:pt idx="7067">
                  <c:v>5.0246799383757403E-2</c:v>
                </c:pt>
                <c:pt idx="7068">
                  <c:v>5.0056814251131503E-2</c:v>
                </c:pt>
                <c:pt idx="7069">
                  <c:v>4.9867512995460599E-2</c:v>
                </c:pt>
                <c:pt idx="7070">
                  <c:v>4.9678893290605597E-2</c:v>
                </c:pt>
                <c:pt idx="7071">
                  <c:v>4.9490952817421399E-2</c:v>
                </c:pt>
                <c:pt idx="7072">
                  <c:v>4.9303689265256502E-2</c:v>
                </c:pt>
                <c:pt idx="7073">
                  <c:v>4.9117100331452702E-2</c:v>
                </c:pt>
                <c:pt idx="7074">
                  <c:v>4.89311837188477E-2</c:v>
                </c:pt>
                <c:pt idx="7075">
                  <c:v>4.8745937138772101E-2</c:v>
                </c:pt>
                <c:pt idx="7076">
                  <c:v>4.8561358310050803E-2</c:v>
                </c:pt>
                <c:pt idx="7077">
                  <c:v>4.8377444957503603E-2</c:v>
                </c:pt>
                <c:pt idx="7078">
                  <c:v>4.8194194813944102E-2</c:v>
                </c:pt>
                <c:pt idx="7079">
                  <c:v>4.8011605620179497E-2</c:v>
                </c:pt>
                <c:pt idx="7080">
                  <c:v>4.78296751230122E-2</c:v>
                </c:pt>
                <c:pt idx="7081">
                  <c:v>4.7648401077238202E-2</c:v>
                </c:pt>
                <c:pt idx="7082">
                  <c:v>4.7467781244148098E-2</c:v>
                </c:pt>
                <c:pt idx="7083">
                  <c:v>4.7287813392526898E-2</c:v>
                </c:pt>
                <c:pt idx="7084">
                  <c:v>4.7108495298653297E-2</c:v>
                </c:pt>
                <c:pt idx="7085">
                  <c:v>4.6929824745300899E-2</c:v>
                </c:pt>
                <c:pt idx="7086">
                  <c:v>4.6751799522237701E-2</c:v>
                </c:pt>
                <c:pt idx="7087">
                  <c:v>4.6574417426725703E-2</c:v>
                </c:pt>
                <c:pt idx="7088">
                  <c:v>4.6397676263021298E-2</c:v>
                </c:pt>
                <c:pt idx="7089">
                  <c:v>4.6221573842375401E-2</c:v>
                </c:pt>
                <c:pt idx="7090">
                  <c:v>4.6046107982033999E-2</c:v>
                </c:pt>
                <c:pt idx="7091">
                  <c:v>4.5871276508235803E-2</c:v>
                </c:pt>
                <c:pt idx="7092">
                  <c:v>4.56970772527154E-2</c:v>
                </c:pt>
                <c:pt idx="7093">
                  <c:v>4.5523508054201502E-2</c:v>
                </c:pt>
                <c:pt idx="7094">
                  <c:v>4.5350566758917098E-2</c:v>
                </c:pt>
                <c:pt idx="7095">
                  <c:v>4.5178251218580497E-2</c:v>
                </c:pt>
                <c:pt idx="7096">
                  <c:v>4.5006559294902201E-2</c:v>
                </c:pt>
                <c:pt idx="7097">
                  <c:v>4.4835488852090703E-2</c:v>
                </c:pt>
                <c:pt idx="7098">
                  <c:v>4.4665037765345597E-2</c:v>
                </c:pt>
                <c:pt idx="7099">
                  <c:v>4.4495203913863503E-2</c:v>
                </c:pt>
                <c:pt idx="7100">
                  <c:v>4.4325985184334699E-2</c:v>
                </c:pt>
                <c:pt idx="7101">
                  <c:v>4.4157379471443298E-2</c:v>
                </c:pt>
                <c:pt idx="7102">
                  <c:v>4.39893846748695E-2</c:v>
                </c:pt>
                <c:pt idx="7103">
                  <c:v>4.3821998702286903E-2</c:v>
                </c:pt>
                <c:pt idx="7104">
                  <c:v>4.3655219466864903E-2</c:v>
                </c:pt>
                <c:pt idx="7105">
                  <c:v>4.3489044889766203E-2</c:v>
                </c:pt>
                <c:pt idx="7106">
                  <c:v>4.3323472898149001E-2</c:v>
                </c:pt>
                <c:pt idx="7107">
                  <c:v>4.3158501425666303E-2</c:v>
                </c:pt>
                <c:pt idx="7108">
                  <c:v>4.29941284129653E-2</c:v>
                </c:pt>
                <c:pt idx="7109">
                  <c:v>4.2830351807687697E-2</c:v>
                </c:pt>
                <c:pt idx="7110">
                  <c:v>4.2667169562471401E-2</c:v>
                </c:pt>
                <c:pt idx="7111">
                  <c:v>4.2504579638447101E-2</c:v>
                </c:pt>
                <c:pt idx="7112">
                  <c:v>4.2342580002241399E-2</c:v>
                </c:pt>
                <c:pt idx="7113">
                  <c:v>4.2181168626975699E-2</c:v>
                </c:pt>
                <c:pt idx="7114">
                  <c:v>4.2020343493265298E-2</c:v>
                </c:pt>
                <c:pt idx="7115">
                  <c:v>4.1860102586221901E-2</c:v>
                </c:pt>
                <c:pt idx="7116">
                  <c:v>4.1700443899950201E-2</c:v>
                </c:pt>
                <c:pt idx="7117">
                  <c:v>4.1541365433550498E-2</c:v>
                </c:pt>
                <c:pt idx="7118">
                  <c:v>4.1382865192618398E-2</c:v>
                </c:pt>
                <c:pt idx="7119">
                  <c:v>4.1224941188244803E-2</c:v>
                </c:pt>
                <c:pt idx="7120">
                  <c:v>4.1067591440513397E-2</c:v>
                </c:pt>
                <c:pt idx="7121">
                  <c:v>4.0910813974004402E-2</c:v>
                </c:pt>
                <c:pt idx="7122">
                  <c:v>4.0754606819792802E-2</c:v>
                </c:pt>
                <c:pt idx="7123">
                  <c:v>4.0598968015448302E-2</c:v>
                </c:pt>
                <c:pt idx="7124">
                  <c:v>4.0443895605035599E-2</c:v>
                </c:pt>
                <c:pt idx="7125">
                  <c:v>4.0289387638614498E-2</c:v>
                </c:pt>
                <c:pt idx="7126">
                  <c:v>4.0135442173239097E-2</c:v>
                </c:pt>
                <c:pt idx="7127">
                  <c:v>3.9982057271459301E-2</c:v>
                </c:pt>
                <c:pt idx="7128">
                  <c:v>3.9829231001820002E-2</c:v>
                </c:pt>
                <c:pt idx="7129">
                  <c:v>3.9676961440859797E-2</c:v>
                </c:pt>
                <c:pt idx="7130">
                  <c:v>3.9525246669114202E-2</c:v>
                </c:pt>
                <c:pt idx="7131">
                  <c:v>3.9374084774113E-2</c:v>
                </c:pt>
                <c:pt idx="7132">
                  <c:v>3.9223473849880897E-2</c:v>
                </c:pt>
                <c:pt idx="7133">
                  <c:v>3.9073411997436698E-2</c:v>
                </c:pt>
                <c:pt idx="7134">
                  <c:v>3.8923897321796401E-2</c:v>
                </c:pt>
                <c:pt idx="7135">
                  <c:v>3.87749279354698E-2</c:v>
                </c:pt>
                <c:pt idx="7136">
                  <c:v>3.8626501957461597E-2</c:v>
                </c:pt>
                <c:pt idx="7137">
                  <c:v>3.8478617511272697E-2</c:v>
                </c:pt>
                <c:pt idx="7138">
                  <c:v>3.8331272728397897E-2</c:v>
                </c:pt>
                <c:pt idx="7139">
                  <c:v>3.81844657443286E-2</c:v>
                </c:pt>
                <c:pt idx="7140">
                  <c:v>3.80381947020502E-2</c:v>
                </c:pt>
                <c:pt idx="7141">
                  <c:v>3.78924577510431E-2</c:v>
                </c:pt>
                <c:pt idx="7142">
                  <c:v>3.7747253045283799E-2</c:v>
                </c:pt>
                <c:pt idx="7143">
                  <c:v>3.7602578744744201E-2</c:v>
                </c:pt>
                <c:pt idx="7144">
                  <c:v>3.7458433016890301E-2</c:v>
                </c:pt>
                <c:pt idx="7145">
                  <c:v>3.73148140331847E-2</c:v>
                </c:pt>
                <c:pt idx="7146">
                  <c:v>3.7171719973583199E-2</c:v>
                </c:pt>
                <c:pt idx="7147">
                  <c:v>3.7029149020539803E-2</c:v>
                </c:pt>
                <c:pt idx="7148">
                  <c:v>3.6887099365501198E-2</c:v>
                </c:pt>
                <c:pt idx="7149">
                  <c:v>3.6745569204410501E-2</c:v>
                </c:pt>
                <c:pt idx="7150">
                  <c:v>3.66045567377071E-2</c:v>
                </c:pt>
                <c:pt idx="7151">
                  <c:v>3.6464060175322999E-2</c:v>
                </c:pt>
                <c:pt idx="7152">
                  <c:v>3.63240777291884E-2</c:v>
                </c:pt>
                <c:pt idx="7153">
                  <c:v>3.6184607619726902E-2</c:v>
                </c:pt>
                <c:pt idx="7154">
                  <c:v>3.6045648070859297E-2</c:v>
                </c:pt>
                <c:pt idx="7155">
                  <c:v>3.5907197314499699E-2</c:v>
                </c:pt>
                <c:pt idx="7156">
                  <c:v>3.5769253586559399E-2</c:v>
                </c:pt>
                <c:pt idx="7157">
                  <c:v>3.56318151294443E-2</c:v>
                </c:pt>
                <c:pt idx="7158">
                  <c:v>3.54948801920551E-2</c:v>
                </c:pt>
                <c:pt idx="7159">
                  <c:v>3.5358447027289401E-2</c:v>
                </c:pt>
                <c:pt idx="7160">
                  <c:v>3.5222513894539398E-2</c:v>
                </c:pt>
                <c:pt idx="7161">
                  <c:v>3.5087079059692397E-2</c:v>
                </c:pt>
                <c:pt idx="7162">
                  <c:v>3.49521407926323E-2</c:v>
                </c:pt>
                <c:pt idx="7163">
                  <c:v>3.4817697369737798E-2</c:v>
                </c:pt>
                <c:pt idx="7164">
                  <c:v>3.4683747073882498E-2</c:v>
                </c:pt>
                <c:pt idx="7165">
                  <c:v>3.4550288191936798E-2</c:v>
                </c:pt>
                <c:pt idx="7166">
                  <c:v>3.4417319016766201E-2</c:v>
                </c:pt>
                <c:pt idx="7167">
                  <c:v>3.4284837847731099E-2</c:v>
                </c:pt>
                <c:pt idx="7168">
                  <c:v>3.4152842989187901E-2</c:v>
                </c:pt>
                <c:pt idx="7169">
                  <c:v>3.4021332749489798E-2</c:v>
                </c:pt>
                <c:pt idx="7170">
                  <c:v>3.3890305445483097E-2</c:v>
                </c:pt>
                <c:pt idx="7171">
                  <c:v>3.3759759397511399E-2</c:v>
                </c:pt>
                <c:pt idx="7172">
                  <c:v>3.36296929309143E-2</c:v>
                </c:pt>
                <c:pt idx="7173">
                  <c:v>3.3500104378525401E-2</c:v>
                </c:pt>
                <c:pt idx="7174">
                  <c:v>3.3370992077175199E-2</c:v>
                </c:pt>
                <c:pt idx="7175">
                  <c:v>3.32423543691895E-2</c:v>
                </c:pt>
                <c:pt idx="7176">
                  <c:v>3.3114189602390098E-2</c:v>
                </c:pt>
                <c:pt idx="7177">
                  <c:v>3.2986496130593602E-2</c:v>
                </c:pt>
                <c:pt idx="7178">
                  <c:v>3.2859272312113497E-2</c:v>
                </c:pt>
                <c:pt idx="7179">
                  <c:v>3.27325165112579E-2</c:v>
                </c:pt>
                <c:pt idx="7180">
                  <c:v>3.2606227097331499E-2</c:v>
                </c:pt>
                <c:pt idx="7181">
                  <c:v>3.2480402445633702E-2</c:v>
                </c:pt>
                <c:pt idx="7182">
                  <c:v>3.2355040935461099E-2</c:v>
                </c:pt>
                <c:pt idx="7183">
                  <c:v>3.2230140953104502E-2</c:v>
                </c:pt>
                <c:pt idx="7184">
                  <c:v>3.2105700888351803E-2</c:v>
                </c:pt>
                <c:pt idx="7185">
                  <c:v>3.19817191369864E-2</c:v>
                </c:pt>
                <c:pt idx="7186">
                  <c:v>3.1858194101286298E-2</c:v>
                </c:pt>
                <c:pt idx="7187">
                  <c:v>3.1735124187026703E-2</c:v>
                </c:pt>
                <c:pt idx="7188">
                  <c:v>3.1612507805478501E-2</c:v>
                </c:pt>
                <c:pt idx="7189">
                  <c:v>3.14903433739077E-2</c:v>
                </c:pt>
                <c:pt idx="7190">
                  <c:v>3.1368629314076898E-2</c:v>
                </c:pt>
                <c:pt idx="7191">
                  <c:v>3.1247364053243999E-2</c:v>
                </c:pt>
                <c:pt idx="7192">
                  <c:v>3.1126546024162701E-2</c:v>
                </c:pt>
                <c:pt idx="7193">
                  <c:v>3.1006173663583599E-2</c:v>
                </c:pt>
                <c:pt idx="7194">
                  <c:v>3.0886245414751799E-2</c:v>
                </c:pt>
                <c:pt idx="7195">
                  <c:v>3.0766759724909401E-2</c:v>
                </c:pt>
                <c:pt idx="7196">
                  <c:v>3.06477150467943E-2</c:v>
                </c:pt>
                <c:pt idx="7197">
                  <c:v>3.05291098381399E-2</c:v>
                </c:pt>
                <c:pt idx="7198">
                  <c:v>3.0410942562675201E-2</c:v>
                </c:pt>
                <c:pt idx="7199">
                  <c:v>3.0293211687626401E-2</c:v>
                </c:pt>
                <c:pt idx="7200">
                  <c:v>3.01759156867142E-2</c:v>
                </c:pt>
                <c:pt idx="7201">
                  <c:v>3.0059053036657301E-2</c:v>
                </c:pt>
                <c:pt idx="7202">
                  <c:v>2.9942622221168499E-2</c:v>
                </c:pt>
                <c:pt idx="7203">
                  <c:v>2.9826621728956601E-2</c:v>
                </c:pt>
                <c:pt idx="7204">
                  <c:v>2.9711050052227898E-2</c:v>
                </c:pt>
                <c:pt idx="7205">
                  <c:v>2.9595905688684001E-2</c:v>
                </c:pt>
                <c:pt idx="7206">
                  <c:v>2.94811871415223E-2</c:v>
                </c:pt>
                <c:pt idx="7207">
                  <c:v>2.9366892918936099E-2</c:v>
                </c:pt>
                <c:pt idx="7208">
                  <c:v>2.9253021532615799E-2</c:v>
                </c:pt>
                <c:pt idx="7209">
                  <c:v>2.9139571501246499E-2</c:v>
                </c:pt>
                <c:pt idx="7210">
                  <c:v>2.9026541346011101E-2</c:v>
                </c:pt>
                <c:pt idx="7211">
                  <c:v>2.8913929595586401E-2</c:v>
                </c:pt>
                <c:pt idx="7212">
                  <c:v>2.88017347811475E-2</c:v>
                </c:pt>
                <c:pt idx="7213">
                  <c:v>2.8689955440364099E-2</c:v>
                </c:pt>
                <c:pt idx="7214">
                  <c:v>2.8578590114902699E-2</c:v>
                </c:pt>
                <c:pt idx="7215">
                  <c:v>2.8467637350426601E-2</c:v>
                </c:pt>
                <c:pt idx="7216">
                  <c:v>2.8357095699593701E-2</c:v>
                </c:pt>
                <c:pt idx="7217">
                  <c:v>2.82469637185589E-2</c:v>
                </c:pt>
                <c:pt idx="7218">
                  <c:v>2.8137239967473901E-2</c:v>
                </c:pt>
                <c:pt idx="7219">
                  <c:v>2.80279230119862E-2</c:v>
                </c:pt>
                <c:pt idx="7220">
                  <c:v>2.7919011423738201E-2</c:v>
                </c:pt>
                <c:pt idx="7221">
                  <c:v>2.7810503776870499E-2</c:v>
                </c:pt>
                <c:pt idx="7222">
                  <c:v>2.7702398651519002E-2</c:v>
                </c:pt>
                <c:pt idx="7223">
                  <c:v>2.7594694632315699E-2</c:v>
                </c:pt>
                <c:pt idx="7224">
                  <c:v>2.7487390308389401E-2</c:v>
                </c:pt>
                <c:pt idx="7225">
                  <c:v>2.73804842728653E-2</c:v>
                </c:pt>
                <c:pt idx="7226">
                  <c:v>2.7273975125863201E-2</c:v>
                </c:pt>
                <c:pt idx="7227">
                  <c:v>2.7167861469001801E-2</c:v>
                </c:pt>
                <c:pt idx="7228">
                  <c:v>2.7062141911393601E-2</c:v>
                </c:pt>
                <c:pt idx="7229">
                  <c:v>2.6956815064149701E-2</c:v>
                </c:pt>
                <c:pt idx="7230">
                  <c:v>2.6851879544875699E-2</c:v>
                </c:pt>
                <c:pt idx="7231">
                  <c:v>2.6747333975174401E-2</c:v>
                </c:pt>
                <c:pt idx="7232">
                  <c:v>2.6643176980645202E-2</c:v>
                </c:pt>
                <c:pt idx="7233">
                  <c:v>2.65394071928826E-2</c:v>
                </c:pt>
                <c:pt idx="7234">
                  <c:v>2.6436023245979198E-2</c:v>
                </c:pt>
                <c:pt idx="7235">
                  <c:v>2.6333023780522598E-2</c:v>
                </c:pt>
                <c:pt idx="7236">
                  <c:v>2.6230407440097601E-2</c:v>
                </c:pt>
                <c:pt idx="7237">
                  <c:v>2.61281728737849E-2</c:v>
                </c:pt>
                <c:pt idx="7238">
                  <c:v>2.6026318734662102E-2</c:v>
                </c:pt>
                <c:pt idx="7239">
                  <c:v>2.5924843680302699E-2</c:v>
                </c:pt>
                <c:pt idx="7240">
                  <c:v>2.5823746372277599E-2</c:v>
                </c:pt>
                <c:pt idx="7241">
                  <c:v>2.5723025477653001E-2</c:v>
                </c:pt>
                <c:pt idx="7242">
                  <c:v>2.56226796674918E-2</c:v>
                </c:pt>
                <c:pt idx="7243">
                  <c:v>2.5522707617353601E-2</c:v>
                </c:pt>
                <c:pt idx="7244">
                  <c:v>2.5423108006294898E-2</c:v>
                </c:pt>
                <c:pt idx="7245">
                  <c:v>2.5323879518868098E-2</c:v>
                </c:pt>
                <c:pt idx="7246">
                  <c:v>2.52250208431226E-2</c:v>
                </c:pt>
                <c:pt idx="7247">
                  <c:v>2.5126530672603301E-2</c:v>
                </c:pt>
                <c:pt idx="7248">
                  <c:v>2.50284077043527E-2</c:v>
                </c:pt>
                <c:pt idx="7249">
                  <c:v>2.4930650638910201E-2</c:v>
                </c:pt>
                <c:pt idx="7250">
                  <c:v>2.4833258183309899E-2</c:v>
                </c:pt>
                <c:pt idx="7251">
                  <c:v>2.47362290475838E-2</c:v>
                </c:pt>
                <c:pt idx="7252">
                  <c:v>2.4639561945760599E-2</c:v>
                </c:pt>
                <c:pt idx="7253">
                  <c:v>2.4543255596864901E-2</c:v>
                </c:pt>
                <c:pt idx="7254">
                  <c:v>2.4447308722919101E-2</c:v>
                </c:pt>
                <c:pt idx="7255">
                  <c:v>2.4351720052440101E-2</c:v>
                </c:pt>
                <c:pt idx="7256">
                  <c:v>2.42564883159435E-2</c:v>
                </c:pt>
                <c:pt idx="7257">
                  <c:v>2.4161612249939901E-2</c:v>
                </c:pt>
                <c:pt idx="7258">
                  <c:v>2.40670905934381E-2</c:v>
                </c:pt>
                <c:pt idx="7259">
                  <c:v>2.39729220919415E-2</c:v>
                </c:pt>
                <c:pt idx="7260">
                  <c:v>2.3879105491453299E-2</c:v>
                </c:pt>
                <c:pt idx="7261">
                  <c:v>2.37856395464697E-2</c:v>
                </c:pt>
                <c:pt idx="7262">
                  <c:v>2.3692523011986599E-2</c:v>
                </c:pt>
                <c:pt idx="7263">
                  <c:v>2.3599754649994399E-2</c:v>
                </c:pt>
                <c:pt idx="7264">
                  <c:v>2.35073332254809E-2</c:v>
                </c:pt>
                <c:pt idx="7265">
                  <c:v>2.3415257505932E-2</c:v>
                </c:pt>
                <c:pt idx="7266">
                  <c:v>2.3323526266327801E-2</c:v>
                </c:pt>
                <c:pt idx="7267">
                  <c:v>2.32321382821476E-2</c:v>
                </c:pt>
                <c:pt idx="7268">
                  <c:v>2.31410923353658E-2</c:v>
                </c:pt>
                <c:pt idx="7269">
                  <c:v>2.3050387211453999E-2</c:v>
                </c:pt>
                <c:pt idx="7270">
                  <c:v>2.2960021699880401E-2</c:v>
                </c:pt>
                <c:pt idx="7271">
                  <c:v>2.28699945941102E-2</c:v>
                </c:pt>
                <c:pt idx="7272">
                  <c:v>2.2780304691105702E-2</c:v>
                </c:pt>
                <c:pt idx="7273">
                  <c:v>2.2690950792825199E-2</c:v>
                </c:pt>
                <c:pt idx="7274">
                  <c:v>2.2601931704724298E-2</c:v>
                </c:pt>
                <c:pt idx="7275">
                  <c:v>2.2513246236255301E-2</c:v>
                </c:pt>
                <c:pt idx="7276">
                  <c:v>2.24248932008674E-2</c:v>
                </c:pt>
                <c:pt idx="7277">
                  <c:v>2.2336871415506901E-2</c:v>
                </c:pt>
                <c:pt idx="7278">
                  <c:v>2.22491797026158E-2</c:v>
                </c:pt>
                <c:pt idx="7279">
                  <c:v>2.2161816886634399E-2</c:v>
                </c:pt>
                <c:pt idx="7280">
                  <c:v>2.20747817974986E-2</c:v>
                </c:pt>
                <c:pt idx="7281">
                  <c:v>2.1988073267642499E-2</c:v>
                </c:pt>
                <c:pt idx="7282">
                  <c:v>2.1901690134495898E-2</c:v>
                </c:pt>
                <c:pt idx="7283">
                  <c:v>2.1815631239985301E-2</c:v>
                </c:pt>
                <c:pt idx="7284">
                  <c:v>2.17298954275357E-2</c:v>
                </c:pt>
                <c:pt idx="7285">
                  <c:v>2.1644481546068101E-2</c:v>
                </c:pt>
                <c:pt idx="7286">
                  <c:v>2.15593884494991E-2</c:v>
                </c:pt>
                <c:pt idx="7287">
                  <c:v>2.1474614992744698E-2</c:v>
                </c:pt>
                <c:pt idx="7288">
                  <c:v>2.1390160037215701E-2</c:v>
                </c:pt>
                <c:pt idx="7289">
                  <c:v>2.13060224463212E-2</c:v>
                </c:pt>
                <c:pt idx="7290">
                  <c:v>2.1222201087967001E-2</c:v>
                </c:pt>
                <c:pt idx="7291">
                  <c:v>2.11386948345548E-2</c:v>
                </c:pt>
                <c:pt idx="7292">
                  <c:v>2.1055502561484401E-2</c:v>
                </c:pt>
                <c:pt idx="7293">
                  <c:v>2.09726231471529E-2</c:v>
                </c:pt>
                <c:pt idx="7294">
                  <c:v>2.0890055475453102E-2</c:v>
                </c:pt>
                <c:pt idx="7295">
                  <c:v>2.0807798432775901E-2</c:v>
                </c:pt>
                <c:pt idx="7296">
                  <c:v>2.0725850910008298E-2</c:v>
                </c:pt>
                <c:pt idx="7297">
                  <c:v>2.0644211800535599E-2</c:v>
                </c:pt>
                <c:pt idx="7298">
                  <c:v>2.05628800042378E-2</c:v>
                </c:pt>
                <c:pt idx="7299">
                  <c:v>2.0481854420995E-2</c:v>
                </c:pt>
                <c:pt idx="7300">
                  <c:v>2.0401133957181902E-2</c:v>
                </c:pt>
                <c:pt idx="7301">
                  <c:v>2.0320717520672101E-2</c:v>
                </c:pt>
                <c:pt idx="7302">
                  <c:v>2.0240604025834E-2</c:v>
                </c:pt>
                <c:pt idx="7303">
                  <c:v>2.0160792388534899E-2</c:v>
                </c:pt>
                <c:pt idx="7304">
                  <c:v>2.0081281527639602E-2</c:v>
                </c:pt>
                <c:pt idx="7305">
                  <c:v>2.00020703685077E-2</c:v>
                </c:pt>
                <c:pt idx="7306">
                  <c:v>1.9923157837497998E-2</c:v>
                </c:pt>
                <c:pt idx="7307">
                  <c:v>1.9844542865465799E-2</c:v>
                </c:pt>
                <c:pt idx="7308">
                  <c:v>1.9766224387762699E-2</c:v>
                </c:pt>
                <c:pt idx="7309">
                  <c:v>1.9688201341738699E-2</c:v>
                </c:pt>
                <c:pt idx="7310">
                  <c:v>1.9610472669240299E-2</c:v>
                </c:pt>
                <c:pt idx="7311">
                  <c:v>1.9533037316110599E-2</c:v>
                </c:pt>
                <c:pt idx="7312">
                  <c:v>1.9455894230191399E-2</c:v>
                </c:pt>
                <c:pt idx="7313">
                  <c:v>1.9379042364320299E-2</c:v>
                </c:pt>
                <c:pt idx="7314">
                  <c:v>1.9302480674832E-2</c:v>
                </c:pt>
                <c:pt idx="7315">
                  <c:v>1.9226208120559599E-2</c:v>
                </c:pt>
                <c:pt idx="7316">
                  <c:v>1.91502236643326E-2</c:v>
                </c:pt>
                <c:pt idx="7317">
                  <c:v>1.9074526273476999E-2</c:v>
                </c:pt>
                <c:pt idx="7318">
                  <c:v>1.89991149173174E-2</c:v>
                </c:pt>
                <c:pt idx="7319">
                  <c:v>1.8923988568675301E-2</c:v>
                </c:pt>
                <c:pt idx="7320">
                  <c:v>1.8849146205868101E-2</c:v>
                </c:pt>
                <c:pt idx="7321">
                  <c:v>1.8774586808212299E-2</c:v>
                </c:pt>
                <c:pt idx="7322">
                  <c:v>1.8700309359520599E-2</c:v>
                </c:pt>
                <c:pt idx="7323">
                  <c:v>1.8626312847602699E-2</c:v>
                </c:pt>
                <c:pt idx="7324">
                  <c:v>1.8552596262766299E-2</c:v>
                </c:pt>
                <c:pt idx="7325">
                  <c:v>1.8479158598816402E-2</c:v>
                </c:pt>
                <c:pt idx="7326">
                  <c:v>1.8405998853554501E-2</c:v>
                </c:pt>
                <c:pt idx="7327">
                  <c:v>1.83331160277799E-2</c:v>
                </c:pt>
                <c:pt idx="7328">
                  <c:v>1.82605091262888E-2</c:v>
                </c:pt>
                <c:pt idx="7329">
                  <c:v>1.8188177155376E-2</c:v>
                </c:pt>
                <c:pt idx="7330">
                  <c:v>1.8116119127331499E-2</c:v>
                </c:pt>
                <c:pt idx="7331">
                  <c:v>1.8044334055944401E-2</c:v>
                </c:pt>
                <c:pt idx="7332">
                  <c:v>1.7972820959000199E-2</c:v>
                </c:pt>
                <c:pt idx="7333">
                  <c:v>1.7901578856782601E-2</c:v>
                </c:pt>
                <c:pt idx="7334">
                  <c:v>1.7830606775070999E-2</c:v>
                </c:pt>
                <c:pt idx="7335">
                  <c:v>1.7759903740144301E-2</c:v>
                </c:pt>
                <c:pt idx="7336">
                  <c:v>1.7689468783776901E-2</c:v>
                </c:pt>
                <c:pt idx="7337">
                  <c:v>1.76193009402414E-2</c:v>
                </c:pt>
                <c:pt idx="7338">
                  <c:v>1.7549399245808599E-2</c:v>
                </c:pt>
                <c:pt idx="7339">
                  <c:v>1.7479762743244299E-2</c:v>
                </c:pt>
                <c:pt idx="7340">
                  <c:v>1.7410390474814599E-2</c:v>
                </c:pt>
                <c:pt idx="7341">
                  <c:v>1.73412814882811E-2</c:v>
                </c:pt>
                <c:pt idx="7342">
                  <c:v>1.72724348349029E-2</c:v>
                </c:pt>
                <c:pt idx="7343">
                  <c:v>1.72038495674375E-2</c:v>
                </c:pt>
                <c:pt idx="7344">
                  <c:v>1.7135524742639598E-2</c:v>
                </c:pt>
                <c:pt idx="7345">
                  <c:v>1.70674594222597E-2</c:v>
                </c:pt>
                <c:pt idx="7346">
                  <c:v>1.6999652668048201E-2</c:v>
                </c:pt>
                <c:pt idx="7347">
                  <c:v>1.69321035472513E-2</c:v>
                </c:pt>
                <c:pt idx="7348">
                  <c:v>1.6864811130112799E-2</c:v>
                </c:pt>
                <c:pt idx="7349">
                  <c:v>1.6797774487875498E-2</c:v>
                </c:pt>
                <c:pt idx="7350">
                  <c:v>1.67309926977776E-2</c:v>
                </c:pt>
                <c:pt idx="7351">
                  <c:v>1.66644648390557E-2</c:v>
                </c:pt>
                <c:pt idx="7352">
                  <c:v>1.6598189993943802E-2</c:v>
                </c:pt>
                <c:pt idx="7353">
                  <c:v>1.6532167246674501E-2</c:v>
                </c:pt>
                <c:pt idx="7354">
                  <c:v>1.6466395687475498E-2</c:v>
                </c:pt>
                <c:pt idx="7355">
                  <c:v>1.64008744075738E-2</c:v>
                </c:pt>
                <c:pt idx="7356">
                  <c:v>1.6335602501194001E-2</c:v>
                </c:pt>
                <c:pt idx="7357">
                  <c:v>1.6270579066057701E-2</c:v>
                </c:pt>
                <c:pt idx="7358">
                  <c:v>1.6205803203883599E-2</c:v>
                </c:pt>
                <c:pt idx="7359">
                  <c:v>1.61412740183886E-2</c:v>
                </c:pt>
                <c:pt idx="7360">
                  <c:v>1.6076990616287201E-2</c:v>
                </c:pt>
                <c:pt idx="7361">
                  <c:v>1.6012952107791099E-2</c:v>
                </c:pt>
                <c:pt idx="7362">
                  <c:v>1.59491576061099E-2</c:v>
                </c:pt>
                <c:pt idx="7363">
                  <c:v>1.5885606227450302E-2</c:v>
                </c:pt>
                <c:pt idx="7364">
                  <c:v>1.58222970915167E-2</c:v>
                </c:pt>
                <c:pt idx="7365">
                  <c:v>1.5759229319012299E-2</c:v>
                </c:pt>
                <c:pt idx="7366">
                  <c:v>1.5696402036135999E-2</c:v>
                </c:pt>
                <c:pt idx="7367">
                  <c:v>1.5633814371085401E-2</c:v>
                </c:pt>
                <c:pt idx="7368">
                  <c:v>1.55714654550553E-2</c:v>
                </c:pt>
                <c:pt idx="7369">
                  <c:v>1.55093544217388E-2</c:v>
                </c:pt>
                <c:pt idx="7370">
                  <c:v>1.54474804078263E-2</c:v>
                </c:pt>
                <c:pt idx="7371">
                  <c:v>1.53858425550046E-2</c:v>
                </c:pt>
                <c:pt idx="7372">
                  <c:v>1.53244400044605E-2</c:v>
                </c:pt>
                <c:pt idx="7373">
                  <c:v>1.52632719028766E-2</c:v>
                </c:pt>
                <c:pt idx="7374">
                  <c:v>1.5202337398934E-2</c:v>
                </c:pt>
                <c:pt idx="7375">
                  <c:v>1.5141635644810801E-2</c:v>
                </c:pt>
                <c:pt idx="7376">
                  <c:v>1.5081165794683601E-2</c:v>
                </c:pt>
                <c:pt idx="7377">
                  <c:v>1.50209270067258E-2</c:v>
                </c:pt>
                <c:pt idx="7378">
                  <c:v>1.49609184396104E-2</c:v>
                </c:pt>
                <c:pt idx="7379">
                  <c:v>1.4901139258505201E-2</c:v>
                </c:pt>
                <c:pt idx="7380">
                  <c:v>1.48415886295771E-2</c:v>
                </c:pt>
                <c:pt idx="7381">
                  <c:v>1.4782265720492099E-2</c:v>
                </c:pt>
                <c:pt idx="7382">
                  <c:v>1.47231697044114E-2</c:v>
                </c:pt>
                <c:pt idx="7383">
                  <c:v>1.4664299754996101E-2</c:v>
                </c:pt>
                <c:pt idx="7384">
                  <c:v>1.46056550504036E-2</c:v>
                </c:pt>
                <c:pt idx="7385">
                  <c:v>1.4547234771289301E-2</c:v>
                </c:pt>
                <c:pt idx="7386">
                  <c:v>1.44890381003071E-2</c:v>
                </c:pt>
                <c:pt idx="7387">
                  <c:v>1.4431064223607799E-2</c:v>
                </c:pt>
                <c:pt idx="7388">
                  <c:v>1.43733123298406E-2</c:v>
                </c:pt>
                <c:pt idx="7389">
                  <c:v>1.4315781610652001E-2</c:v>
                </c:pt>
                <c:pt idx="7390">
                  <c:v>1.4258471261185899E-2</c:v>
                </c:pt>
                <c:pt idx="7391">
                  <c:v>1.42013804765861E-2</c:v>
                </c:pt>
                <c:pt idx="7392">
                  <c:v>1.41445084589908E-2</c:v>
                </c:pt>
                <c:pt idx="7393">
                  <c:v>1.4087854409539E-2</c:v>
                </c:pt>
                <c:pt idx="7394">
                  <c:v>1.4031417534865399E-2</c:v>
                </c:pt>
                <c:pt idx="7395">
                  <c:v>1.3975197041105E-2</c:v>
                </c:pt>
                <c:pt idx="7396">
                  <c:v>1.3919192141387199E-2</c:v>
                </c:pt>
                <c:pt idx="7397">
                  <c:v>1.38634020478423E-2</c:v>
                </c:pt>
                <c:pt idx="7398">
                  <c:v>1.38078259765972E-2</c:v>
                </c:pt>
                <c:pt idx="7399">
                  <c:v>1.37524631477758E-2</c:v>
                </c:pt>
                <c:pt idx="7400">
                  <c:v>1.3697312781502101E-2</c:v>
                </c:pt>
                <c:pt idx="7401">
                  <c:v>1.36423741033953E-2</c:v>
                </c:pt>
                <c:pt idx="7402">
                  <c:v>1.3587646339574501E-2</c:v>
                </c:pt>
                <c:pt idx="7403">
                  <c:v>1.35331287201556E-2</c:v>
                </c:pt>
                <c:pt idx="7404">
                  <c:v>1.3478820477252899E-2</c:v>
                </c:pt>
                <c:pt idx="7405">
                  <c:v>1.3424720845978099E-2</c:v>
                </c:pt>
                <c:pt idx="7406">
                  <c:v>1.3370829063441499E-2</c:v>
                </c:pt>
                <c:pt idx="7407">
                  <c:v>1.33171443712498E-2</c:v>
                </c:pt>
                <c:pt idx="7408">
                  <c:v>1.32636660105101E-2</c:v>
                </c:pt>
                <c:pt idx="7409">
                  <c:v>1.32103932273253E-2</c:v>
                </c:pt>
                <c:pt idx="7410">
                  <c:v>1.31573252707961E-2</c:v>
                </c:pt>
                <c:pt idx="7411">
                  <c:v>1.31044613900233E-2</c:v>
                </c:pt>
                <c:pt idx="7412">
                  <c:v>1.30518008386038E-2</c:v>
                </c:pt>
                <c:pt idx="7413">
                  <c:v>1.2999342872632699E-2</c:v>
                </c:pt>
                <c:pt idx="7414">
                  <c:v>1.2947086751202701E-2</c:v>
                </c:pt>
                <c:pt idx="7415">
                  <c:v>1.28950317344056E-2</c:v>
                </c:pt>
                <c:pt idx="7416">
                  <c:v>1.28431770858306E-2</c:v>
                </c:pt>
                <c:pt idx="7417">
                  <c:v>1.2791522071065001E-2</c:v>
                </c:pt>
                <c:pt idx="7418">
                  <c:v>1.27400659601928E-2</c:v>
                </c:pt>
                <c:pt idx="7419">
                  <c:v>1.26888080227982E-2</c:v>
                </c:pt>
                <c:pt idx="7420">
                  <c:v>1.26377475334615E-2</c:v>
                </c:pt>
                <c:pt idx="7421">
                  <c:v>1.25868837682618E-2</c:v>
                </c:pt>
                <c:pt idx="7422">
                  <c:v>1.25362160057762E-2</c:v>
                </c:pt>
                <c:pt idx="7423">
                  <c:v>1.2485743526080499E-2</c:v>
                </c:pt>
                <c:pt idx="7424">
                  <c:v>1.24354656147462E-2</c:v>
                </c:pt>
                <c:pt idx="7425">
                  <c:v>1.23853815568453E-2</c:v>
                </c:pt>
                <c:pt idx="7426">
                  <c:v>1.2335490640447099E-2</c:v>
                </c:pt>
                <c:pt idx="7427">
                  <c:v>1.2285792157618E-2</c:v>
                </c:pt>
                <c:pt idx="7428">
                  <c:v>1.22362854014235E-2</c:v>
                </c:pt>
                <c:pt idx="7429">
                  <c:v>1.21869696684262E-2</c:v>
                </c:pt>
                <c:pt idx="7430">
                  <c:v>1.21378442561881E-2</c:v>
                </c:pt>
                <c:pt idx="7431">
                  <c:v>1.2088908465768201E-2</c:v>
                </c:pt>
                <c:pt idx="7432">
                  <c:v>1.2040161601223299E-2</c:v>
                </c:pt>
                <c:pt idx="7433">
                  <c:v>1.19916029671096E-2</c:v>
                </c:pt>
                <c:pt idx="7434">
                  <c:v>1.1943231871980301E-2</c:v>
                </c:pt>
                <c:pt idx="7435">
                  <c:v>1.1895047626886399E-2</c:v>
                </c:pt>
                <c:pt idx="7436">
                  <c:v>1.18470495438782E-2</c:v>
                </c:pt>
                <c:pt idx="7437">
                  <c:v>1.1799236939002899E-2</c:v>
                </c:pt>
                <c:pt idx="7438">
                  <c:v>1.1751609129306799E-2</c:v>
                </c:pt>
                <c:pt idx="7439">
                  <c:v>1.17041654353333E-2</c:v>
                </c:pt>
                <c:pt idx="7440">
                  <c:v>1.16569051791248E-2</c:v>
                </c:pt>
                <c:pt idx="7441">
                  <c:v>1.16098276857212E-2</c:v>
                </c:pt>
                <c:pt idx="7442">
                  <c:v>1.1562932281661199E-2</c:v>
                </c:pt>
                <c:pt idx="7443">
                  <c:v>1.15162182964811E-2</c:v>
                </c:pt>
                <c:pt idx="7444">
                  <c:v>1.14696850627149E-2</c:v>
                </c:pt>
                <c:pt idx="7445">
                  <c:v>1.14233319138956E-2</c:v>
                </c:pt>
                <c:pt idx="7446">
                  <c:v>1.1377158186554E-2</c:v>
                </c:pt>
                <c:pt idx="7447">
                  <c:v>1.13311632192192E-2</c:v>
                </c:pt>
                <c:pt idx="7448">
                  <c:v>1.1285346353917499E-2</c:v>
                </c:pt>
                <c:pt idx="7449">
                  <c:v>1.12397069326752E-2</c:v>
                </c:pt>
                <c:pt idx="7450">
                  <c:v>1.1194244301015999E-2</c:v>
                </c:pt>
                <c:pt idx="7451">
                  <c:v>1.1148957807960399E-2</c:v>
                </c:pt>
                <c:pt idx="7452">
                  <c:v>1.11038468030288E-2</c:v>
                </c:pt>
                <c:pt idx="7453">
                  <c:v>1.1058910638739299E-2</c:v>
                </c:pt>
                <c:pt idx="7454">
                  <c:v>1.1014148669608001E-2</c:v>
                </c:pt>
                <c:pt idx="7455">
                  <c:v>1.0969560253148899E-2</c:v>
                </c:pt>
                <c:pt idx="7456">
                  <c:v>1.0925144747875299E-2</c:v>
                </c:pt>
                <c:pt idx="7457">
                  <c:v>1.0880901515797301E-2</c:v>
                </c:pt>
                <c:pt idx="7458">
                  <c:v>1.0836829919924599E-2</c:v>
                </c:pt>
                <c:pt idx="7459">
                  <c:v>1.07929293267639E-2</c:v>
                </c:pt>
                <c:pt idx="7460">
                  <c:v>1.07491991038211E-2</c:v>
                </c:pt>
                <c:pt idx="7461">
                  <c:v>1.07056386215997E-2</c:v>
                </c:pt>
                <c:pt idx="7462">
                  <c:v>1.06622472521022E-2</c:v>
                </c:pt>
                <c:pt idx="7463">
                  <c:v>1.0619024371827299E-2</c:v>
                </c:pt>
                <c:pt idx="7464">
                  <c:v>1.05759693552753E-2</c:v>
                </c:pt>
                <c:pt idx="7465">
                  <c:v>1.05330815829418E-2</c:v>
                </c:pt>
                <c:pt idx="7466">
                  <c:v>1.04903604358219E-2</c:v>
                </c:pt>
                <c:pt idx="7467">
                  <c:v>1.04478052969092E-2</c:v>
                </c:pt>
                <c:pt idx="7468">
                  <c:v>1.0405415551695199E-2</c:v>
                </c:pt>
                <c:pt idx="7469">
                  <c:v>1.0363190588169501E-2</c:v>
                </c:pt>
                <c:pt idx="7470">
                  <c:v>1.03211297963201E-2</c:v>
                </c:pt>
                <c:pt idx="7471">
                  <c:v>1.02792325681333E-2</c:v>
                </c:pt>
                <c:pt idx="7472">
                  <c:v>1.02374982975939E-2</c:v>
                </c:pt>
                <c:pt idx="7473">
                  <c:v>1.0195926380685E-2</c:v>
                </c:pt>
                <c:pt idx="7474">
                  <c:v>1.0154516215388199E-2</c:v>
                </c:pt>
                <c:pt idx="7475">
                  <c:v>1.0113267203182201E-2</c:v>
                </c:pt>
                <c:pt idx="7476">
                  <c:v>1.0072178745545999E-2</c:v>
                </c:pt>
                <c:pt idx="7477">
                  <c:v>1.00312502479549E-2</c:v>
                </c:pt>
                <c:pt idx="7478">
                  <c:v>9.9904811168838297E-3</c:v>
                </c:pt>
                <c:pt idx="7479">
                  <c:v>9.9498707608058901E-3</c:v>
                </c:pt>
                <c:pt idx="7480">
                  <c:v>9.9094185901926705E-3</c:v>
                </c:pt>
                <c:pt idx="7481">
                  <c:v>9.8691240195125599E-3</c:v>
                </c:pt>
                <c:pt idx="7482">
                  <c:v>9.8289864622347293E-3</c:v>
                </c:pt>
                <c:pt idx="7483">
                  <c:v>9.78900533682436E-3</c:v>
                </c:pt>
                <c:pt idx="7484">
                  <c:v>9.7491800607474293E-3</c:v>
                </c:pt>
                <c:pt idx="7485">
                  <c:v>9.7095100559663194E-3</c:v>
                </c:pt>
                <c:pt idx="7486">
                  <c:v>9.6699947464418106E-3</c:v>
                </c:pt>
                <c:pt idx="7487">
                  <c:v>9.6306335561346899E-3</c:v>
                </c:pt>
                <c:pt idx="7488">
                  <c:v>9.5914259125029402E-3</c:v>
                </c:pt>
                <c:pt idx="7489">
                  <c:v>9.5523712450029594E-3</c:v>
                </c:pt>
                <c:pt idx="7490">
                  <c:v>9.5134689850895297E-3</c:v>
                </c:pt>
                <c:pt idx="7491">
                  <c:v>9.4747185662158399E-3</c:v>
                </c:pt>
                <c:pt idx="7492">
                  <c:v>9.4361194223346791E-3</c:v>
                </c:pt>
                <c:pt idx="7493">
                  <c:v>9.3976709918952503E-3</c:v>
                </c:pt>
                <c:pt idx="7494">
                  <c:v>9.3593727133467405E-3</c:v>
                </c:pt>
                <c:pt idx="7495">
                  <c:v>9.32122402863555E-3</c:v>
                </c:pt>
                <c:pt idx="7496">
                  <c:v>9.2832243807072692E-3</c:v>
                </c:pt>
                <c:pt idx="7497">
                  <c:v>9.24537321350671E-3</c:v>
                </c:pt>
                <c:pt idx="7498">
                  <c:v>9.2076699759746604E-3</c:v>
                </c:pt>
                <c:pt idx="7499">
                  <c:v>9.17011411605273E-3</c:v>
                </c:pt>
                <c:pt idx="7500">
                  <c:v>9.1327050841805094E-3</c:v>
                </c:pt>
                <c:pt idx="7501">
                  <c:v>9.0954423342948197E-3</c:v>
                </c:pt>
                <c:pt idx="7502">
                  <c:v>9.0583253203324592E-3</c:v>
                </c:pt>
                <c:pt idx="7503">
                  <c:v>9.0213534997274306E-3</c:v>
                </c:pt>
                <c:pt idx="7504">
                  <c:v>8.9845263309129494E-3</c:v>
                </c:pt>
                <c:pt idx="7505">
                  <c:v>8.9478432743206292E-3</c:v>
                </c:pt>
                <c:pt idx="7506">
                  <c:v>8.9113037923804692E-3</c:v>
                </c:pt>
                <c:pt idx="7507">
                  <c:v>8.8749073490212993E-3</c:v>
                </c:pt>
                <c:pt idx="7508">
                  <c:v>8.8386534116691104E-3</c:v>
                </c:pt>
                <c:pt idx="7509">
                  <c:v>8.8025414472503397E-3</c:v>
                </c:pt>
                <c:pt idx="7510">
                  <c:v>8.7665709261885993E-3</c:v>
                </c:pt>
                <c:pt idx="7511">
                  <c:v>8.7307413209058993E-3</c:v>
                </c:pt>
                <c:pt idx="7512">
                  <c:v>8.6950521048234607E-3</c:v>
                </c:pt>
                <c:pt idx="7513">
                  <c:v>8.6595027528613092E-3</c:v>
                </c:pt>
                <c:pt idx="7514">
                  <c:v>8.6240927434366697E-3</c:v>
                </c:pt>
                <c:pt idx="7515">
                  <c:v>8.5888215554663604E-3</c:v>
                </c:pt>
                <c:pt idx="7516">
                  <c:v>8.5536886693660108E-3</c:v>
                </c:pt>
                <c:pt idx="7517">
                  <c:v>8.5186935690484394E-3</c:v>
                </c:pt>
                <c:pt idx="7518">
                  <c:v>8.4838357394256807E-3</c:v>
                </c:pt>
                <c:pt idx="7519">
                  <c:v>8.4491146669085603E-3</c:v>
                </c:pt>
                <c:pt idx="7520">
                  <c:v>8.4145298399063099E-3</c:v>
                </c:pt>
                <c:pt idx="7521">
                  <c:v>8.3800807483269592E-3</c:v>
                </c:pt>
                <c:pt idx="7522">
                  <c:v>8.3457668845765502E-3</c:v>
                </c:pt>
                <c:pt idx="7523">
                  <c:v>8.3115877420603095E-3</c:v>
                </c:pt>
                <c:pt idx="7524">
                  <c:v>8.2775428176806703E-3</c:v>
                </c:pt>
                <c:pt idx="7525">
                  <c:v>8.2436316078404702E-3</c:v>
                </c:pt>
                <c:pt idx="7526">
                  <c:v>8.2098536114405506E-3</c:v>
                </c:pt>
                <c:pt idx="7527">
                  <c:v>8.1762083303793497E-3</c:v>
                </c:pt>
                <c:pt idx="7528">
                  <c:v>8.1426952665553092E-3</c:v>
                </c:pt>
                <c:pt idx="7529">
                  <c:v>8.1093139258636704E-3</c:v>
                </c:pt>
                <c:pt idx="7530">
                  <c:v>8.0760638132004701E-3</c:v>
                </c:pt>
                <c:pt idx="7531">
                  <c:v>8.0429444369589601E-3</c:v>
                </c:pt>
                <c:pt idx="7532">
                  <c:v>8.0099553075307899E-3</c:v>
                </c:pt>
                <c:pt idx="7533">
                  <c:v>7.9770959358071904E-3</c:v>
                </c:pt>
                <c:pt idx="7534">
                  <c:v>7.9443658351774308E-3</c:v>
                </c:pt>
                <c:pt idx="7535">
                  <c:v>7.9117645210291503E-3</c:v>
                </c:pt>
                <c:pt idx="7536">
                  <c:v>7.8792915097491908E-3</c:v>
                </c:pt>
                <c:pt idx="7537">
                  <c:v>7.8469463187236192E-3</c:v>
                </c:pt>
                <c:pt idx="7538">
                  <c:v>7.8147284703344796E-3</c:v>
                </c:pt>
                <c:pt idx="7539">
                  <c:v>7.78263748496543E-3</c:v>
                </c:pt>
                <c:pt idx="7540">
                  <c:v>7.7506728859977302E-3</c:v>
                </c:pt>
                <c:pt idx="7541">
                  <c:v>7.7188341998102299E-3</c:v>
                </c:pt>
                <c:pt idx="7542">
                  <c:v>7.6871209522821797E-3</c:v>
                </c:pt>
                <c:pt idx="7543">
                  <c:v>7.6555326727900603E-3</c:v>
                </c:pt>
                <c:pt idx="7544">
                  <c:v>7.6240688912099196E-3</c:v>
                </c:pt>
                <c:pt idx="7545">
                  <c:v>7.5927291389166198E-3</c:v>
                </c:pt>
                <c:pt idx="7546">
                  <c:v>7.5615129502826202E-3</c:v>
                </c:pt>
                <c:pt idx="7547">
                  <c:v>7.5304198606795901E-3</c:v>
                </c:pt>
                <c:pt idx="7548">
                  <c:v>7.4994494069779904E-3</c:v>
                </c:pt>
                <c:pt idx="7549">
                  <c:v>7.4686011270475002E-3</c:v>
                </c:pt>
                <c:pt idx="7550">
                  <c:v>7.4378745622549697E-3</c:v>
                </c:pt>
                <c:pt idx="7551">
                  <c:v>7.4072692534676802E-3</c:v>
                </c:pt>
                <c:pt idx="7552">
                  <c:v>7.3767847445505002E-3</c:v>
                </c:pt>
                <c:pt idx="7553">
                  <c:v>7.3464205813666902E-3</c:v>
                </c:pt>
                <c:pt idx="7554">
                  <c:v>7.3161763097795403E-3</c:v>
                </c:pt>
                <c:pt idx="7555">
                  <c:v>7.2860514781503101E-3</c:v>
                </c:pt>
                <c:pt idx="7556">
                  <c:v>7.2560456373382803E-3</c:v>
                </c:pt>
                <c:pt idx="7557">
                  <c:v>7.2261583382027201E-3</c:v>
                </c:pt>
                <c:pt idx="7558">
                  <c:v>7.1963891331017198E-3</c:v>
                </c:pt>
                <c:pt idx="7559">
                  <c:v>7.1667375788897402E-3</c:v>
                </c:pt>
                <c:pt idx="7560">
                  <c:v>7.1372032309224799E-3</c:v>
                </c:pt>
                <c:pt idx="7561">
                  <c:v>7.1077856460544098E-3</c:v>
                </c:pt>
                <c:pt idx="7562">
                  <c:v>7.0784843856363999E-3</c:v>
                </c:pt>
                <c:pt idx="7563">
                  <c:v>7.0492990095205599E-3</c:v>
                </c:pt>
                <c:pt idx="7564">
                  <c:v>7.0202290820553497E-3</c:v>
                </c:pt>
                <c:pt idx="7565">
                  <c:v>6.9912741650912597E-3</c:v>
                </c:pt>
                <c:pt idx="7566">
                  <c:v>6.9624338259743901E-3</c:v>
                </c:pt>
                <c:pt idx="7567">
                  <c:v>6.93370763205081E-3</c:v>
                </c:pt>
                <c:pt idx="7568">
                  <c:v>6.9050951516658101E-3</c:v>
                </c:pt>
                <c:pt idx="7569">
                  <c:v>6.8765959556627001E-3</c:v>
                </c:pt>
                <c:pt idx="7570">
                  <c:v>6.8482096158839403E-3</c:v>
                </c:pt>
                <c:pt idx="7571">
                  <c:v>6.8199357056708499E-3</c:v>
                </c:pt>
                <c:pt idx="7572">
                  <c:v>6.7917738008627104E-3</c:v>
                </c:pt>
                <c:pt idx="7573">
                  <c:v>6.7637234767992096E-3</c:v>
                </c:pt>
                <c:pt idx="7574">
                  <c:v>6.7357843123172501E-3</c:v>
                </c:pt>
                <c:pt idx="7575">
                  <c:v>6.7079558872529203E-3</c:v>
                </c:pt>
                <c:pt idx="7576">
                  <c:v>6.6802377819419299E-3</c:v>
                </c:pt>
                <c:pt idx="7577">
                  <c:v>6.6526295792179698E-3</c:v>
                </c:pt>
                <c:pt idx="7578">
                  <c:v>6.6251308639131397E-3</c:v>
                </c:pt>
                <c:pt idx="7579">
                  <c:v>6.5977412208595397E-3</c:v>
                </c:pt>
                <c:pt idx="7580">
                  <c:v>6.5704602373872698E-3</c:v>
                </c:pt>
                <c:pt idx="7581">
                  <c:v>6.5432875023252396E-3</c:v>
                </c:pt>
                <c:pt idx="7582">
                  <c:v>6.5162226050019499E-3</c:v>
                </c:pt>
                <c:pt idx="7583">
                  <c:v>6.4892651372439004E-3</c:v>
                </c:pt>
                <c:pt idx="7584">
                  <c:v>6.4624146923763998E-3</c:v>
                </c:pt>
                <c:pt idx="7585">
                  <c:v>6.4356708642243597E-3</c:v>
                </c:pt>
                <c:pt idx="7586">
                  <c:v>6.4090332496102801E-3</c:v>
                </c:pt>
                <c:pt idx="7587">
                  <c:v>6.3825014448570796E-3</c:v>
                </c:pt>
                <c:pt idx="7588">
                  <c:v>6.3560750492852496E-3</c:v>
                </c:pt>
                <c:pt idx="7589">
                  <c:v>6.3297536627149303E-3</c:v>
                </c:pt>
                <c:pt idx="7590">
                  <c:v>6.3035368879638103E-3</c:v>
                </c:pt>
                <c:pt idx="7591">
                  <c:v>6.2774243268504098E-3</c:v>
                </c:pt>
                <c:pt idx="7592">
                  <c:v>6.2514155841908404E-3</c:v>
                </c:pt>
                <c:pt idx="7593">
                  <c:v>6.2255102663000203E-3</c:v>
                </c:pt>
                <c:pt idx="7594">
                  <c:v>6.19970798049207E-3</c:v>
                </c:pt>
                <c:pt idx="7595">
                  <c:v>6.1740083355798997E-3</c:v>
                </c:pt>
                <c:pt idx="7596">
                  <c:v>6.1484109408760299E-3</c:v>
                </c:pt>
                <c:pt idx="7597">
                  <c:v>6.1229154091901796E-3</c:v>
                </c:pt>
                <c:pt idx="7598">
                  <c:v>6.0975213528324801E-3</c:v>
                </c:pt>
                <c:pt idx="7599">
                  <c:v>6.0722283871106298E-3</c:v>
                </c:pt>
                <c:pt idx="7600">
                  <c:v>6.0470361258335697E-3</c:v>
                </c:pt>
                <c:pt idx="7601">
                  <c:v>6.0219441888054101E-3</c:v>
                </c:pt>
                <c:pt idx="7602">
                  <c:v>5.9969521923330903E-3</c:v>
                </c:pt>
                <c:pt idx="7603">
                  <c:v>5.9720597572199196E-3</c:v>
                </c:pt>
                <c:pt idx="7604">
                  <c:v>5.9472665047688401E-3</c:v>
                </c:pt>
                <c:pt idx="7605">
                  <c:v>5.9225720577815704E-3</c:v>
                </c:pt>
                <c:pt idx="7606">
                  <c:v>5.89797604005903E-3</c:v>
                </c:pt>
                <c:pt idx="7607">
                  <c:v>5.8734780764013702E-3</c:v>
                </c:pt>
                <c:pt idx="7608">
                  <c:v>5.8490777951058998E-3</c:v>
                </c:pt>
                <c:pt idx="7609">
                  <c:v>5.8247748224715601E-3</c:v>
                </c:pt>
                <c:pt idx="7610">
                  <c:v>5.8005687892936902E-3</c:v>
                </c:pt>
                <c:pt idx="7611">
                  <c:v>5.7764593253684096E-3</c:v>
                </c:pt>
                <c:pt idx="7612">
                  <c:v>5.7524460634894503E-3</c:v>
                </c:pt>
                <c:pt idx="7613">
                  <c:v>5.7285286364505599E-3</c:v>
                </c:pt>
                <c:pt idx="7614">
                  <c:v>5.7047066790438796E-3</c:v>
                </c:pt>
                <c:pt idx="7615">
                  <c:v>5.6809798280599202E-3</c:v>
                </c:pt>
                <c:pt idx="7616">
                  <c:v>5.6573477197896498E-3</c:v>
                </c:pt>
                <c:pt idx="7617">
                  <c:v>5.63380999452078E-3</c:v>
                </c:pt>
                <c:pt idx="7618">
                  <c:v>5.6103662905426701E-3</c:v>
                </c:pt>
                <c:pt idx="7619">
                  <c:v>5.5870162496418603E-3</c:v>
                </c:pt>
                <c:pt idx="7620">
                  <c:v>5.5637595146040804E-3</c:v>
                </c:pt>
                <c:pt idx="7621">
                  <c:v>5.5405957297138802E-3</c:v>
                </c:pt>
                <c:pt idx="7622">
                  <c:v>5.5175245397554003E-3</c:v>
                </c:pt>
                <c:pt idx="7623">
                  <c:v>5.4945455910115903E-3</c:v>
                </c:pt>
                <c:pt idx="7624">
                  <c:v>5.4716585322633904E-3</c:v>
                </c:pt>
                <c:pt idx="7625">
                  <c:v>5.4488630102933399E-3</c:v>
                </c:pt>
                <c:pt idx="7626">
                  <c:v>5.4261586778792097E-3</c:v>
                </c:pt>
                <c:pt idx="7627">
                  <c:v>5.4035451853007201E-3</c:v>
                </c:pt>
                <c:pt idx="7628">
                  <c:v>5.3810221853356401E-3</c:v>
                </c:pt>
                <c:pt idx="7629">
                  <c:v>5.3585893322605199E-3</c:v>
                </c:pt>
                <c:pt idx="7630">
                  <c:v>5.3362462818506897E-3</c:v>
                </c:pt>
                <c:pt idx="7631">
                  <c:v>5.3139926898815304E-3</c:v>
                </c:pt>
                <c:pt idx="7632">
                  <c:v>5.2918282151259701E-3</c:v>
                </c:pt>
                <c:pt idx="7633">
                  <c:v>5.2697525153577703E-3</c:v>
                </c:pt>
                <c:pt idx="7634">
                  <c:v>5.2477652523474898E-3</c:v>
                </c:pt>
                <c:pt idx="7635">
                  <c:v>5.2258660868664802E-3</c:v>
                </c:pt>
                <c:pt idx="7636">
                  <c:v>5.2040546816845001E-3</c:v>
                </c:pt>
                <c:pt idx="7637">
                  <c:v>5.1823307005704998E-3</c:v>
                </c:pt>
                <c:pt idx="7638">
                  <c:v>5.1606938097914501E-3</c:v>
                </c:pt>
                <c:pt idx="7639">
                  <c:v>5.13914367461509E-3</c:v>
                </c:pt>
                <c:pt idx="7640">
                  <c:v>5.1176799633067998E-3</c:v>
                </c:pt>
                <c:pt idx="7641">
                  <c:v>5.0963023446315399E-3</c:v>
                </c:pt>
                <c:pt idx="7642">
                  <c:v>5.0750104883534597E-3</c:v>
                </c:pt>
                <c:pt idx="7643">
                  <c:v>5.0538040657355197E-3</c:v>
                </c:pt>
                <c:pt idx="7644">
                  <c:v>5.03268275003909E-3</c:v>
                </c:pt>
                <c:pt idx="7645">
                  <c:v>5.0116462145255404E-3</c:v>
                </c:pt>
                <c:pt idx="7646">
                  <c:v>4.9906941329558299E-3</c:v>
                </c:pt>
                <c:pt idx="7647">
                  <c:v>4.9698261825881201E-3</c:v>
                </c:pt>
                <c:pt idx="7648">
                  <c:v>4.9490420406805803E-3</c:v>
                </c:pt>
                <c:pt idx="7649">
                  <c:v>4.9283413844913799E-3</c:v>
                </c:pt>
                <c:pt idx="7650">
                  <c:v>4.9077238952754901E-3</c:v>
                </c:pt>
                <c:pt idx="7651">
                  <c:v>4.8871892517898799E-3</c:v>
                </c:pt>
                <c:pt idx="7652">
                  <c:v>4.8667371372879097E-3</c:v>
                </c:pt>
                <c:pt idx="7653">
                  <c:v>4.8463672340237603E-3</c:v>
                </c:pt>
                <c:pt idx="7654">
                  <c:v>4.8260792272492E-3</c:v>
                </c:pt>
                <c:pt idx="7655">
                  <c:v>4.8058728007172001E-3</c:v>
                </c:pt>
                <c:pt idx="7656">
                  <c:v>4.7857476421775402E-3</c:v>
                </c:pt>
                <c:pt idx="7657">
                  <c:v>4.7657034393799799E-3</c:v>
                </c:pt>
                <c:pt idx="7658">
                  <c:v>4.7457398805739104E-3</c:v>
                </c:pt>
                <c:pt idx="7659">
                  <c:v>4.7258566550079E-3</c:v>
                </c:pt>
                <c:pt idx="7660">
                  <c:v>4.7060534549281299E-3</c:v>
                </c:pt>
                <c:pt idx="7661">
                  <c:v>4.6863299720811798E-3</c:v>
                </c:pt>
                <c:pt idx="7662">
                  <c:v>4.6666858997124099E-3</c:v>
                </c:pt>
                <c:pt idx="7663">
                  <c:v>4.6471209320664199E-3</c:v>
                </c:pt>
                <c:pt idx="7664">
                  <c:v>4.6276347643869897E-3</c:v>
                </c:pt>
                <c:pt idx="7665">
                  <c:v>4.60822709441588E-3</c:v>
                </c:pt>
                <c:pt idx="7666">
                  <c:v>4.58889761939529E-3</c:v>
                </c:pt>
                <c:pt idx="7667">
                  <c:v>4.5696460370669902E-3</c:v>
                </c:pt>
                <c:pt idx="7668">
                  <c:v>4.5504720491695797E-3</c:v>
                </c:pt>
                <c:pt idx="7669">
                  <c:v>4.5313753559428297E-3</c:v>
                </c:pt>
                <c:pt idx="7670">
                  <c:v>4.5123556591253298E-3</c:v>
                </c:pt>
                <c:pt idx="7671">
                  <c:v>4.4934126624540599E-3</c:v>
                </c:pt>
                <c:pt idx="7672">
                  <c:v>4.4745460706652196E-3</c:v>
                </c:pt>
                <c:pt idx="7673">
                  <c:v>4.4557555879953803E-3</c:v>
                </c:pt>
                <c:pt idx="7674">
                  <c:v>4.43704092217833E-3</c:v>
                </c:pt>
                <c:pt idx="7675">
                  <c:v>4.41840178044827E-3</c:v>
                </c:pt>
                <c:pt idx="7676">
                  <c:v>4.39983787053899E-3</c:v>
                </c:pt>
                <c:pt idx="7677">
                  <c:v>4.3813489031818698E-3</c:v>
                </c:pt>
                <c:pt idx="7678">
                  <c:v>4.3629345891083001E-3</c:v>
                </c:pt>
                <c:pt idx="7679">
                  <c:v>4.3445946390496797E-3</c:v>
                </c:pt>
                <c:pt idx="7680">
                  <c:v>4.3263287672345996E-3</c:v>
                </c:pt>
                <c:pt idx="7681">
                  <c:v>4.3081366868924498E-3</c:v>
                </c:pt>
                <c:pt idx="7682">
                  <c:v>4.2900181132510202E-3</c:v>
                </c:pt>
                <c:pt idx="7683">
                  <c:v>4.27197276203772E-3</c:v>
                </c:pt>
                <c:pt idx="7684">
                  <c:v>4.2540003504787302E-3</c:v>
                </c:pt>
                <c:pt idx="7685">
                  <c:v>4.2361005967994601E-3</c:v>
                </c:pt>
                <c:pt idx="7686">
                  <c:v>4.2182732207241003E-3</c:v>
                </c:pt>
                <c:pt idx="7687">
                  <c:v>4.20051794047804E-3</c:v>
                </c:pt>
                <c:pt idx="7688">
                  <c:v>4.1828344797822901E-3</c:v>
                </c:pt>
                <c:pt idx="7689">
                  <c:v>4.1652225588606397E-3</c:v>
                </c:pt>
                <c:pt idx="7690">
                  <c:v>4.1476819019336999E-3</c:v>
                </c:pt>
                <c:pt idx="7691">
                  <c:v>4.1302122332220704E-3</c:v>
                </c:pt>
                <c:pt idx="7692">
                  <c:v>4.1128132779455397E-3</c:v>
                </c:pt>
                <c:pt idx="7693">
                  <c:v>4.0954847623231299E-3</c:v>
                </c:pt>
                <c:pt idx="7694">
                  <c:v>4.0782264135730203E-3</c:v>
                </c:pt>
                <c:pt idx="7695">
                  <c:v>4.0610379599126303E-3</c:v>
                </c:pt>
                <c:pt idx="7696">
                  <c:v>4.0439191310581704E-3</c:v>
                </c:pt>
                <c:pt idx="7697">
                  <c:v>4.0268696567258202E-3</c:v>
                </c:pt>
                <c:pt idx="7698">
                  <c:v>4.0098892686302101E-3</c:v>
                </c:pt>
                <c:pt idx="7699">
                  <c:v>3.9929776989855396E-3</c:v>
                </c:pt>
                <c:pt idx="7700">
                  <c:v>3.9761346810052098E-3</c:v>
                </c:pt>
                <c:pt idx="7701">
                  <c:v>3.9593599489018399E-3</c:v>
                </c:pt>
                <c:pt idx="7702">
                  <c:v>3.9426532378872203E-3</c:v>
                </c:pt>
                <c:pt idx="7703">
                  <c:v>3.9260142846719798E-3</c:v>
                </c:pt>
                <c:pt idx="7704">
                  <c:v>3.90944282546712E-3</c:v>
                </c:pt>
                <c:pt idx="7705">
                  <c:v>3.8929385984820498E-3</c:v>
                </c:pt>
                <c:pt idx="7706">
                  <c:v>3.8765013444241798E-3</c:v>
                </c:pt>
                <c:pt idx="7707">
                  <c:v>3.8601308015029298E-3</c:v>
                </c:pt>
                <c:pt idx="7708">
                  <c:v>3.8438267114249101E-3</c:v>
                </c:pt>
                <c:pt idx="7709">
                  <c:v>3.8275888158967302E-3</c:v>
                </c:pt>
                <c:pt idx="7710">
                  <c:v>3.8114168586234E-3</c:v>
                </c:pt>
                <c:pt idx="7711">
                  <c:v>3.79531058281035E-3</c:v>
                </c:pt>
                <c:pt idx="7712">
                  <c:v>3.77926973316178E-3</c:v>
                </c:pt>
                <c:pt idx="7713">
                  <c:v>3.7632940558807101E-3</c:v>
                </c:pt>
                <c:pt idx="7714">
                  <c:v>3.7473832976697699E-3</c:v>
                </c:pt>
                <c:pt idx="7715">
                  <c:v>3.7315372062307599E-3</c:v>
                </c:pt>
                <c:pt idx="7716">
                  <c:v>3.7157555302647E-3</c:v>
                </c:pt>
                <c:pt idx="7717">
                  <c:v>3.7000380184726198E-3</c:v>
                </c:pt>
                <c:pt idx="7718">
                  <c:v>3.6843844220535399E-3</c:v>
                </c:pt>
                <c:pt idx="7719">
                  <c:v>3.6687944917068701E-3</c:v>
                </c:pt>
                <c:pt idx="7720">
                  <c:v>3.6532679806300298E-3</c:v>
                </c:pt>
                <c:pt idx="7721">
                  <c:v>3.6378046410212501E-3</c:v>
                </c:pt>
                <c:pt idx="7722">
                  <c:v>3.62240422807635E-3</c:v>
                </c:pt>
                <c:pt idx="7723">
                  <c:v>3.6070664954923602E-3</c:v>
                </c:pt>
                <c:pt idx="7724">
                  <c:v>3.5917911999638801E-3</c:v>
                </c:pt>
                <c:pt idx="7725">
                  <c:v>3.5765780986851598E-3</c:v>
                </c:pt>
                <c:pt idx="7726">
                  <c:v>3.5614269483508201E-3</c:v>
                </c:pt>
                <c:pt idx="7727">
                  <c:v>3.5463375086530699E-3</c:v>
                </c:pt>
                <c:pt idx="7728">
                  <c:v>3.5313095382849499E-3</c:v>
                </c:pt>
                <c:pt idx="7729">
                  <c:v>3.5163427979378798E-3</c:v>
                </c:pt>
                <c:pt idx="7730">
                  <c:v>3.5014370498021E-3</c:v>
                </c:pt>
                <c:pt idx="7731">
                  <c:v>3.48659205456902E-3</c:v>
                </c:pt>
                <c:pt idx="7732">
                  <c:v>3.4718075754280801E-3</c:v>
                </c:pt>
                <c:pt idx="7733">
                  <c:v>3.4570833775671101E-3</c:v>
                </c:pt>
                <c:pt idx="7734">
                  <c:v>3.44241922467514E-3</c:v>
                </c:pt>
                <c:pt idx="7735">
                  <c:v>3.42781488343879E-3</c:v>
                </c:pt>
                <c:pt idx="7736">
                  <c:v>3.4132701195455002E-3</c:v>
                </c:pt>
                <c:pt idx="7737">
                  <c:v>3.3987847006811101E-3</c:v>
                </c:pt>
                <c:pt idx="7738">
                  <c:v>3.3843583945314302E-3</c:v>
                </c:pt>
                <c:pt idx="7739">
                  <c:v>3.3699909717799202E-3</c:v>
                </c:pt>
                <c:pt idx="7740">
                  <c:v>3.3556822006119901E-3</c:v>
                </c:pt>
                <c:pt idx="7741">
                  <c:v>3.3414318532098901E-3</c:v>
                </c:pt>
                <c:pt idx="7742">
                  <c:v>3.3272397012562502E-3</c:v>
                </c:pt>
                <c:pt idx="7743">
                  <c:v>3.3131055164337098E-3</c:v>
                </c:pt>
                <c:pt idx="7744">
                  <c:v>3.2990290724232898E-3</c:v>
                </c:pt>
                <c:pt idx="7745">
                  <c:v>3.2850101444048502E-3</c:v>
                </c:pt>
                <c:pt idx="7746">
                  <c:v>3.27104850605941E-3</c:v>
                </c:pt>
                <c:pt idx="7747">
                  <c:v>3.2571439340656201E-3</c:v>
                </c:pt>
                <c:pt idx="7748">
                  <c:v>3.2432962051020999E-3</c:v>
                </c:pt>
                <c:pt idx="7749">
                  <c:v>3.22950509734631E-3</c:v>
                </c:pt>
                <c:pt idx="7750">
                  <c:v>3.2157703874768902E-3</c:v>
                </c:pt>
                <c:pt idx="7751">
                  <c:v>3.2020918571684601E-3</c:v>
                </c:pt>
                <c:pt idx="7752">
                  <c:v>3.18846928409888E-3</c:v>
                </c:pt>
                <c:pt idx="7753">
                  <c:v>3.1749024509419798E-3</c:v>
                </c:pt>
                <c:pt idx="7754">
                  <c:v>3.16139113837321E-3</c:v>
                </c:pt>
                <c:pt idx="7755">
                  <c:v>3.14793512906641E-3</c:v>
                </c:pt>
                <c:pt idx="7756">
                  <c:v>3.1345342066946202E-3</c:v>
                </c:pt>
                <c:pt idx="7757">
                  <c:v>3.1211881554304901E-3</c:v>
                </c:pt>
                <c:pt idx="7758">
                  <c:v>3.1078967594466698E-3</c:v>
                </c:pt>
                <c:pt idx="7759">
                  <c:v>3.0946598059133899E-3</c:v>
                </c:pt>
                <c:pt idx="7760">
                  <c:v>3.0814770795028999E-3</c:v>
                </c:pt>
                <c:pt idx="7761">
                  <c:v>3.0683483683846499E-3</c:v>
                </c:pt>
                <c:pt idx="7762">
                  <c:v>3.05527346122769E-3</c:v>
                </c:pt>
                <c:pt idx="7763">
                  <c:v>3.0422521467010598E-3</c:v>
                </c:pt>
                <c:pt idx="7764">
                  <c:v>3.0292842139734099E-3</c:v>
                </c:pt>
                <c:pt idx="7765">
                  <c:v>3.0163694542117898E-3</c:v>
                </c:pt>
                <c:pt idx="7766">
                  <c:v>3.00350765758405E-3</c:v>
                </c:pt>
                <c:pt idx="7767">
                  <c:v>2.9906986177552402E-3</c:v>
                </c:pt>
                <c:pt idx="7768">
                  <c:v>2.9779421263920101E-3</c:v>
                </c:pt>
                <c:pt idx="7769">
                  <c:v>2.9652379771594102E-3</c:v>
                </c:pt>
                <c:pt idx="7770">
                  <c:v>2.9525859647216899E-3</c:v>
                </c:pt>
                <c:pt idx="7771">
                  <c:v>2.9399858847423098E-3</c:v>
                </c:pt>
                <c:pt idx="7772">
                  <c:v>2.9274375318855102E-3</c:v>
                </c:pt>
                <c:pt idx="7773">
                  <c:v>2.9149407038131501E-3</c:v>
                </c:pt>
                <c:pt idx="7774">
                  <c:v>2.9024951976874798E-3</c:v>
                </c:pt>
                <c:pt idx="7775">
                  <c:v>2.8901008111703501E-3</c:v>
                </c:pt>
                <c:pt idx="7776">
                  <c:v>2.87775734442163E-3</c:v>
                </c:pt>
                <c:pt idx="7777">
                  <c:v>2.86546459610237E-3</c:v>
                </c:pt>
                <c:pt idx="7778">
                  <c:v>2.8532223663724201E-3</c:v>
                </c:pt>
                <c:pt idx="7779">
                  <c:v>2.84103045739003E-3</c:v>
                </c:pt>
                <c:pt idx="7780">
                  <c:v>2.8288886708138701E-3</c:v>
                </c:pt>
                <c:pt idx="7781">
                  <c:v>2.8167968093017999E-3</c:v>
                </c:pt>
                <c:pt idx="7782">
                  <c:v>2.80475467601126E-3</c:v>
                </c:pt>
                <c:pt idx="7783">
                  <c:v>2.7927620755985299E-3</c:v>
                </c:pt>
                <c:pt idx="7784">
                  <c:v>2.7808188122202498E-3</c:v>
                </c:pt>
                <c:pt idx="7785">
                  <c:v>2.7689246915318902E-3</c:v>
                </c:pt>
                <c:pt idx="7786">
                  <c:v>2.7570795206877099E-3</c:v>
                </c:pt>
                <c:pt idx="7787">
                  <c:v>2.74528310684196E-3</c:v>
                </c:pt>
                <c:pt idx="7788">
                  <c:v>2.7335352566493199E-3</c:v>
                </c:pt>
                <c:pt idx="7789">
                  <c:v>2.7218357797620298E-3</c:v>
                </c:pt>
                <c:pt idx="7790">
                  <c:v>2.7101844843335698E-3</c:v>
                </c:pt>
                <c:pt idx="7791">
                  <c:v>2.6985811815149999E-3</c:v>
                </c:pt>
                <c:pt idx="7792">
                  <c:v>2.6870256809585699E-3</c:v>
                </c:pt>
                <c:pt idx="7793">
                  <c:v>2.6755177943149598E-3</c:v>
                </c:pt>
                <c:pt idx="7794">
                  <c:v>2.6640573342340199E-3</c:v>
                </c:pt>
                <c:pt idx="7795">
                  <c:v>2.6526441133656298E-3</c:v>
                </c:pt>
                <c:pt idx="7796">
                  <c:v>2.64127794435964E-3</c:v>
                </c:pt>
                <c:pt idx="7797">
                  <c:v>2.6299586418643199E-3</c:v>
                </c:pt>
                <c:pt idx="7798">
                  <c:v>2.6186860215271501E-3</c:v>
                </c:pt>
                <c:pt idx="7799">
                  <c:v>2.6074598979963699E-3</c:v>
                </c:pt>
                <c:pt idx="7800">
                  <c:v>2.59628008791867E-3</c:v>
                </c:pt>
                <c:pt idx="7801">
                  <c:v>2.5851464079407098E-3</c:v>
                </c:pt>
                <c:pt idx="7802">
                  <c:v>2.5740586767075599E-3</c:v>
                </c:pt>
                <c:pt idx="7803">
                  <c:v>2.5630167113654899E-3</c:v>
                </c:pt>
                <c:pt idx="7804">
                  <c:v>2.5520203320583599E-3</c:v>
                </c:pt>
                <c:pt idx="7805">
                  <c:v>2.5410693574312499E-3</c:v>
                </c:pt>
                <c:pt idx="7806">
                  <c:v>2.53016360862723E-3</c:v>
                </c:pt>
                <c:pt idx="7807">
                  <c:v>2.51930290628976E-3</c:v>
                </c:pt>
                <c:pt idx="7808">
                  <c:v>2.5084870725611201E-3</c:v>
                </c:pt>
                <c:pt idx="7809">
                  <c:v>2.4977159300831799E-3</c:v>
                </c:pt>
                <c:pt idx="7810">
                  <c:v>2.4869893004986201E-3</c:v>
                </c:pt>
                <c:pt idx="7811">
                  <c:v>2.47630700894729E-3</c:v>
                </c:pt>
                <c:pt idx="7812">
                  <c:v>2.4656688800694898E-3</c:v>
                </c:pt>
                <c:pt idx="7813">
                  <c:v>2.4550747380058802E-3</c:v>
                </c:pt>
                <c:pt idx="7814">
                  <c:v>2.4445244088955299E-3</c:v>
                </c:pt>
                <c:pt idx="7815">
                  <c:v>2.4340177193771201E-3</c:v>
                </c:pt>
                <c:pt idx="7816">
                  <c:v>2.4235544955897299E-3</c:v>
                </c:pt>
                <c:pt idx="7817">
                  <c:v>2.4131345661704199E-3</c:v>
                </c:pt>
                <c:pt idx="7818">
                  <c:v>2.4027577592566898E-3</c:v>
                </c:pt>
                <c:pt idx="7819">
                  <c:v>2.3924239039851899E-3</c:v>
                </c:pt>
                <c:pt idx="7820">
                  <c:v>2.3821328299922198E-3</c:v>
                </c:pt>
                <c:pt idx="7821">
                  <c:v>2.3718843669140398E-3</c:v>
                </c:pt>
                <c:pt idx="7822">
                  <c:v>2.36167834638534E-3</c:v>
                </c:pt>
                <c:pt idx="7823">
                  <c:v>2.3515146000407899E-3</c:v>
                </c:pt>
                <c:pt idx="7824">
                  <c:v>2.3413929595150701E-3</c:v>
                </c:pt>
                <c:pt idx="7825">
                  <c:v>2.3313132584412699E-3</c:v>
                </c:pt>
                <c:pt idx="7826">
                  <c:v>2.3212753294532501E-3</c:v>
                </c:pt>
                <c:pt idx="7827">
                  <c:v>2.3112790071832998E-3</c:v>
                </c:pt>
                <c:pt idx="7828">
                  <c:v>2.3013241257641101E-3</c:v>
                </c:pt>
                <c:pt idx="7829">
                  <c:v>2.2914105213267498E-3</c:v>
                </c:pt>
                <c:pt idx="7830">
                  <c:v>2.2815380295026998E-3</c:v>
                </c:pt>
                <c:pt idx="7831">
                  <c:v>2.2717064869226498E-3</c:v>
                </c:pt>
                <c:pt idx="7832">
                  <c:v>2.2619157312164699E-3</c:v>
                </c:pt>
                <c:pt idx="7833">
                  <c:v>2.2521656000140601E-3</c:v>
                </c:pt>
                <c:pt idx="7834">
                  <c:v>2.24245593094529E-3</c:v>
                </c:pt>
                <c:pt idx="7835">
                  <c:v>2.2327865641380501E-3</c:v>
                </c:pt>
                <c:pt idx="7836">
                  <c:v>2.22315733822142E-3</c:v>
                </c:pt>
                <c:pt idx="7837">
                  <c:v>2.2135680953216902E-3</c:v>
                </c:pt>
                <c:pt idx="7838">
                  <c:v>2.2040186740679402E-3</c:v>
                </c:pt>
                <c:pt idx="7839">
                  <c:v>2.1945089175856498E-3</c:v>
                </c:pt>
                <c:pt idx="7840">
                  <c:v>2.1850386670019201E-3</c:v>
                </c:pt>
                <c:pt idx="7841">
                  <c:v>2.1756077659418299E-3</c:v>
                </c:pt>
                <c:pt idx="7842">
                  <c:v>2.1662160570312598E-3</c:v>
                </c:pt>
                <c:pt idx="7843">
                  <c:v>2.1568633843949102E-3</c:v>
                </c:pt>
                <c:pt idx="7844">
                  <c:v>2.1475495921574601E-3</c:v>
                </c:pt>
                <c:pt idx="7845">
                  <c:v>2.1382745259423898E-3</c:v>
                </c:pt>
                <c:pt idx="7846">
                  <c:v>2.1290380308735999E-3</c:v>
                </c:pt>
                <c:pt idx="7847">
                  <c:v>2.11983995307418E-3</c:v>
                </c:pt>
                <c:pt idx="7848">
                  <c:v>2.11068014066562E-3</c:v>
                </c:pt>
                <c:pt idx="7849">
                  <c:v>2.1015584392714E-3</c:v>
                </c:pt>
                <c:pt idx="7850">
                  <c:v>2.09247469851181E-3</c:v>
                </c:pt>
                <c:pt idx="7851">
                  <c:v>2.08342876550915E-3</c:v>
                </c:pt>
                <c:pt idx="7852">
                  <c:v>2.0744204903833099E-3</c:v>
                </c:pt>
                <c:pt idx="7853">
                  <c:v>2.0654497227545702E-3</c:v>
                </c:pt>
                <c:pt idx="7854">
                  <c:v>2.05651631224323E-3</c:v>
                </c:pt>
                <c:pt idx="7855">
                  <c:v>2.0476201104679898E-3</c:v>
                </c:pt>
                <c:pt idx="7856">
                  <c:v>2.03876096804833E-3</c:v>
                </c:pt>
                <c:pt idx="7857">
                  <c:v>2.02993873860135E-3</c:v>
                </c:pt>
                <c:pt idx="7858">
                  <c:v>2.0211532727465401E-3</c:v>
                </c:pt>
                <c:pt idx="7859">
                  <c:v>2.0124044246006001E-3</c:v>
                </c:pt>
                <c:pt idx="7860">
                  <c:v>2.0036920477806098E-3</c:v>
                </c:pt>
                <c:pt idx="7861">
                  <c:v>1.99501599590368E-3</c:v>
                </c:pt>
                <c:pt idx="7862">
                  <c:v>1.9863761245852902E-3</c:v>
                </c:pt>
                <c:pt idx="7863">
                  <c:v>1.9777722884417501E-3</c:v>
                </c:pt>
                <c:pt idx="7864">
                  <c:v>1.96920434408776E-3</c:v>
                </c:pt>
                <c:pt idx="7865">
                  <c:v>1.9606721481379898E-3</c:v>
                </c:pt>
                <c:pt idx="7866">
                  <c:v>1.95217555670756E-3</c:v>
                </c:pt>
                <c:pt idx="7867">
                  <c:v>1.9437144279099701E-3</c:v>
                </c:pt>
                <c:pt idx="7868">
                  <c:v>1.93528861885949E-3</c:v>
                </c:pt>
                <c:pt idx="7869">
                  <c:v>1.9268979896680501E-3</c:v>
                </c:pt>
                <c:pt idx="7870">
                  <c:v>1.9185423984491301E-3</c:v>
                </c:pt>
                <c:pt idx="7871">
                  <c:v>1.91022170531462E-3</c:v>
                </c:pt>
                <c:pt idx="7872">
                  <c:v>1.9019357708760501E-3</c:v>
                </c:pt>
                <c:pt idx="7873">
                  <c:v>1.89368445474569E-3</c:v>
                </c:pt>
                <c:pt idx="7874">
                  <c:v>1.8854676190338501E-3</c:v>
                </c:pt>
                <c:pt idx="7875">
                  <c:v>1.87728512585083E-3</c:v>
                </c:pt>
                <c:pt idx="7876">
                  <c:v>1.8691368363077301E-3</c:v>
                </c:pt>
                <c:pt idx="7877">
                  <c:v>1.8610226145132601E-3</c:v>
                </c:pt>
                <c:pt idx="7878">
                  <c:v>1.8529423235769101E-3</c:v>
                </c:pt>
                <c:pt idx="7879">
                  <c:v>1.84489582760738E-3</c:v>
                </c:pt>
                <c:pt idx="7880">
                  <c:v>1.8368829902137801E-3</c:v>
                </c:pt>
                <c:pt idx="7881">
                  <c:v>1.8289036770036101E-3</c:v>
                </c:pt>
                <c:pt idx="7882">
                  <c:v>1.82095775358437E-3</c:v>
                </c:pt>
                <c:pt idx="7883">
                  <c:v>1.81304508606316E-3</c:v>
                </c:pt>
                <c:pt idx="7884">
                  <c:v>1.8051655405471E-3</c:v>
                </c:pt>
                <c:pt idx="7885">
                  <c:v>1.79731898364288E-3</c:v>
                </c:pt>
                <c:pt idx="7886">
                  <c:v>1.789505283456E-3</c:v>
                </c:pt>
                <c:pt idx="7887">
                  <c:v>1.78172430859158E-3</c:v>
                </c:pt>
                <c:pt idx="7888">
                  <c:v>1.77397592665551E-3</c:v>
                </c:pt>
                <c:pt idx="7889">
                  <c:v>1.7662600067525E-3</c:v>
                </c:pt>
                <c:pt idx="7890">
                  <c:v>1.7585764184868599E-3</c:v>
                </c:pt>
                <c:pt idx="7891">
                  <c:v>1.7509250329617E-3</c:v>
                </c:pt>
                <c:pt idx="7892">
                  <c:v>1.74330571928171E-3</c:v>
                </c:pt>
                <c:pt idx="7893">
                  <c:v>1.73571834904961E-3</c:v>
                </c:pt>
                <c:pt idx="7894">
                  <c:v>1.7281627943677099E-3</c:v>
                </c:pt>
                <c:pt idx="7895">
                  <c:v>1.7206389258395099E-3</c:v>
                </c:pt>
                <c:pt idx="7896">
                  <c:v>1.7131466180653099E-3</c:v>
                </c:pt>
                <c:pt idx="7897">
                  <c:v>1.70568574214824E-3</c:v>
                </c:pt>
                <c:pt idx="7898">
                  <c:v>1.69825617268859E-3</c:v>
                </c:pt>
                <c:pt idx="7899">
                  <c:v>1.6908577827878799E-3</c:v>
                </c:pt>
                <c:pt idx="7900">
                  <c:v>1.68349044754601E-3</c:v>
                </c:pt>
                <c:pt idx="7901">
                  <c:v>1.6761540420628901E-3</c:v>
                </c:pt>
                <c:pt idx="7902">
                  <c:v>1.66884844143844E-3</c:v>
                </c:pt>
                <c:pt idx="7903">
                  <c:v>1.6615735212721599E-3</c:v>
                </c:pt>
                <c:pt idx="7904">
                  <c:v>1.6543291586623701E-3</c:v>
                </c:pt>
                <c:pt idx="7905">
                  <c:v>1.6471152302077699E-3</c:v>
                </c:pt>
                <c:pt idx="7906">
                  <c:v>1.6399316135062799E-3</c:v>
                </c:pt>
                <c:pt idx="7907">
                  <c:v>1.6327781856562099E-3</c:v>
                </c:pt>
                <c:pt idx="7908">
                  <c:v>1.62565482525467E-3</c:v>
                </c:pt>
                <c:pt idx="7909">
                  <c:v>1.61856141089877E-3</c:v>
                </c:pt>
                <c:pt idx="7910">
                  <c:v>1.6114978221848299E-3</c:v>
                </c:pt>
                <c:pt idx="7911">
                  <c:v>1.6044639387091601E-3</c:v>
                </c:pt>
                <c:pt idx="7912">
                  <c:v>1.5974596410672701E-3</c:v>
                </c:pt>
                <c:pt idx="7913">
                  <c:v>1.5904848088554801E-3</c:v>
                </c:pt>
                <c:pt idx="7914">
                  <c:v>1.5835393231689E-3</c:v>
                </c:pt>
                <c:pt idx="7915">
                  <c:v>1.57662306610184E-3</c:v>
                </c:pt>
                <c:pt idx="7916">
                  <c:v>1.56973591974862E-3</c:v>
                </c:pt>
                <c:pt idx="7917">
                  <c:v>1.5628777662035601E-3</c:v>
                </c:pt>
                <c:pt idx="7918">
                  <c:v>1.55604848856016E-3</c:v>
                </c:pt>
                <c:pt idx="7919">
                  <c:v>1.5492479699119599E-3</c:v>
                </c:pt>
                <c:pt idx="7920">
                  <c:v>1.5424760938520499E-3</c:v>
                </c:pt>
                <c:pt idx="7921">
                  <c:v>1.5357327449727601E-3</c:v>
                </c:pt>
                <c:pt idx="7922">
                  <c:v>1.5290178083659999E-3</c:v>
                </c:pt>
                <c:pt idx="7923">
                  <c:v>1.5223311681245E-3</c:v>
                </c:pt>
                <c:pt idx="7924">
                  <c:v>1.51567271083896E-3</c:v>
                </c:pt>
                <c:pt idx="7925">
                  <c:v>1.50904232160131E-3</c:v>
                </c:pt>
                <c:pt idx="7926">
                  <c:v>1.50243988800147E-3</c:v>
                </c:pt>
                <c:pt idx="7927">
                  <c:v>1.49586529563094E-3</c:v>
                </c:pt>
                <c:pt idx="7928">
                  <c:v>1.4893184320796599E-3</c:v>
                </c:pt>
                <c:pt idx="7929">
                  <c:v>1.48279918643634E-3</c:v>
                </c:pt>
                <c:pt idx="7930">
                  <c:v>1.4763074452917001E-3</c:v>
                </c:pt>
                <c:pt idx="7931">
                  <c:v>1.4698430977344501E-3</c:v>
                </c:pt>
                <c:pt idx="7932">
                  <c:v>1.46340603335293E-3</c:v>
                </c:pt>
                <c:pt idx="7933">
                  <c:v>1.45699614123584E-3</c:v>
                </c:pt>
                <c:pt idx="7934">
                  <c:v>1.4506133114711101E-3</c:v>
                </c:pt>
                <c:pt idx="7935">
                  <c:v>1.4442574336470601E-3</c:v>
                </c:pt>
                <c:pt idx="7936">
                  <c:v>1.4379283998500101E-3</c:v>
                </c:pt>
                <c:pt idx="7937">
                  <c:v>1.4316261001678899E-3</c:v>
                </c:pt>
                <c:pt idx="7938">
                  <c:v>1.4253504266870101E-3</c:v>
                </c:pt>
                <c:pt idx="7939">
                  <c:v>1.4191012709940901E-3</c:v>
                </c:pt>
                <c:pt idx="7940">
                  <c:v>1.4128785261746601E-3</c:v>
                </c:pt>
                <c:pt idx="7941">
                  <c:v>1.40668208431504E-3</c:v>
                </c:pt>
                <c:pt idx="7942">
                  <c:v>1.4005118394999599E-3</c:v>
                </c:pt>
                <c:pt idx="7943">
                  <c:v>1.39436768531453E-3</c:v>
                </c:pt>
                <c:pt idx="7944">
                  <c:v>1.38824951534388E-3</c:v>
                </c:pt>
                <c:pt idx="7945">
                  <c:v>1.3821572246719401E-3</c:v>
                </c:pt>
                <c:pt idx="7946">
                  <c:v>1.37609070738342E-3</c:v>
                </c:pt>
                <c:pt idx="7947">
                  <c:v>1.3700498595614599E-3</c:v>
                </c:pt>
                <c:pt idx="7948">
                  <c:v>1.36403457678957E-3</c:v>
                </c:pt>
                <c:pt idx="7949">
                  <c:v>1.3580447551508801E-3</c:v>
                </c:pt>
                <c:pt idx="7950">
                  <c:v>1.35208029122813E-3</c:v>
                </c:pt>
                <c:pt idx="7951">
                  <c:v>1.3461410816040199E-3</c:v>
                </c:pt>
                <c:pt idx="7952">
                  <c:v>1.34022702386049E-3</c:v>
                </c:pt>
                <c:pt idx="7953">
                  <c:v>1.3343380165786701E-3</c:v>
                </c:pt>
                <c:pt idx="7954">
                  <c:v>1.32847395634128E-3</c:v>
                </c:pt>
                <c:pt idx="7955">
                  <c:v>1.3226347427286399E-3</c:v>
                </c:pt>
                <c:pt idx="7956">
                  <c:v>1.3168202743218901E-3</c:v>
                </c:pt>
                <c:pt idx="7957">
                  <c:v>1.3110304507013501E-3</c:v>
                </c:pt>
                <c:pt idx="7958">
                  <c:v>1.30526517094775E-3</c:v>
                </c:pt>
                <c:pt idx="7959">
                  <c:v>1.2995243361402201E-3</c:v>
                </c:pt>
                <c:pt idx="7960">
                  <c:v>1.2938078458590799E-3</c:v>
                </c:pt>
                <c:pt idx="7961">
                  <c:v>1.28811560168307E-3</c:v>
                </c:pt>
                <c:pt idx="7962">
                  <c:v>1.2824475041917E-3</c:v>
                </c:pt>
                <c:pt idx="7963">
                  <c:v>1.27680345546332E-3</c:v>
                </c:pt>
                <c:pt idx="7964">
                  <c:v>1.2711833570766501E-3</c:v>
                </c:pt>
                <c:pt idx="7965">
                  <c:v>1.2655871126088199E-3</c:v>
                </c:pt>
                <c:pt idx="7966">
                  <c:v>1.2600146236385599E-3</c:v>
                </c:pt>
                <c:pt idx="7967">
                  <c:v>1.2544657937429899E-3</c:v>
                </c:pt>
                <c:pt idx="7968">
                  <c:v>1.2489405259996601E-3</c:v>
                </c:pt>
                <c:pt idx="7969">
                  <c:v>1.24343872598409E-3</c:v>
                </c:pt>
                <c:pt idx="7970">
                  <c:v>1.2379602957746001E-3</c:v>
                </c:pt>
                <c:pt idx="7971">
                  <c:v>1.23250514094674E-3</c:v>
                </c:pt>
                <c:pt idx="7972">
                  <c:v>1.22707316757564E-3</c:v>
                </c:pt>
                <c:pt idx="7973">
                  <c:v>1.2216642792384201E-3</c:v>
                </c:pt>
                <c:pt idx="7974">
                  <c:v>1.2162783830094101E-3</c:v>
                </c:pt>
                <c:pt idx="7975">
                  <c:v>1.21091538496376E-3</c:v>
                </c:pt>
                <c:pt idx="7976">
                  <c:v>1.20557519067698E-3</c:v>
                </c:pt>
                <c:pt idx="7977">
                  <c:v>1.2002577077230201E-3</c:v>
                </c:pt>
                <c:pt idx="7978">
                  <c:v>1.1949628436758099E-3</c:v>
                </c:pt>
                <c:pt idx="7979">
                  <c:v>1.18969050560968E-3</c:v>
                </c:pt>
                <c:pt idx="7980">
                  <c:v>1.1844406015981601E-3</c:v>
                </c:pt>
                <c:pt idx="7981">
                  <c:v>1.17921303971479E-3</c:v>
                </c:pt>
                <c:pt idx="7982">
                  <c:v>1.1740077290323099E-3</c:v>
                </c:pt>
                <c:pt idx="7983">
                  <c:v>1.16882457812383E-3</c:v>
                </c:pt>
                <c:pt idx="7984">
                  <c:v>1.16366349706131E-3</c:v>
                </c:pt>
                <c:pt idx="7985">
                  <c:v>1.15852439491748E-3</c:v>
                </c:pt>
                <c:pt idx="7986">
                  <c:v>1.1534071827634599E-3</c:v>
                </c:pt>
                <c:pt idx="7987">
                  <c:v>1.1483117696719999E-3</c:v>
                </c:pt>
                <c:pt idx="7988">
                  <c:v>1.14323806721383E-3</c:v>
                </c:pt>
                <c:pt idx="7989">
                  <c:v>1.1381859869596901E-3</c:v>
                </c:pt>
                <c:pt idx="7990">
                  <c:v>1.1331554389815101E-3</c:v>
                </c:pt>
                <c:pt idx="7991">
                  <c:v>1.12814633684843E-3</c:v>
                </c:pt>
                <c:pt idx="7992">
                  <c:v>1.12315859163159E-3</c:v>
                </c:pt>
                <c:pt idx="7993">
                  <c:v>1.1181921164005099E-3</c:v>
                </c:pt>
                <c:pt idx="7994">
                  <c:v>1.11324682322555E-3</c:v>
                </c:pt>
                <c:pt idx="7995">
                  <c:v>1.10832262617543E-3</c:v>
                </c:pt>
                <c:pt idx="7996">
                  <c:v>1.1034194388192999E-3</c:v>
                </c:pt>
                <c:pt idx="7997">
                  <c:v>1.0985371742266901E-3</c:v>
                </c:pt>
                <c:pt idx="7998">
                  <c:v>1.09367574796515E-3</c:v>
                </c:pt>
                <c:pt idx="7999">
                  <c:v>1.08883507310419E-3</c:v>
                </c:pt>
                <c:pt idx="8000">
                  <c:v>1.0840150652113799E-3</c:v>
                </c:pt>
              </c:numCache>
            </c:numRef>
          </c:yVal>
          <c:smooth val="0"/>
        </c:ser>
        <c:ser>
          <c:idx val="2"/>
          <c:order val="1"/>
          <c:tx>
            <c:strRef>
              <c:f>'ORDC curve values'!$C$7</c:f>
              <c:strCache>
                <c:ptCount val="1"/>
                <c:pt idx="0">
                  <c:v>2017 ORDC for HE 15-18, RTOFFCAP=4000</c:v>
                </c:pt>
              </c:strCache>
            </c:strRef>
          </c:tx>
          <c:spPr>
            <a:ln w="19050" cap="rnd">
              <a:solidFill>
                <a:schemeClr val="accent2"/>
              </a:solidFill>
              <a:round/>
            </a:ln>
            <a:effectLst/>
          </c:spPr>
          <c:marker>
            <c:symbol val="none"/>
          </c:marker>
          <c:xVal>
            <c:numRef>
              <c:f>'ORDC curve values'!$A$8:$A$8008</c:f>
              <c:numCache>
                <c:formatCode>General</c:formatCode>
                <c:ptCount val="8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numCache>
            </c:numRef>
          </c:xVal>
          <c:yVal>
            <c:numRef>
              <c:f>'ORDC curve values'!$C$8:$C$8008</c:f>
              <c:numCache>
                <c:formatCode>General</c:formatCode>
                <c:ptCount val="8001"/>
                <c:pt idx="0">
                  <c:v>9000</c:v>
                </c:pt>
                <c:pt idx="1">
                  <c:v>9000</c:v>
                </c:pt>
                <c:pt idx="2">
                  <c:v>9000</c:v>
                </c:pt>
                <c:pt idx="3">
                  <c:v>9000</c:v>
                </c:pt>
                <c:pt idx="4">
                  <c:v>9000</c:v>
                </c:pt>
                <c:pt idx="5">
                  <c:v>9000</c:v>
                </c:pt>
                <c:pt idx="6">
                  <c:v>9000</c:v>
                </c:pt>
                <c:pt idx="7">
                  <c:v>9000</c:v>
                </c:pt>
                <c:pt idx="8">
                  <c:v>9000</c:v>
                </c:pt>
                <c:pt idx="9">
                  <c:v>9000</c:v>
                </c:pt>
                <c:pt idx="10">
                  <c:v>9000</c:v>
                </c:pt>
                <c:pt idx="11">
                  <c:v>9000</c:v>
                </c:pt>
                <c:pt idx="12">
                  <c:v>9000</c:v>
                </c:pt>
                <c:pt idx="13">
                  <c:v>9000</c:v>
                </c:pt>
                <c:pt idx="14">
                  <c:v>9000</c:v>
                </c:pt>
                <c:pt idx="15">
                  <c:v>9000</c:v>
                </c:pt>
                <c:pt idx="16">
                  <c:v>9000</c:v>
                </c:pt>
                <c:pt idx="17">
                  <c:v>9000</c:v>
                </c:pt>
                <c:pt idx="18">
                  <c:v>9000</c:v>
                </c:pt>
                <c:pt idx="19">
                  <c:v>9000</c:v>
                </c:pt>
                <c:pt idx="20">
                  <c:v>9000</c:v>
                </c:pt>
                <c:pt idx="21">
                  <c:v>9000</c:v>
                </c:pt>
                <c:pt idx="22">
                  <c:v>9000</c:v>
                </c:pt>
                <c:pt idx="23">
                  <c:v>9000</c:v>
                </c:pt>
                <c:pt idx="24">
                  <c:v>9000</c:v>
                </c:pt>
                <c:pt idx="25">
                  <c:v>9000</c:v>
                </c:pt>
                <c:pt idx="26">
                  <c:v>9000</c:v>
                </c:pt>
                <c:pt idx="27">
                  <c:v>9000</c:v>
                </c:pt>
                <c:pt idx="28">
                  <c:v>9000</c:v>
                </c:pt>
                <c:pt idx="29">
                  <c:v>9000</c:v>
                </c:pt>
                <c:pt idx="30">
                  <c:v>9000</c:v>
                </c:pt>
                <c:pt idx="31">
                  <c:v>9000</c:v>
                </c:pt>
                <c:pt idx="32">
                  <c:v>9000</c:v>
                </c:pt>
                <c:pt idx="33">
                  <c:v>9000</c:v>
                </c:pt>
                <c:pt idx="34">
                  <c:v>9000</c:v>
                </c:pt>
                <c:pt idx="35">
                  <c:v>9000</c:v>
                </c:pt>
                <c:pt idx="36">
                  <c:v>9000</c:v>
                </c:pt>
                <c:pt idx="37">
                  <c:v>9000</c:v>
                </c:pt>
                <c:pt idx="38">
                  <c:v>9000</c:v>
                </c:pt>
                <c:pt idx="39">
                  <c:v>9000</c:v>
                </c:pt>
                <c:pt idx="40">
                  <c:v>9000</c:v>
                </c:pt>
                <c:pt idx="41">
                  <c:v>9000</c:v>
                </c:pt>
                <c:pt idx="42">
                  <c:v>9000</c:v>
                </c:pt>
                <c:pt idx="43">
                  <c:v>9000</c:v>
                </c:pt>
                <c:pt idx="44">
                  <c:v>9000</c:v>
                </c:pt>
                <c:pt idx="45">
                  <c:v>9000</c:v>
                </c:pt>
                <c:pt idx="46">
                  <c:v>9000</c:v>
                </c:pt>
                <c:pt idx="47">
                  <c:v>9000</c:v>
                </c:pt>
                <c:pt idx="48">
                  <c:v>9000</c:v>
                </c:pt>
                <c:pt idx="49">
                  <c:v>9000</c:v>
                </c:pt>
                <c:pt idx="50">
                  <c:v>9000</c:v>
                </c:pt>
                <c:pt idx="51">
                  <c:v>9000</c:v>
                </c:pt>
                <c:pt idx="52">
                  <c:v>9000</c:v>
                </c:pt>
                <c:pt idx="53">
                  <c:v>9000</c:v>
                </c:pt>
                <c:pt idx="54">
                  <c:v>9000</c:v>
                </c:pt>
                <c:pt idx="55">
                  <c:v>9000</c:v>
                </c:pt>
                <c:pt idx="56">
                  <c:v>9000</c:v>
                </c:pt>
                <c:pt idx="57">
                  <c:v>9000</c:v>
                </c:pt>
                <c:pt idx="58">
                  <c:v>9000</c:v>
                </c:pt>
                <c:pt idx="59">
                  <c:v>9000</c:v>
                </c:pt>
                <c:pt idx="60">
                  <c:v>9000</c:v>
                </c:pt>
                <c:pt idx="61">
                  <c:v>9000</c:v>
                </c:pt>
                <c:pt idx="62">
                  <c:v>9000</c:v>
                </c:pt>
                <c:pt idx="63">
                  <c:v>9000</c:v>
                </c:pt>
                <c:pt idx="64">
                  <c:v>9000</c:v>
                </c:pt>
                <c:pt idx="65">
                  <c:v>9000</c:v>
                </c:pt>
                <c:pt idx="66">
                  <c:v>9000</c:v>
                </c:pt>
                <c:pt idx="67">
                  <c:v>9000</c:v>
                </c:pt>
                <c:pt idx="68">
                  <c:v>9000</c:v>
                </c:pt>
                <c:pt idx="69">
                  <c:v>9000</c:v>
                </c:pt>
                <c:pt idx="70">
                  <c:v>9000</c:v>
                </c:pt>
                <c:pt idx="71">
                  <c:v>9000</c:v>
                </c:pt>
                <c:pt idx="72">
                  <c:v>9000</c:v>
                </c:pt>
                <c:pt idx="73">
                  <c:v>9000</c:v>
                </c:pt>
                <c:pt idx="74">
                  <c:v>9000</c:v>
                </c:pt>
                <c:pt idx="75">
                  <c:v>9000</c:v>
                </c:pt>
                <c:pt idx="76">
                  <c:v>9000</c:v>
                </c:pt>
                <c:pt idx="77">
                  <c:v>9000</c:v>
                </c:pt>
                <c:pt idx="78">
                  <c:v>9000</c:v>
                </c:pt>
                <c:pt idx="79">
                  <c:v>9000</c:v>
                </c:pt>
                <c:pt idx="80">
                  <c:v>9000</c:v>
                </c:pt>
                <c:pt idx="81">
                  <c:v>9000</c:v>
                </c:pt>
                <c:pt idx="82">
                  <c:v>9000</c:v>
                </c:pt>
                <c:pt idx="83">
                  <c:v>9000</c:v>
                </c:pt>
                <c:pt idx="84">
                  <c:v>9000</c:v>
                </c:pt>
                <c:pt idx="85">
                  <c:v>9000</c:v>
                </c:pt>
                <c:pt idx="86">
                  <c:v>9000</c:v>
                </c:pt>
                <c:pt idx="87">
                  <c:v>9000</c:v>
                </c:pt>
                <c:pt idx="88">
                  <c:v>9000</c:v>
                </c:pt>
                <c:pt idx="89">
                  <c:v>9000</c:v>
                </c:pt>
                <c:pt idx="90">
                  <c:v>9000</c:v>
                </c:pt>
                <c:pt idx="91">
                  <c:v>9000</c:v>
                </c:pt>
                <c:pt idx="92">
                  <c:v>9000</c:v>
                </c:pt>
                <c:pt idx="93">
                  <c:v>9000</c:v>
                </c:pt>
                <c:pt idx="94">
                  <c:v>9000</c:v>
                </c:pt>
                <c:pt idx="95">
                  <c:v>9000</c:v>
                </c:pt>
                <c:pt idx="96">
                  <c:v>9000</c:v>
                </c:pt>
                <c:pt idx="97">
                  <c:v>9000</c:v>
                </c:pt>
                <c:pt idx="98">
                  <c:v>9000</c:v>
                </c:pt>
                <c:pt idx="99">
                  <c:v>9000</c:v>
                </c:pt>
                <c:pt idx="100">
                  <c:v>9000</c:v>
                </c:pt>
                <c:pt idx="101">
                  <c:v>9000</c:v>
                </c:pt>
                <c:pt idx="102">
                  <c:v>9000</c:v>
                </c:pt>
                <c:pt idx="103">
                  <c:v>9000</c:v>
                </c:pt>
                <c:pt idx="104">
                  <c:v>9000</c:v>
                </c:pt>
                <c:pt idx="105">
                  <c:v>9000</c:v>
                </c:pt>
                <c:pt idx="106">
                  <c:v>9000</c:v>
                </c:pt>
                <c:pt idx="107">
                  <c:v>9000</c:v>
                </c:pt>
                <c:pt idx="108">
                  <c:v>9000</c:v>
                </c:pt>
                <c:pt idx="109">
                  <c:v>9000</c:v>
                </c:pt>
                <c:pt idx="110">
                  <c:v>9000</c:v>
                </c:pt>
                <c:pt idx="111">
                  <c:v>9000</c:v>
                </c:pt>
                <c:pt idx="112">
                  <c:v>9000</c:v>
                </c:pt>
                <c:pt idx="113">
                  <c:v>9000</c:v>
                </c:pt>
                <c:pt idx="114">
                  <c:v>9000</c:v>
                </c:pt>
                <c:pt idx="115">
                  <c:v>9000</c:v>
                </c:pt>
                <c:pt idx="116">
                  <c:v>9000</c:v>
                </c:pt>
                <c:pt idx="117">
                  <c:v>9000</c:v>
                </c:pt>
                <c:pt idx="118">
                  <c:v>9000</c:v>
                </c:pt>
                <c:pt idx="119">
                  <c:v>9000</c:v>
                </c:pt>
                <c:pt idx="120">
                  <c:v>9000</c:v>
                </c:pt>
                <c:pt idx="121">
                  <c:v>9000</c:v>
                </c:pt>
                <c:pt idx="122">
                  <c:v>9000</c:v>
                </c:pt>
                <c:pt idx="123">
                  <c:v>9000</c:v>
                </c:pt>
                <c:pt idx="124">
                  <c:v>9000</c:v>
                </c:pt>
                <c:pt idx="125">
                  <c:v>9000</c:v>
                </c:pt>
                <c:pt idx="126">
                  <c:v>9000</c:v>
                </c:pt>
                <c:pt idx="127">
                  <c:v>9000</c:v>
                </c:pt>
                <c:pt idx="128">
                  <c:v>9000</c:v>
                </c:pt>
                <c:pt idx="129">
                  <c:v>9000</c:v>
                </c:pt>
                <c:pt idx="130">
                  <c:v>9000</c:v>
                </c:pt>
                <c:pt idx="131">
                  <c:v>9000</c:v>
                </c:pt>
                <c:pt idx="132">
                  <c:v>9000</c:v>
                </c:pt>
                <c:pt idx="133">
                  <c:v>9000</c:v>
                </c:pt>
                <c:pt idx="134">
                  <c:v>9000</c:v>
                </c:pt>
                <c:pt idx="135">
                  <c:v>9000</c:v>
                </c:pt>
                <c:pt idx="136">
                  <c:v>9000</c:v>
                </c:pt>
                <c:pt idx="137">
                  <c:v>9000</c:v>
                </c:pt>
                <c:pt idx="138">
                  <c:v>9000</c:v>
                </c:pt>
                <c:pt idx="139">
                  <c:v>9000</c:v>
                </c:pt>
                <c:pt idx="140">
                  <c:v>9000</c:v>
                </c:pt>
                <c:pt idx="141">
                  <c:v>9000</c:v>
                </c:pt>
                <c:pt idx="142">
                  <c:v>9000</c:v>
                </c:pt>
                <c:pt idx="143">
                  <c:v>9000</c:v>
                </c:pt>
                <c:pt idx="144">
                  <c:v>9000</c:v>
                </c:pt>
                <c:pt idx="145">
                  <c:v>9000</c:v>
                </c:pt>
                <c:pt idx="146">
                  <c:v>9000</c:v>
                </c:pt>
                <c:pt idx="147">
                  <c:v>9000</c:v>
                </c:pt>
                <c:pt idx="148">
                  <c:v>9000</c:v>
                </c:pt>
                <c:pt idx="149">
                  <c:v>9000</c:v>
                </c:pt>
                <c:pt idx="150">
                  <c:v>9000</c:v>
                </c:pt>
                <c:pt idx="151">
                  <c:v>9000</c:v>
                </c:pt>
                <c:pt idx="152">
                  <c:v>9000</c:v>
                </c:pt>
                <c:pt idx="153">
                  <c:v>9000</c:v>
                </c:pt>
                <c:pt idx="154">
                  <c:v>9000</c:v>
                </c:pt>
                <c:pt idx="155">
                  <c:v>9000</c:v>
                </c:pt>
                <c:pt idx="156">
                  <c:v>9000</c:v>
                </c:pt>
                <c:pt idx="157">
                  <c:v>9000</c:v>
                </c:pt>
                <c:pt idx="158">
                  <c:v>9000</c:v>
                </c:pt>
                <c:pt idx="159">
                  <c:v>9000</c:v>
                </c:pt>
                <c:pt idx="160">
                  <c:v>9000</c:v>
                </c:pt>
                <c:pt idx="161">
                  <c:v>9000</c:v>
                </c:pt>
                <c:pt idx="162">
                  <c:v>9000</c:v>
                </c:pt>
                <c:pt idx="163">
                  <c:v>9000</c:v>
                </c:pt>
                <c:pt idx="164">
                  <c:v>9000</c:v>
                </c:pt>
                <c:pt idx="165">
                  <c:v>9000</c:v>
                </c:pt>
                <c:pt idx="166">
                  <c:v>9000</c:v>
                </c:pt>
                <c:pt idx="167">
                  <c:v>9000</c:v>
                </c:pt>
                <c:pt idx="168">
                  <c:v>9000</c:v>
                </c:pt>
                <c:pt idx="169">
                  <c:v>9000</c:v>
                </c:pt>
                <c:pt idx="170">
                  <c:v>9000</c:v>
                </c:pt>
                <c:pt idx="171">
                  <c:v>9000</c:v>
                </c:pt>
                <c:pt idx="172">
                  <c:v>9000</c:v>
                </c:pt>
                <c:pt idx="173">
                  <c:v>9000</c:v>
                </c:pt>
                <c:pt idx="174">
                  <c:v>9000</c:v>
                </c:pt>
                <c:pt idx="175">
                  <c:v>9000</c:v>
                </c:pt>
                <c:pt idx="176">
                  <c:v>9000</c:v>
                </c:pt>
                <c:pt idx="177">
                  <c:v>9000</c:v>
                </c:pt>
                <c:pt idx="178">
                  <c:v>9000</c:v>
                </c:pt>
                <c:pt idx="179">
                  <c:v>9000</c:v>
                </c:pt>
                <c:pt idx="180">
                  <c:v>9000</c:v>
                </c:pt>
                <c:pt idx="181">
                  <c:v>9000</c:v>
                </c:pt>
                <c:pt idx="182">
                  <c:v>9000</c:v>
                </c:pt>
                <c:pt idx="183">
                  <c:v>9000</c:v>
                </c:pt>
                <c:pt idx="184">
                  <c:v>9000</c:v>
                </c:pt>
                <c:pt idx="185">
                  <c:v>9000</c:v>
                </c:pt>
                <c:pt idx="186">
                  <c:v>9000</c:v>
                </c:pt>
                <c:pt idx="187">
                  <c:v>9000</c:v>
                </c:pt>
                <c:pt idx="188">
                  <c:v>9000</c:v>
                </c:pt>
                <c:pt idx="189">
                  <c:v>9000</c:v>
                </c:pt>
                <c:pt idx="190">
                  <c:v>9000</c:v>
                </c:pt>
                <c:pt idx="191">
                  <c:v>9000</c:v>
                </c:pt>
                <c:pt idx="192">
                  <c:v>9000</c:v>
                </c:pt>
                <c:pt idx="193">
                  <c:v>9000</c:v>
                </c:pt>
                <c:pt idx="194">
                  <c:v>9000</c:v>
                </c:pt>
                <c:pt idx="195">
                  <c:v>9000</c:v>
                </c:pt>
                <c:pt idx="196">
                  <c:v>9000</c:v>
                </c:pt>
                <c:pt idx="197">
                  <c:v>9000</c:v>
                </c:pt>
                <c:pt idx="198">
                  <c:v>9000</c:v>
                </c:pt>
                <c:pt idx="199">
                  <c:v>9000</c:v>
                </c:pt>
                <c:pt idx="200">
                  <c:v>9000</c:v>
                </c:pt>
                <c:pt idx="201">
                  <c:v>9000</c:v>
                </c:pt>
                <c:pt idx="202">
                  <c:v>9000</c:v>
                </c:pt>
                <c:pt idx="203">
                  <c:v>9000</c:v>
                </c:pt>
                <c:pt idx="204">
                  <c:v>9000</c:v>
                </c:pt>
                <c:pt idx="205">
                  <c:v>9000</c:v>
                </c:pt>
                <c:pt idx="206">
                  <c:v>9000</c:v>
                </c:pt>
                <c:pt idx="207">
                  <c:v>9000</c:v>
                </c:pt>
                <c:pt idx="208">
                  <c:v>9000</c:v>
                </c:pt>
                <c:pt idx="209">
                  <c:v>9000</c:v>
                </c:pt>
                <c:pt idx="210">
                  <c:v>9000</c:v>
                </c:pt>
                <c:pt idx="211">
                  <c:v>9000</c:v>
                </c:pt>
                <c:pt idx="212">
                  <c:v>9000</c:v>
                </c:pt>
                <c:pt idx="213">
                  <c:v>9000</c:v>
                </c:pt>
                <c:pt idx="214">
                  <c:v>9000</c:v>
                </c:pt>
                <c:pt idx="215">
                  <c:v>9000</c:v>
                </c:pt>
                <c:pt idx="216">
                  <c:v>9000</c:v>
                </c:pt>
                <c:pt idx="217">
                  <c:v>9000</c:v>
                </c:pt>
                <c:pt idx="218">
                  <c:v>9000</c:v>
                </c:pt>
                <c:pt idx="219">
                  <c:v>9000</c:v>
                </c:pt>
                <c:pt idx="220">
                  <c:v>9000</c:v>
                </c:pt>
                <c:pt idx="221">
                  <c:v>9000</c:v>
                </c:pt>
                <c:pt idx="222">
                  <c:v>9000</c:v>
                </c:pt>
                <c:pt idx="223">
                  <c:v>9000</c:v>
                </c:pt>
                <c:pt idx="224">
                  <c:v>9000</c:v>
                </c:pt>
                <c:pt idx="225">
                  <c:v>9000</c:v>
                </c:pt>
                <c:pt idx="226">
                  <c:v>9000</c:v>
                </c:pt>
                <c:pt idx="227">
                  <c:v>9000</c:v>
                </c:pt>
                <c:pt idx="228">
                  <c:v>9000</c:v>
                </c:pt>
                <c:pt idx="229">
                  <c:v>9000</c:v>
                </c:pt>
                <c:pt idx="230">
                  <c:v>9000</c:v>
                </c:pt>
                <c:pt idx="231">
                  <c:v>9000</c:v>
                </c:pt>
                <c:pt idx="232">
                  <c:v>9000</c:v>
                </c:pt>
                <c:pt idx="233">
                  <c:v>9000</c:v>
                </c:pt>
                <c:pt idx="234">
                  <c:v>9000</c:v>
                </c:pt>
                <c:pt idx="235">
                  <c:v>9000</c:v>
                </c:pt>
                <c:pt idx="236">
                  <c:v>9000</c:v>
                </c:pt>
                <c:pt idx="237">
                  <c:v>9000</c:v>
                </c:pt>
                <c:pt idx="238">
                  <c:v>9000</c:v>
                </c:pt>
                <c:pt idx="239">
                  <c:v>9000</c:v>
                </c:pt>
                <c:pt idx="240">
                  <c:v>9000</c:v>
                </c:pt>
                <c:pt idx="241">
                  <c:v>9000</c:v>
                </c:pt>
                <c:pt idx="242">
                  <c:v>9000</c:v>
                </c:pt>
                <c:pt idx="243">
                  <c:v>9000</c:v>
                </c:pt>
                <c:pt idx="244">
                  <c:v>9000</c:v>
                </c:pt>
                <c:pt idx="245">
                  <c:v>9000</c:v>
                </c:pt>
                <c:pt idx="246">
                  <c:v>9000</c:v>
                </c:pt>
                <c:pt idx="247">
                  <c:v>9000</c:v>
                </c:pt>
                <c:pt idx="248">
                  <c:v>9000</c:v>
                </c:pt>
                <c:pt idx="249">
                  <c:v>9000</c:v>
                </c:pt>
                <c:pt idx="250">
                  <c:v>9000</c:v>
                </c:pt>
                <c:pt idx="251">
                  <c:v>9000</c:v>
                </c:pt>
                <c:pt idx="252">
                  <c:v>9000</c:v>
                </c:pt>
                <c:pt idx="253">
                  <c:v>9000</c:v>
                </c:pt>
                <c:pt idx="254">
                  <c:v>9000</c:v>
                </c:pt>
                <c:pt idx="255">
                  <c:v>9000</c:v>
                </c:pt>
                <c:pt idx="256">
                  <c:v>9000</c:v>
                </c:pt>
                <c:pt idx="257">
                  <c:v>9000</c:v>
                </c:pt>
                <c:pt idx="258">
                  <c:v>9000</c:v>
                </c:pt>
                <c:pt idx="259">
                  <c:v>9000</c:v>
                </c:pt>
                <c:pt idx="260">
                  <c:v>9000</c:v>
                </c:pt>
                <c:pt idx="261">
                  <c:v>9000</c:v>
                </c:pt>
                <c:pt idx="262">
                  <c:v>9000</c:v>
                </c:pt>
                <c:pt idx="263">
                  <c:v>9000</c:v>
                </c:pt>
                <c:pt idx="264">
                  <c:v>9000</c:v>
                </c:pt>
                <c:pt idx="265">
                  <c:v>9000</c:v>
                </c:pt>
                <c:pt idx="266">
                  <c:v>9000</c:v>
                </c:pt>
                <c:pt idx="267">
                  <c:v>9000</c:v>
                </c:pt>
                <c:pt idx="268">
                  <c:v>9000</c:v>
                </c:pt>
                <c:pt idx="269">
                  <c:v>9000</c:v>
                </c:pt>
                <c:pt idx="270">
                  <c:v>9000</c:v>
                </c:pt>
                <c:pt idx="271">
                  <c:v>9000</c:v>
                </c:pt>
                <c:pt idx="272">
                  <c:v>9000</c:v>
                </c:pt>
                <c:pt idx="273">
                  <c:v>9000</c:v>
                </c:pt>
                <c:pt idx="274">
                  <c:v>9000</c:v>
                </c:pt>
                <c:pt idx="275">
                  <c:v>9000</c:v>
                </c:pt>
                <c:pt idx="276">
                  <c:v>9000</c:v>
                </c:pt>
                <c:pt idx="277">
                  <c:v>9000</c:v>
                </c:pt>
                <c:pt idx="278">
                  <c:v>9000</c:v>
                </c:pt>
                <c:pt idx="279">
                  <c:v>9000</c:v>
                </c:pt>
                <c:pt idx="280">
                  <c:v>9000</c:v>
                </c:pt>
                <c:pt idx="281">
                  <c:v>9000</c:v>
                </c:pt>
                <c:pt idx="282">
                  <c:v>9000</c:v>
                </c:pt>
                <c:pt idx="283">
                  <c:v>9000</c:v>
                </c:pt>
                <c:pt idx="284">
                  <c:v>9000</c:v>
                </c:pt>
                <c:pt idx="285">
                  <c:v>9000</c:v>
                </c:pt>
                <c:pt idx="286">
                  <c:v>9000</c:v>
                </c:pt>
                <c:pt idx="287">
                  <c:v>9000</c:v>
                </c:pt>
                <c:pt idx="288">
                  <c:v>9000</c:v>
                </c:pt>
                <c:pt idx="289">
                  <c:v>9000</c:v>
                </c:pt>
                <c:pt idx="290">
                  <c:v>9000</c:v>
                </c:pt>
                <c:pt idx="291">
                  <c:v>9000</c:v>
                </c:pt>
                <c:pt idx="292">
                  <c:v>9000</c:v>
                </c:pt>
                <c:pt idx="293">
                  <c:v>9000</c:v>
                </c:pt>
                <c:pt idx="294">
                  <c:v>9000</c:v>
                </c:pt>
                <c:pt idx="295">
                  <c:v>9000</c:v>
                </c:pt>
                <c:pt idx="296">
                  <c:v>9000</c:v>
                </c:pt>
                <c:pt idx="297">
                  <c:v>9000</c:v>
                </c:pt>
                <c:pt idx="298">
                  <c:v>9000</c:v>
                </c:pt>
                <c:pt idx="299">
                  <c:v>9000</c:v>
                </c:pt>
                <c:pt idx="300">
                  <c:v>9000</c:v>
                </c:pt>
                <c:pt idx="301">
                  <c:v>9000</c:v>
                </c:pt>
                <c:pt idx="302">
                  <c:v>9000</c:v>
                </c:pt>
                <c:pt idx="303">
                  <c:v>9000</c:v>
                </c:pt>
                <c:pt idx="304">
                  <c:v>9000</c:v>
                </c:pt>
                <c:pt idx="305">
                  <c:v>9000</c:v>
                </c:pt>
                <c:pt idx="306">
                  <c:v>9000</c:v>
                </c:pt>
                <c:pt idx="307">
                  <c:v>9000</c:v>
                </c:pt>
                <c:pt idx="308">
                  <c:v>9000</c:v>
                </c:pt>
                <c:pt idx="309">
                  <c:v>9000</c:v>
                </c:pt>
                <c:pt idx="310">
                  <c:v>9000</c:v>
                </c:pt>
                <c:pt idx="311">
                  <c:v>9000</c:v>
                </c:pt>
                <c:pt idx="312">
                  <c:v>9000</c:v>
                </c:pt>
                <c:pt idx="313">
                  <c:v>9000</c:v>
                </c:pt>
                <c:pt idx="314">
                  <c:v>9000</c:v>
                </c:pt>
                <c:pt idx="315">
                  <c:v>9000</c:v>
                </c:pt>
                <c:pt idx="316">
                  <c:v>9000</c:v>
                </c:pt>
                <c:pt idx="317">
                  <c:v>9000</c:v>
                </c:pt>
                <c:pt idx="318">
                  <c:v>9000</c:v>
                </c:pt>
                <c:pt idx="319">
                  <c:v>9000</c:v>
                </c:pt>
                <c:pt idx="320">
                  <c:v>9000</c:v>
                </c:pt>
                <c:pt idx="321">
                  <c:v>9000</c:v>
                </c:pt>
                <c:pt idx="322">
                  <c:v>9000</c:v>
                </c:pt>
                <c:pt idx="323">
                  <c:v>9000</c:v>
                </c:pt>
                <c:pt idx="324">
                  <c:v>9000</c:v>
                </c:pt>
                <c:pt idx="325">
                  <c:v>9000</c:v>
                </c:pt>
                <c:pt idx="326">
                  <c:v>9000</c:v>
                </c:pt>
                <c:pt idx="327">
                  <c:v>9000</c:v>
                </c:pt>
                <c:pt idx="328">
                  <c:v>9000</c:v>
                </c:pt>
                <c:pt idx="329">
                  <c:v>9000</c:v>
                </c:pt>
                <c:pt idx="330">
                  <c:v>9000</c:v>
                </c:pt>
                <c:pt idx="331">
                  <c:v>9000</c:v>
                </c:pt>
                <c:pt idx="332">
                  <c:v>9000</c:v>
                </c:pt>
                <c:pt idx="333">
                  <c:v>9000</c:v>
                </c:pt>
                <c:pt idx="334">
                  <c:v>9000</c:v>
                </c:pt>
                <c:pt idx="335">
                  <c:v>9000</c:v>
                </c:pt>
                <c:pt idx="336">
                  <c:v>9000</c:v>
                </c:pt>
                <c:pt idx="337">
                  <c:v>9000</c:v>
                </c:pt>
                <c:pt idx="338">
                  <c:v>9000</c:v>
                </c:pt>
                <c:pt idx="339">
                  <c:v>9000</c:v>
                </c:pt>
                <c:pt idx="340">
                  <c:v>9000</c:v>
                </c:pt>
                <c:pt idx="341">
                  <c:v>9000</c:v>
                </c:pt>
                <c:pt idx="342">
                  <c:v>9000</c:v>
                </c:pt>
                <c:pt idx="343">
                  <c:v>9000</c:v>
                </c:pt>
                <c:pt idx="344">
                  <c:v>9000</c:v>
                </c:pt>
                <c:pt idx="345">
                  <c:v>9000</c:v>
                </c:pt>
                <c:pt idx="346">
                  <c:v>9000</c:v>
                </c:pt>
                <c:pt idx="347">
                  <c:v>9000</c:v>
                </c:pt>
                <c:pt idx="348">
                  <c:v>9000</c:v>
                </c:pt>
                <c:pt idx="349">
                  <c:v>9000</c:v>
                </c:pt>
                <c:pt idx="350">
                  <c:v>9000</c:v>
                </c:pt>
                <c:pt idx="351">
                  <c:v>9000</c:v>
                </c:pt>
                <c:pt idx="352">
                  <c:v>9000</c:v>
                </c:pt>
                <c:pt idx="353">
                  <c:v>9000</c:v>
                </c:pt>
                <c:pt idx="354">
                  <c:v>9000</c:v>
                </c:pt>
                <c:pt idx="355">
                  <c:v>9000</c:v>
                </c:pt>
                <c:pt idx="356">
                  <c:v>9000</c:v>
                </c:pt>
                <c:pt idx="357">
                  <c:v>9000</c:v>
                </c:pt>
                <c:pt idx="358">
                  <c:v>9000</c:v>
                </c:pt>
                <c:pt idx="359">
                  <c:v>9000</c:v>
                </c:pt>
                <c:pt idx="360">
                  <c:v>9000</c:v>
                </c:pt>
                <c:pt idx="361">
                  <c:v>9000</c:v>
                </c:pt>
                <c:pt idx="362">
                  <c:v>9000</c:v>
                </c:pt>
                <c:pt idx="363">
                  <c:v>9000</c:v>
                </c:pt>
                <c:pt idx="364">
                  <c:v>9000</c:v>
                </c:pt>
                <c:pt idx="365">
                  <c:v>9000</c:v>
                </c:pt>
                <c:pt idx="366">
                  <c:v>9000</c:v>
                </c:pt>
                <c:pt idx="367">
                  <c:v>9000</c:v>
                </c:pt>
                <c:pt idx="368">
                  <c:v>9000</c:v>
                </c:pt>
                <c:pt idx="369">
                  <c:v>9000</c:v>
                </c:pt>
                <c:pt idx="370">
                  <c:v>9000</c:v>
                </c:pt>
                <c:pt idx="371">
                  <c:v>9000</c:v>
                </c:pt>
                <c:pt idx="372">
                  <c:v>9000</c:v>
                </c:pt>
                <c:pt idx="373">
                  <c:v>9000</c:v>
                </c:pt>
                <c:pt idx="374">
                  <c:v>9000</c:v>
                </c:pt>
                <c:pt idx="375">
                  <c:v>9000</c:v>
                </c:pt>
                <c:pt idx="376">
                  <c:v>9000</c:v>
                </c:pt>
                <c:pt idx="377">
                  <c:v>9000</c:v>
                </c:pt>
                <c:pt idx="378">
                  <c:v>9000</c:v>
                </c:pt>
                <c:pt idx="379">
                  <c:v>9000</c:v>
                </c:pt>
                <c:pt idx="380">
                  <c:v>9000</c:v>
                </c:pt>
                <c:pt idx="381">
                  <c:v>9000</c:v>
                </c:pt>
                <c:pt idx="382">
                  <c:v>9000</c:v>
                </c:pt>
                <c:pt idx="383">
                  <c:v>9000</c:v>
                </c:pt>
                <c:pt idx="384">
                  <c:v>9000</c:v>
                </c:pt>
                <c:pt idx="385">
                  <c:v>9000</c:v>
                </c:pt>
                <c:pt idx="386">
                  <c:v>9000</c:v>
                </c:pt>
                <c:pt idx="387">
                  <c:v>9000</c:v>
                </c:pt>
                <c:pt idx="388">
                  <c:v>9000</c:v>
                </c:pt>
                <c:pt idx="389">
                  <c:v>9000</c:v>
                </c:pt>
                <c:pt idx="390">
                  <c:v>9000</c:v>
                </c:pt>
                <c:pt idx="391">
                  <c:v>9000</c:v>
                </c:pt>
                <c:pt idx="392">
                  <c:v>9000</c:v>
                </c:pt>
                <c:pt idx="393">
                  <c:v>9000</c:v>
                </c:pt>
                <c:pt idx="394">
                  <c:v>9000</c:v>
                </c:pt>
                <c:pt idx="395">
                  <c:v>9000</c:v>
                </c:pt>
                <c:pt idx="396">
                  <c:v>9000</c:v>
                </c:pt>
                <c:pt idx="397">
                  <c:v>9000</c:v>
                </c:pt>
                <c:pt idx="398">
                  <c:v>9000</c:v>
                </c:pt>
                <c:pt idx="399">
                  <c:v>9000</c:v>
                </c:pt>
                <c:pt idx="400">
                  <c:v>9000</c:v>
                </c:pt>
                <c:pt idx="401">
                  <c:v>9000</c:v>
                </c:pt>
                <c:pt idx="402">
                  <c:v>9000</c:v>
                </c:pt>
                <c:pt idx="403">
                  <c:v>9000</c:v>
                </c:pt>
                <c:pt idx="404">
                  <c:v>9000</c:v>
                </c:pt>
                <c:pt idx="405">
                  <c:v>9000</c:v>
                </c:pt>
                <c:pt idx="406">
                  <c:v>9000</c:v>
                </c:pt>
                <c:pt idx="407">
                  <c:v>9000</c:v>
                </c:pt>
                <c:pt idx="408">
                  <c:v>9000</c:v>
                </c:pt>
                <c:pt idx="409">
                  <c:v>9000</c:v>
                </c:pt>
                <c:pt idx="410">
                  <c:v>9000</c:v>
                </c:pt>
                <c:pt idx="411">
                  <c:v>9000</c:v>
                </c:pt>
                <c:pt idx="412">
                  <c:v>9000</c:v>
                </c:pt>
                <c:pt idx="413">
                  <c:v>9000</c:v>
                </c:pt>
                <c:pt idx="414">
                  <c:v>9000</c:v>
                </c:pt>
                <c:pt idx="415">
                  <c:v>9000</c:v>
                </c:pt>
                <c:pt idx="416">
                  <c:v>9000</c:v>
                </c:pt>
                <c:pt idx="417">
                  <c:v>9000</c:v>
                </c:pt>
                <c:pt idx="418">
                  <c:v>9000</c:v>
                </c:pt>
                <c:pt idx="419">
                  <c:v>9000</c:v>
                </c:pt>
                <c:pt idx="420">
                  <c:v>9000</c:v>
                </c:pt>
                <c:pt idx="421">
                  <c:v>9000</c:v>
                </c:pt>
                <c:pt idx="422">
                  <c:v>9000</c:v>
                </c:pt>
                <c:pt idx="423">
                  <c:v>9000</c:v>
                </c:pt>
                <c:pt idx="424">
                  <c:v>9000</c:v>
                </c:pt>
                <c:pt idx="425">
                  <c:v>9000</c:v>
                </c:pt>
                <c:pt idx="426">
                  <c:v>9000</c:v>
                </c:pt>
                <c:pt idx="427">
                  <c:v>9000</c:v>
                </c:pt>
                <c:pt idx="428">
                  <c:v>9000</c:v>
                </c:pt>
                <c:pt idx="429">
                  <c:v>9000</c:v>
                </c:pt>
                <c:pt idx="430">
                  <c:v>9000</c:v>
                </c:pt>
                <c:pt idx="431">
                  <c:v>9000</c:v>
                </c:pt>
                <c:pt idx="432">
                  <c:v>9000</c:v>
                </c:pt>
                <c:pt idx="433">
                  <c:v>9000</c:v>
                </c:pt>
                <c:pt idx="434">
                  <c:v>9000</c:v>
                </c:pt>
                <c:pt idx="435">
                  <c:v>9000</c:v>
                </c:pt>
                <c:pt idx="436">
                  <c:v>9000</c:v>
                </c:pt>
                <c:pt idx="437">
                  <c:v>9000</c:v>
                </c:pt>
                <c:pt idx="438">
                  <c:v>9000</c:v>
                </c:pt>
                <c:pt idx="439">
                  <c:v>9000</c:v>
                </c:pt>
                <c:pt idx="440">
                  <c:v>9000</c:v>
                </c:pt>
                <c:pt idx="441">
                  <c:v>9000</c:v>
                </c:pt>
                <c:pt idx="442">
                  <c:v>9000</c:v>
                </c:pt>
                <c:pt idx="443">
                  <c:v>9000</c:v>
                </c:pt>
                <c:pt idx="444">
                  <c:v>9000</c:v>
                </c:pt>
                <c:pt idx="445">
                  <c:v>9000</c:v>
                </c:pt>
                <c:pt idx="446">
                  <c:v>9000</c:v>
                </c:pt>
                <c:pt idx="447">
                  <c:v>9000</c:v>
                </c:pt>
                <c:pt idx="448">
                  <c:v>9000</c:v>
                </c:pt>
                <c:pt idx="449">
                  <c:v>9000</c:v>
                </c:pt>
                <c:pt idx="450">
                  <c:v>9000</c:v>
                </c:pt>
                <c:pt idx="451">
                  <c:v>9000</c:v>
                </c:pt>
                <c:pt idx="452">
                  <c:v>9000</c:v>
                </c:pt>
                <c:pt idx="453">
                  <c:v>9000</c:v>
                </c:pt>
                <c:pt idx="454">
                  <c:v>9000</c:v>
                </c:pt>
                <c:pt idx="455">
                  <c:v>9000</c:v>
                </c:pt>
                <c:pt idx="456">
                  <c:v>9000</c:v>
                </c:pt>
                <c:pt idx="457">
                  <c:v>9000</c:v>
                </c:pt>
                <c:pt idx="458">
                  <c:v>9000</c:v>
                </c:pt>
                <c:pt idx="459">
                  <c:v>9000</c:v>
                </c:pt>
                <c:pt idx="460">
                  <c:v>9000</c:v>
                </c:pt>
                <c:pt idx="461">
                  <c:v>9000</c:v>
                </c:pt>
                <c:pt idx="462">
                  <c:v>9000</c:v>
                </c:pt>
                <c:pt idx="463">
                  <c:v>9000</c:v>
                </c:pt>
                <c:pt idx="464">
                  <c:v>9000</c:v>
                </c:pt>
                <c:pt idx="465">
                  <c:v>9000</c:v>
                </c:pt>
                <c:pt idx="466">
                  <c:v>9000</c:v>
                </c:pt>
                <c:pt idx="467">
                  <c:v>9000</c:v>
                </c:pt>
                <c:pt idx="468">
                  <c:v>9000</c:v>
                </c:pt>
                <c:pt idx="469">
                  <c:v>9000</c:v>
                </c:pt>
                <c:pt idx="470">
                  <c:v>9000</c:v>
                </c:pt>
                <c:pt idx="471">
                  <c:v>9000</c:v>
                </c:pt>
                <c:pt idx="472">
                  <c:v>9000</c:v>
                </c:pt>
                <c:pt idx="473">
                  <c:v>9000</c:v>
                </c:pt>
                <c:pt idx="474">
                  <c:v>9000</c:v>
                </c:pt>
                <c:pt idx="475">
                  <c:v>9000</c:v>
                </c:pt>
                <c:pt idx="476">
                  <c:v>9000</c:v>
                </c:pt>
                <c:pt idx="477">
                  <c:v>9000</c:v>
                </c:pt>
                <c:pt idx="478">
                  <c:v>9000</c:v>
                </c:pt>
                <c:pt idx="479">
                  <c:v>9000</c:v>
                </c:pt>
                <c:pt idx="480">
                  <c:v>9000</c:v>
                </c:pt>
                <c:pt idx="481">
                  <c:v>9000</c:v>
                </c:pt>
                <c:pt idx="482">
                  <c:v>9000</c:v>
                </c:pt>
                <c:pt idx="483">
                  <c:v>9000</c:v>
                </c:pt>
                <c:pt idx="484">
                  <c:v>9000</c:v>
                </c:pt>
                <c:pt idx="485">
                  <c:v>9000</c:v>
                </c:pt>
                <c:pt idx="486">
                  <c:v>9000</c:v>
                </c:pt>
                <c:pt idx="487">
                  <c:v>9000</c:v>
                </c:pt>
                <c:pt idx="488">
                  <c:v>9000</c:v>
                </c:pt>
                <c:pt idx="489">
                  <c:v>9000</c:v>
                </c:pt>
                <c:pt idx="490">
                  <c:v>9000</c:v>
                </c:pt>
                <c:pt idx="491">
                  <c:v>9000</c:v>
                </c:pt>
                <c:pt idx="492">
                  <c:v>9000</c:v>
                </c:pt>
                <c:pt idx="493">
                  <c:v>9000</c:v>
                </c:pt>
                <c:pt idx="494">
                  <c:v>9000</c:v>
                </c:pt>
                <c:pt idx="495">
                  <c:v>9000</c:v>
                </c:pt>
                <c:pt idx="496">
                  <c:v>9000</c:v>
                </c:pt>
                <c:pt idx="497">
                  <c:v>9000</c:v>
                </c:pt>
                <c:pt idx="498">
                  <c:v>9000</c:v>
                </c:pt>
                <c:pt idx="499">
                  <c:v>9000</c:v>
                </c:pt>
                <c:pt idx="500">
                  <c:v>9000</c:v>
                </c:pt>
                <c:pt idx="501">
                  <c:v>9000</c:v>
                </c:pt>
                <c:pt idx="502">
                  <c:v>9000</c:v>
                </c:pt>
                <c:pt idx="503">
                  <c:v>9000</c:v>
                </c:pt>
                <c:pt idx="504">
                  <c:v>9000</c:v>
                </c:pt>
                <c:pt idx="505">
                  <c:v>9000</c:v>
                </c:pt>
                <c:pt idx="506">
                  <c:v>9000</c:v>
                </c:pt>
                <c:pt idx="507">
                  <c:v>9000</c:v>
                </c:pt>
                <c:pt idx="508">
                  <c:v>9000</c:v>
                </c:pt>
                <c:pt idx="509">
                  <c:v>9000</c:v>
                </c:pt>
                <c:pt idx="510">
                  <c:v>9000</c:v>
                </c:pt>
                <c:pt idx="511">
                  <c:v>9000</c:v>
                </c:pt>
                <c:pt idx="512">
                  <c:v>9000</c:v>
                </c:pt>
                <c:pt idx="513">
                  <c:v>9000</c:v>
                </c:pt>
                <c:pt idx="514">
                  <c:v>9000</c:v>
                </c:pt>
                <c:pt idx="515">
                  <c:v>9000</c:v>
                </c:pt>
                <c:pt idx="516">
                  <c:v>9000</c:v>
                </c:pt>
                <c:pt idx="517">
                  <c:v>9000</c:v>
                </c:pt>
                <c:pt idx="518">
                  <c:v>9000</c:v>
                </c:pt>
                <c:pt idx="519">
                  <c:v>9000</c:v>
                </c:pt>
                <c:pt idx="520">
                  <c:v>9000</c:v>
                </c:pt>
                <c:pt idx="521">
                  <c:v>9000</c:v>
                </c:pt>
                <c:pt idx="522">
                  <c:v>9000</c:v>
                </c:pt>
                <c:pt idx="523">
                  <c:v>9000</c:v>
                </c:pt>
                <c:pt idx="524">
                  <c:v>9000</c:v>
                </c:pt>
                <c:pt idx="525">
                  <c:v>9000</c:v>
                </c:pt>
                <c:pt idx="526">
                  <c:v>9000</c:v>
                </c:pt>
                <c:pt idx="527">
                  <c:v>9000</c:v>
                </c:pt>
                <c:pt idx="528">
                  <c:v>9000</c:v>
                </c:pt>
                <c:pt idx="529">
                  <c:v>9000</c:v>
                </c:pt>
                <c:pt idx="530">
                  <c:v>9000</c:v>
                </c:pt>
                <c:pt idx="531">
                  <c:v>9000</c:v>
                </c:pt>
                <c:pt idx="532">
                  <c:v>9000</c:v>
                </c:pt>
                <c:pt idx="533">
                  <c:v>9000</c:v>
                </c:pt>
                <c:pt idx="534">
                  <c:v>9000</c:v>
                </c:pt>
                <c:pt idx="535">
                  <c:v>9000</c:v>
                </c:pt>
                <c:pt idx="536">
                  <c:v>9000</c:v>
                </c:pt>
                <c:pt idx="537">
                  <c:v>9000</c:v>
                </c:pt>
                <c:pt idx="538">
                  <c:v>9000</c:v>
                </c:pt>
                <c:pt idx="539">
                  <c:v>9000</c:v>
                </c:pt>
                <c:pt idx="540">
                  <c:v>9000</c:v>
                </c:pt>
                <c:pt idx="541">
                  <c:v>9000</c:v>
                </c:pt>
                <c:pt idx="542">
                  <c:v>9000</c:v>
                </c:pt>
                <c:pt idx="543">
                  <c:v>9000</c:v>
                </c:pt>
                <c:pt idx="544">
                  <c:v>9000</c:v>
                </c:pt>
                <c:pt idx="545">
                  <c:v>9000</c:v>
                </c:pt>
                <c:pt idx="546">
                  <c:v>9000</c:v>
                </c:pt>
                <c:pt idx="547">
                  <c:v>9000</c:v>
                </c:pt>
                <c:pt idx="548">
                  <c:v>9000</c:v>
                </c:pt>
                <c:pt idx="549">
                  <c:v>9000</c:v>
                </c:pt>
                <c:pt idx="550">
                  <c:v>9000</c:v>
                </c:pt>
                <c:pt idx="551">
                  <c:v>9000</c:v>
                </c:pt>
                <c:pt idx="552">
                  <c:v>9000</c:v>
                </c:pt>
                <c:pt idx="553">
                  <c:v>9000</c:v>
                </c:pt>
                <c:pt idx="554">
                  <c:v>9000</c:v>
                </c:pt>
                <c:pt idx="555">
                  <c:v>9000</c:v>
                </c:pt>
                <c:pt idx="556">
                  <c:v>9000</c:v>
                </c:pt>
                <c:pt idx="557">
                  <c:v>9000</c:v>
                </c:pt>
                <c:pt idx="558">
                  <c:v>9000</c:v>
                </c:pt>
                <c:pt idx="559">
                  <c:v>9000</c:v>
                </c:pt>
                <c:pt idx="560">
                  <c:v>9000</c:v>
                </c:pt>
                <c:pt idx="561">
                  <c:v>9000</c:v>
                </c:pt>
                <c:pt idx="562">
                  <c:v>9000</c:v>
                </c:pt>
                <c:pt idx="563">
                  <c:v>9000</c:v>
                </c:pt>
                <c:pt idx="564">
                  <c:v>9000</c:v>
                </c:pt>
                <c:pt idx="565">
                  <c:v>9000</c:v>
                </c:pt>
                <c:pt idx="566">
                  <c:v>9000</c:v>
                </c:pt>
                <c:pt idx="567">
                  <c:v>9000</c:v>
                </c:pt>
                <c:pt idx="568">
                  <c:v>9000</c:v>
                </c:pt>
                <c:pt idx="569">
                  <c:v>9000</c:v>
                </c:pt>
                <c:pt idx="570">
                  <c:v>9000</c:v>
                </c:pt>
                <c:pt idx="571">
                  <c:v>9000</c:v>
                </c:pt>
                <c:pt idx="572">
                  <c:v>9000</c:v>
                </c:pt>
                <c:pt idx="573">
                  <c:v>9000</c:v>
                </c:pt>
                <c:pt idx="574">
                  <c:v>9000</c:v>
                </c:pt>
                <c:pt idx="575">
                  <c:v>9000</c:v>
                </c:pt>
                <c:pt idx="576">
                  <c:v>9000</c:v>
                </c:pt>
                <c:pt idx="577">
                  <c:v>9000</c:v>
                </c:pt>
                <c:pt idx="578">
                  <c:v>9000</c:v>
                </c:pt>
                <c:pt idx="579">
                  <c:v>9000</c:v>
                </c:pt>
                <c:pt idx="580">
                  <c:v>9000</c:v>
                </c:pt>
                <c:pt idx="581">
                  <c:v>9000</c:v>
                </c:pt>
                <c:pt idx="582">
                  <c:v>9000</c:v>
                </c:pt>
                <c:pt idx="583">
                  <c:v>9000</c:v>
                </c:pt>
                <c:pt idx="584">
                  <c:v>9000</c:v>
                </c:pt>
                <c:pt idx="585">
                  <c:v>9000</c:v>
                </c:pt>
                <c:pt idx="586">
                  <c:v>9000</c:v>
                </c:pt>
                <c:pt idx="587">
                  <c:v>9000</c:v>
                </c:pt>
                <c:pt idx="588">
                  <c:v>9000</c:v>
                </c:pt>
                <c:pt idx="589">
                  <c:v>9000</c:v>
                </c:pt>
                <c:pt idx="590">
                  <c:v>9000</c:v>
                </c:pt>
                <c:pt idx="591">
                  <c:v>9000</c:v>
                </c:pt>
                <c:pt idx="592">
                  <c:v>9000</c:v>
                </c:pt>
                <c:pt idx="593">
                  <c:v>9000</c:v>
                </c:pt>
                <c:pt idx="594">
                  <c:v>9000</c:v>
                </c:pt>
                <c:pt idx="595">
                  <c:v>9000</c:v>
                </c:pt>
                <c:pt idx="596">
                  <c:v>9000</c:v>
                </c:pt>
                <c:pt idx="597">
                  <c:v>9000</c:v>
                </c:pt>
                <c:pt idx="598">
                  <c:v>9000</c:v>
                </c:pt>
                <c:pt idx="599">
                  <c:v>9000</c:v>
                </c:pt>
                <c:pt idx="600">
                  <c:v>9000</c:v>
                </c:pt>
                <c:pt idx="601">
                  <c:v>9000</c:v>
                </c:pt>
                <c:pt idx="602">
                  <c:v>9000</c:v>
                </c:pt>
                <c:pt idx="603">
                  <c:v>9000</c:v>
                </c:pt>
                <c:pt idx="604">
                  <c:v>9000</c:v>
                </c:pt>
                <c:pt idx="605">
                  <c:v>9000</c:v>
                </c:pt>
                <c:pt idx="606">
                  <c:v>9000</c:v>
                </c:pt>
                <c:pt idx="607">
                  <c:v>9000</c:v>
                </c:pt>
                <c:pt idx="608">
                  <c:v>9000</c:v>
                </c:pt>
                <c:pt idx="609">
                  <c:v>9000</c:v>
                </c:pt>
                <c:pt idx="610">
                  <c:v>9000</c:v>
                </c:pt>
                <c:pt idx="611">
                  <c:v>9000</c:v>
                </c:pt>
                <c:pt idx="612">
                  <c:v>9000</c:v>
                </c:pt>
                <c:pt idx="613">
                  <c:v>9000</c:v>
                </c:pt>
                <c:pt idx="614">
                  <c:v>9000</c:v>
                </c:pt>
                <c:pt idx="615">
                  <c:v>9000</c:v>
                </c:pt>
                <c:pt idx="616">
                  <c:v>9000</c:v>
                </c:pt>
                <c:pt idx="617">
                  <c:v>9000</c:v>
                </c:pt>
                <c:pt idx="618">
                  <c:v>9000</c:v>
                </c:pt>
                <c:pt idx="619">
                  <c:v>9000</c:v>
                </c:pt>
                <c:pt idx="620">
                  <c:v>9000</c:v>
                </c:pt>
                <c:pt idx="621">
                  <c:v>9000</c:v>
                </c:pt>
                <c:pt idx="622">
                  <c:v>9000</c:v>
                </c:pt>
                <c:pt idx="623">
                  <c:v>9000</c:v>
                </c:pt>
                <c:pt idx="624">
                  <c:v>9000</c:v>
                </c:pt>
                <c:pt idx="625">
                  <c:v>9000</c:v>
                </c:pt>
                <c:pt idx="626">
                  <c:v>9000</c:v>
                </c:pt>
                <c:pt idx="627">
                  <c:v>9000</c:v>
                </c:pt>
                <c:pt idx="628">
                  <c:v>9000</c:v>
                </c:pt>
                <c:pt idx="629">
                  <c:v>9000</c:v>
                </c:pt>
                <c:pt idx="630">
                  <c:v>9000</c:v>
                </c:pt>
                <c:pt idx="631">
                  <c:v>9000</c:v>
                </c:pt>
                <c:pt idx="632">
                  <c:v>9000</c:v>
                </c:pt>
                <c:pt idx="633">
                  <c:v>9000</c:v>
                </c:pt>
                <c:pt idx="634">
                  <c:v>9000</c:v>
                </c:pt>
                <c:pt idx="635">
                  <c:v>9000</c:v>
                </c:pt>
                <c:pt idx="636">
                  <c:v>9000</c:v>
                </c:pt>
                <c:pt idx="637">
                  <c:v>9000</c:v>
                </c:pt>
                <c:pt idx="638">
                  <c:v>9000</c:v>
                </c:pt>
                <c:pt idx="639">
                  <c:v>9000</c:v>
                </c:pt>
                <c:pt idx="640">
                  <c:v>9000</c:v>
                </c:pt>
                <c:pt idx="641">
                  <c:v>9000</c:v>
                </c:pt>
                <c:pt idx="642">
                  <c:v>9000</c:v>
                </c:pt>
                <c:pt idx="643">
                  <c:v>9000</c:v>
                </c:pt>
                <c:pt idx="644">
                  <c:v>9000</c:v>
                </c:pt>
                <c:pt idx="645">
                  <c:v>9000</c:v>
                </c:pt>
                <c:pt idx="646">
                  <c:v>9000</c:v>
                </c:pt>
                <c:pt idx="647">
                  <c:v>9000</c:v>
                </c:pt>
                <c:pt idx="648">
                  <c:v>9000</c:v>
                </c:pt>
                <c:pt idx="649">
                  <c:v>9000</c:v>
                </c:pt>
                <c:pt idx="650">
                  <c:v>9000</c:v>
                </c:pt>
                <c:pt idx="651">
                  <c:v>9000</c:v>
                </c:pt>
                <c:pt idx="652">
                  <c:v>9000</c:v>
                </c:pt>
                <c:pt idx="653">
                  <c:v>9000</c:v>
                </c:pt>
                <c:pt idx="654">
                  <c:v>9000</c:v>
                </c:pt>
                <c:pt idx="655">
                  <c:v>9000</c:v>
                </c:pt>
                <c:pt idx="656">
                  <c:v>9000</c:v>
                </c:pt>
                <c:pt idx="657">
                  <c:v>9000</c:v>
                </c:pt>
                <c:pt idx="658">
                  <c:v>9000</c:v>
                </c:pt>
                <c:pt idx="659">
                  <c:v>9000</c:v>
                </c:pt>
                <c:pt idx="660">
                  <c:v>9000</c:v>
                </c:pt>
                <c:pt idx="661">
                  <c:v>9000</c:v>
                </c:pt>
                <c:pt idx="662">
                  <c:v>9000</c:v>
                </c:pt>
                <c:pt idx="663">
                  <c:v>9000</c:v>
                </c:pt>
                <c:pt idx="664">
                  <c:v>9000</c:v>
                </c:pt>
                <c:pt idx="665">
                  <c:v>9000</c:v>
                </c:pt>
                <c:pt idx="666">
                  <c:v>9000</c:v>
                </c:pt>
                <c:pt idx="667">
                  <c:v>9000</c:v>
                </c:pt>
                <c:pt idx="668">
                  <c:v>9000</c:v>
                </c:pt>
                <c:pt idx="669">
                  <c:v>9000</c:v>
                </c:pt>
                <c:pt idx="670">
                  <c:v>9000</c:v>
                </c:pt>
                <c:pt idx="671">
                  <c:v>9000</c:v>
                </c:pt>
                <c:pt idx="672">
                  <c:v>9000</c:v>
                </c:pt>
                <c:pt idx="673">
                  <c:v>9000</c:v>
                </c:pt>
                <c:pt idx="674">
                  <c:v>9000</c:v>
                </c:pt>
                <c:pt idx="675">
                  <c:v>9000</c:v>
                </c:pt>
                <c:pt idx="676">
                  <c:v>9000</c:v>
                </c:pt>
                <c:pt idx="677">
                  <c:v>9000</c:v>
                </c:pt>
                <c:pt idx="678">
                  <c:v>9000</c:v>
                </c:pt>
                <c:pt idx="679">
                  <c:v>9000</c:v>
                </c:pt>
                <c:pt idx="680">
                  <c:v>9000</c:v>
                </c:pt>
                <c:pt idx="681">
                  <c:v>9000</c:v>
                </c:pt>
                <c:pt idx="682">
                  <c:v>9000</c:v>
                </c:pt>
                <c:pt idx="683">
                  <c:v>9000</c:v>
                </c:pt>
                <c:pt idx="684">
                  <c:v>9000</c:v>
                </c:pt>
                <c:pt idx="685">
                  <c:v>9000</c:v>
                </c:pt>
                <c:pt idx="686">
                  <c:v>9000</c:v>
                </c:pt>
                <c:pt idx="687">
                  <c:v>9000</c:v>
                </c:pt>
                <c:pt idx="688">
                  <c:v>9000</c:v>
                </c:pt>
                <c:pt idx="689">
                  <c:v>9000</c:v>
                </c:pt>
                <c:pt idx="690">
                  <c:v>9000</c:v>
                </c:pt>
                <c:pt idx="691">
                  <c:v>9000</c:v>
                </c:pt>
                <c:pt idx="692">
                  <c:v>9000</c:v>
                </c:pt>
                <c:pt idx="693">
                  <c:v>9000</c:v>
                </c:pt>
                <c:pt idx="694">
                  <c:v>9000</c:v>
                </c:pt>
                <c:pt idx="695">
                  <c:v>9000</c:v>
                </c:pt>
                <c:pt idx="696">
                  <c:v>9000</c:v>
                </c:pt>
                <c:pt idx="697">
                  <c:v>9000</c:v>
                </c:pt>
                <c:pt idx="698">
                  <c:v>9000</c:v>
                </c:pt>
                <c:pt idx="699">
                  <c:v>9000</c:v>
                </c:pt>
                <c:pt idx="700">
                  <c:v>9000</c:v>
                </c:pt>
                <c:pt idx="701">
                  <c:v>9000</c:v>
                </c:pt>
                <c:pt idx="702">
                  <c:v>9000</c:v>
                </c:pt>
                <c:pt idx="703">
                  <c:v>9000</c:v>
                </c:pt>
                <c:pt idx="704">
                  <c:v>9000</c:v>
                </c:pt>
                <c:pt idx="705">
                  <c:v>9000</c:v>
                </c:pt>
                <c:pt idx="706">
                  <c:v>9000</c:v>
                </c:pt>
                <c:pt idx="707">
                  <c:v>9000</c:v>
                </c:pt>
                <c:pt idx="708">
                  <c:v>9000</c:v>
                </c:pt>
                <c:pt idx="709">
                  <c:v>9000</c:v>
                </c:pt>
                <c:pt idx="710">
                  <c:v>9000</c:v>
                </c:pt>
                <c:pt idx="711">
                  <c:v>9000</c:v>
                </c:pt>
                <c:pt idx="712">
                  <c:v>9000</c:v>
                </c:pt>
                <c:pt idx="713">
                  <c:v>9000</c:v>
                </c:pt>
                <c:pt idx="714">
                  <c:v>9000</c:v>
                </c:pt>
                <c:pt idx="715">
                  <c:v>9000</c:v>
                </c:pt>
                <c:pt idx="716">
                  <c:v>9000</c:v>
                </c:pt>
                <c:pt idx="717">
                  <c:v>9000</c:v>
                </c:pt>
                <c:pt idx="718">
                  <c:v>9000</c:v>
                </c:pt>
                <c:pt idx="719">
                  <c:v>9000</c:v>
                </c:pt>
                <c:pt idx="720">
                  <c:v>9000</c:v>
                </c:pt>
                <c:pt idx="721">
                  <c:v>9000</c:v>
                </c:pt>
                <c:pt idx="722">
                  <c:v>9000</c:v>
                </c:pt>
                <c:pt idx="723">
                  <c:v>9000</c:v>
                </c:pt>
                <c:pt idx="724">
                  <c:v>9000</c:v>
                </c:pt>
                <c:pt idx="725">
                  <c:v>9000</c:v>
                </c:pt>
                <c:pt idx="726">
                  <c:v>9000</c:v>
                </c:pt>
                <c:pt idx="727">
                  <c:v>9000</c:v>
                </c:pt>
                <c:pt idx="728">
                  <c:v>9000</c:v>
                </c:pt>
                <c:pt idx="729">
                  <c:v>9000</c:v>
                </c:pt>
                <c:pt idx="730">
                  <c:v>9000</c:v>
                </c:pt>
                <c:pt idx="731">
                  <c:v>9000</c:v>
                </c:pt>
                <c:pt idx="732">
                  <c:v>9000</c:v>
                </c:pt>
                <c:pt idx="733">
                  <c:v>9000</c:v>
                </c:pt>
                <c:pt idx="734">
                  <c:v>9000</c:v>
                </c:pt>
                <c:pt idx="735">
                  <c:v>9000</c:v>
                </c:pt>
                <c:pt idx="736">
                  <c:v>9000</c:v>
                </c:pt>
                <c:pt idx="737">
                  <c:v>9000</c:v>
                </c:pt>
                <c:pt idx="738">
                  <c:v>9000</c:v>
                </c:pt>
                <c:pt idx="739">
                  <c:v>9000</c:v>
                </c:pt>
                <c:pt idx="740">
                  <c:v>9000</c:v>
                </c:pt>
                <c:pt idx="741">
                  <c:v>9000</c:v>
                </c:pt>
                <c:pt idx="742">
                  <c:v>9000</c:v>
                </c:pt>
                <c:pt idx="743">
                  <c:v>9000</c:v>
                </c:pt>
                <c:pt idx="744">
                  <c:v>9000</c:v>
                </c:pt>
                <c:pt idx="745">
                  <c:v>9000</c:v>
                </c:pt>
                <c:pt idx="746">
                  <c:v>9000</c:v>
                </c:pt>
                <c:pt idx="747">
                  <c:v>9000</c:v>
                </c:pt>
                <c:pt idx="748">
                  <c:v>9000</c:v>
                </c:pt>
                <c:pt idx="749">
                  <c:v>9000</c:v>
                </c:pt>
                <c:pt idx="750">
                  <c:v>9000</c:v>
                </c:pt>
                <c:pt idx="751">
                  <c:v>9000</c:v>
                </c:pt>
                <c:pt idx="752">
                  <c:v>9000</c:v>
                </c:pt>
                <c:pt idx="753">
                  <c:v>9000</c:v>
                </c:pt>
                <c:pt idx="754">
                  <c:v>9000</c:v>
                </c:pt>
                <c:pt idx="755">
                  <c:v>9000</c:v>
                </c:pt>
                <c:pt idx="756">
                  <c:v>9000</c:v>
                </c:pt>
                <c:pt idx="757">
                  <c:v>9000</c:v>
                </c:pt>
                <c:pt idx="758">
                  <c:v>9000</c:v>
                </c:pt>
                <c:pt idx="759">
                  <c:v>9000</c:v>
                </c:pt>
                <c:pt idx="760">
                  <c:v>9000</c:v>
                </c:pt>
                <c:pt idx="761">
                  <c:v>9000</c:v>
                </c:pt>
                <c:pt idx="762">
                  <c:v>9000</c:v>
                </c:pt>
                <c:pt idx="763">
                  <c:v>9000</c:v>
                </c:pt>
                <c:pt idx="764">
                  <c:v>9000</c:v>
                </c:pt>
                <c:pt idx="765">
                  <c:v>9000</c:v>
                </c:pt>
                <c:pt idx="766">
                  <c:v>9000</c:v>
                </c:pt>
                <c:pt idx="767">
                  <c:v>9000</c:v>
                </c:pt>
                <c:pt idx="768">
                  <c:v>9000</c:v>
                </c:pt>
                <c:pt idx="769">
                  <c:v>9000</c:v>
                </c:pt>
                <c:pt idx="770">
                  <c:v>9000</c:v>
                </c:pt>
                <c:pt idx="771">
                  <c:v>9000</c:v>
                </c:pt>
                <c:pt idx="772">
                  <c:v>9000</c:v>
                </c:pt>
                <c:pt idx="773">
                  <c:v>9000</c:v>
                </c:pt>
                <c:pt idx="774">
                  <c:v>9000</c:v>
                </c:pt>
                <c:pt idx="775">
                  <c:v>9000</c:v>
                </c:pt>
                <c:pt idx="776">
                  <c:v>9000</c:v>
                </c:pt>
                <c:pt idx="777">
                  <c:v>9000</c:v>
                </c:pt>
                <c:pt idx="778">
                  <c:v>9000</c:v>
                </c:pt>
                <c:pt idx="779">
                  <c:v>9000</c:v>
                </c:pt>
                <c:pt idx="780">
                  <c:v>9000</c:v>
                </c:pt>
                <c:pt idx="781">
                  <c:v>9000</c:v>
                </c:pt>
                <c:pt idx="782">
                  <c:v>9000</c:v>
                </c:pt>
                <c:pt idx="783">
                  <c:v>9000</c:v>
                </c:pt>
                <c:pt idx="784">
                  <c:v>9000</c:v>
                </c:pt>
                <c:pt idx="785">
                  <c:v>9000</c:v>
                </c:pt>
                <c:pt idx="786">
                  <c:v>9000</c:v>
                </c:pt>
                <c:pt idx="787">
                  <c:v>9000</c:v>
                </c:pt>
                <c:pt idx="788">
                  <c:v>9000</c:v>
                </c:pt>
                <c:pt idx="789">
                  <c:v>9000</c:v>
                </c:pt>
                <c:pt idx="790">
                  <c:v>9000</c:v>
                </c:pt>
                <c:pt idx="791">
                  <c:v>9000</c:v>
                </c:pt>
                <c:pt idx="792">
                  <c:v>9000</c:v>
                </c:pt>
                <c:pt idx="793">
                  <c:v>9000</c:v>
                </c:pt>
                <c:pt idx="794">
                  <c:v>9000</c:v>
                </c:pt>
                <c:pt idx="795">
                  <c:v>9000</c:v>
                </c:pt>
                <c:pt idx="796">
                  <c:v>9000</c:v>
                </c:pt>
                <c:pt idx="797">
                  <c:v>9000</c:v>
                </c:pt>
                <c:pt idx="798">
                  <c:v>9000</c:v>
                </c:pt>
                <c:pt idx="799">
                  <c:v>9000</c:v>
                </c:pt>
                <c:pt idx="800">
                  <c:v>9000</c:v>
                </c:pt>
                <c:pt idx="801">
                  <c:v>9000</c:v>
                </c:pt>
                <c:pt idx="802">
                  <c:v>9000</c:v>
                </c:pt>
                <c:pt idx="803">
                  <c:v>9000</c:v>
                </c:pt>
                <c:pt idx="804">
                  <c:v>9000</c:v>
                </c:pt>
                <c:pt idx="805">
                  <c:v>9000</c:v>
                </c:pt>
                <c:pt idx="806">
                  <c:v>9000</c:v>
                </c:pt>
                <c:pt idx="807">
                  <c:v>9000</c:v>
                </c:pt>
                <c:pt idx="808">
                  <c:v>9000</c:v>
                </c:pt>
                <c:pt idx="809">
                  <c:v>9000</c:v>
                </c:pt>
                <c:pt idx="810">
                  <c:v>9000</c:v>
                </c:pt>
                <c:pt idx="811">
                  <c:v>9000</c:v>
                </c:pt>
                <c:pt idx="812">
                  <c:v>9000</c:v>
                </c:pt>
                <c:pt idx="813">
                  <c:v>9000</c:v>
                </c:pt>
                <c:pt idx="814">
                  <c:v>9000</c:v>
                </c:pt>
                <c:pt idx="815">
                  <c:v>9000</c:v>
                </c:pt>
                <c:pt idx="816">
                  <c:v>9000</c:v>
                </c:pt>
                <c:pt idx="817">
                  <c:v>9000</c:v>
                </c:pt>
                <c:pt idx="818">
                  <c:v>9000</c:v>
                </c:pt>
                <c:pt idx="819">
                  <c:v>9000</c:v>
                </c:pt>
                <c:pt idx="820">
                  <c:v>9000</c:v>
                </c:pt>
                <c:pt idx="821">
                  <c:v>9000</c:v>
                </c:pt>
                <c:pt idx="822">
                  <c:v>9000</c:v>
                </c:pt>
                <c:pt idx="823">
                  <c:v>9000</c:v>
                </c:pt>
                <c:pt idx="824">
                  <c:v>9000</c:v>
                </c:pt>
                <c:pt idx="825">
                  <c:v>9000</c:v>
                </c:pt>
                <c:pt idx="826">
                  <c:v>9000</c:v>
                </c:pt>
                <c:pt idx="827">
                  <c:v>9000</c:v>
                </c:pt>
                <c:pt idx="828">
                  <c:v>9000</c:v>
                </c:pt>
                <c:pt idx="829">
                  <c:v>9000</c:v>
                </c:pt>
                <c:pt idx="830">
                  <c:v>9000</c:v>
                </c:pt>
                <c:pt idx="831">
                  <c:v>9000</c:v>
                </c:pt>
                <c:pt idx="832">
                  <c:v>9000</c:v>
                </c:pt>
                <c:pt idx="833">
                  <c:v>9000</c:v>
                </c:pt>
                <c:pt idx="834">
                  <c:v>9000</c:v>
                </c:pt>
                <c:pt idx="835">
                  <c:v>9000</c:v>
                </c:pt>
                <c:pt idx="836">
                  <c:v>9000</c:v>
                </c:pt>
                <c:pt idx="837">
                  <c:v>9000</c:v>
                </c:pt>
                <c:pt idx="838">
                  <c:v>9000</c:v>
                </c:pt>
                <c:pt idx="839">
                  <c:v>9000</c:v>
                </c:pt>
                <c:pt idx="840">
                  <c:v>9000</c:v>
                </c:pt>
                <c:pt idx="841">
                  <c:v>9000</c:v>
                </c:pt>
                <c:pt idx="842">
                  <c:v>9000</c:v>
                </c:pt>
                <c:pt idx="843">
                  <c:v>9000</c:v>
                </c:pt>
                <c:pt idx="844">
                  <c:v>9000</c:v>
                </c:pt>
                <c:pt idx="845">
                  <c:v>9000</c:v>
                </c:pt>
                <c:pt idx="846">
                  <c:v>9000</c:v>
                </c:pt>
                <c:pt idx="847">
                  <c:v>9000</c:v>
                </c:pt>
                <c:pt idx="848">
                  <c:v>9000</c:v>
                </c:pt>
                <c:pt idx="849">
                  <c:v>9000</c:v>
                </c:pt>
                <c:pt idx="850">
                  <c:v>9000</c:v>
                </c:pt>
                <c:pt idx="851">
                  <c:v>9000</c:v>
                </c:pt>
                <c:pt idx="852">
                  <c:v>9000</c:v>
                </c:pt>
                <c:pt idx="853">
                  <c:v>9000</c:v>
                </c:pt>
                <c:pt idx="854">
                  <c:v>9000</c:v>
                </c:pt>
                <c:pt idx="855">
                  <c:v>9000</c:v>
                </c:pt>
                <c:pt idx="856">
                  <c:v>9000</c:v>
                </c:pt>
                <c:pt idx="857">
                  <c:v>9000</c:v>
                </c:pt>
                <c:pt idx="858">
                  <c:v>9000</c:v>
                </c:pt>
                <c:pt idx="859">
                  <c:v>9000</c:v>
                </c:pt>
                <c:pt idx="860">
                  <c:v>9000</c:v>
                </c:pt>
                <c:pt idx="861">
                  <c:v>9000</c:v>
                </c:pt>
                <c:pt idx="862">
                  <c:v>9000</c:v>
                </c:pt>
                <c:pt idx="863">
                  <c:v>9000</c:v>
                </c:pt>
                <c:pt idx="864">
                  <c:v>9000</c:v>
                </c:pt>
                <c:pt idx="865">
                  <c:v>9000</c:v>
                </c:pt>
                <c:pt idx="866">
                  <c:v>9000</c:v>
                </c:pt>
                <c:pt idx="867">
                  <c:v>9000</c:v>
                </c:pt>
                <c:pt idx="868">
                  <c:v>9000</c:v>
                </c:pt>
                <c:pt idx="869">
                  <c:v>9000</c:v>
                </c:pt>
                <c:pt idx="870">
                  <c:v>9000</c:v>
                </c:pt>
                <c:pt idx="871">
                  <c:v>9000</c:v>
                </c:pt>
                <c:pt idx="872">
                  <c:v>9000</c:v>
                </c:pt>
                <c:pt idx="873">
                  <c:v>9000</c:v>
                </c:pt>
                <c:pt idx="874">
                  <c:v>9000</c:v>
                </c:pt>
                <c:pt idx="875">
                  <c:v>9000</c:v>
                </c:pt>
                <c:pt idx="876">
                  <c:v>9000</c:v>
                </c:pt>
                <c:pt idx="877">
                  <c:v>9000</c:v>
                </c:pt>
                <c:pt idx="878">
                  <c:v>9000</c:v>
                </c:pt>
                <c:pt idx="879">
                  <c:v>9000</c:v>
                </c:pt>
                <c:pt idx="880">
                  <c:v>9000</c:v>
                </c:pt>
                <c:pt idx="881">
                  <c:v>9000</c:v>
                </c:pt>
                <c:pt idx="882">
                  <c:v>9000</c:v>
                </c:pt>
                <c:pt idx="883">
                  <c:v>9000</c:v>
                </c:pt>
                <c:pt idx="884">
                  <c:v>9000</c:v>
                </c:pt>
                <c:pt idx="885">
                  <c:v>9000</c:v>
                </c:pt>
                <c:pt idx="886">
                  <c:v>9000</c:v>
                </c:pt>
                <c:pt idx="887">
                  <c:v>9000</c:v>
                </c:pt>
                <c:pt idx="888">
                  <c:v>9000</c:v>
                </c:pt>
                <c:pt idx="889">
                  <c:v>9000</c:v>
                </c:pt>
                <c:pt idx="890">
                  <c:v>9000</c:v>
                </c:pt>
                <c:pt idx="891">
                  <c:v>9000</c:v>
                </c:pt>
                <c:pt idx="892">
                  <c:v>9000</c:v>
                </c:pt>
                <c:pt idx="893">
                  <c:v>9000</c:v>
                </c:pt>
                <c:pt idx="894">
                  <c:v>9000</c:v>
                </c:pt>
                <c:pt idx="895">
                  <c:v>9000</c:v>
                </c:pt>
                <c:pt idx="896">
                  <c:v>9000</c:v>
                </c:pt>
                <c:pt idx="897">
                  <c:v>9000</c:v>
                </c:pt>
                <c:pt idx="898">
                  <c:v>9000</c:v>
                </c:pt>
                <c:pt idx="899">
                  <c:v>9000</c:v>
                </c:pt>
                <c:pt idx="900">
                  <c:v>9000</c:v>
                </c:pt>
                <c:pt idx="901">
                  <c:v>9000</c:v>
                </c:pt>
                <c:pt idx="902">
                  <c:v>9000</c:v>
                </c:pt>
                <c:pt idx="903">
                  <c:v>9000</c:v>
                </c:pt>
                <c:pt idx="904">
                  <c:v>9000</c:v>
                </c:pt>
                <c:pt idx="905">
                  <c:v>9000</c:v>
                </c:pt>
                <c:pt idx="906">
                  <c:v>9000</c:v>
                </c:pt>
                <c:pt idx="907">
                  <c:v>9000</c:v>
                </c:pt>
                <c:pt idx="908">
                  <c:v>9000</c:v>
                </c:pt>
                <c:pt idx="909">
                  <c:v>9000</c:v>
                </c:pt>
                <c:pt idx="910">
                  <c:v>9000</c:v>
                </c:pt>
                <c:pt idx="911">
                  <c:v>9000</c:v>
                </c:pt>
                <c:pt idx="912">
                  <c:v>9000</c:v>
                </c:pt>
                <c:pt idx="913">
                  <c:v>9000</c:v>
                </c:pt>
                <c:pt idx="914">
                  <c:v>9000</c:v>
                </c:pt>
                <c:pt idx="915">
                  <c:v>9000</c:v>
                </c:pt>
                <c:pt idx="916">
                  <c:v>9000</c:v>
                </c:pt>
                <c:pt idx="917">
                  <c:v>9000</c:v>
                </c:pt>
                <c:pt idx="918">
                  <c:v>9000</c:v>
                </c:pt>
                <c:pt idx="919">
                  <c:v>9000</c:v>
                </c:pt>
                <c:pt idx="920">
                  <c:v>9000</c:v>
                </c:pt>
                <c:pt idx="921">
                  <c:v>9000</c:v>
                </c:pt>
                <c:pt idx="922">
                  <c:v>9000</c:v>
                </c:pt>
                <c:pt idx="923">
                  <c:v>9000</c:v>
                </c:pt>
                <c:pt idx="924">
                  <c:v>9000</c:v>
                </c:pt>
                <c:pt idx="925">
                  <c:v>9000</c:v>
                </c:pt>
                <c:pt idx="926">
                  <c:v>9000</c:v>
                </c:pt>
                <c:pt idx="927">
                  <c:v>9000</c:v>
                </c:pt>
                <c:pt idx="928">
                  <c:v>9000</c:v>
                </c:pt>
                <c:pt idx="929">
                  <c:v>9000</c:v>
                </c:pt>
                <c:pt idx="930">
                  <c:v>9000</c:v>
                </c:pt>
                <c:pt idx="931">
                  <c:v>9000</c:v>
                </c:pt>
                <c:pt idx="932">
                  <c:v>9000</c:v>
                </c:pt>
                <c:pt idx="933">
                  <c:v>9000</c:v>
                </c:pt>
                <c:pt idx="934">
                  <c:v>9000</c:v>
                </c:pt>
                <c:pt idx="935">
                  <c:v>9000</c:v>
                </c:pt>
                <c:pt idx="936">
                  <c:v>9000</c:v>
                </c:pt>
                <c:pt idx="937">
                  <c:v>9000</c:v>
                </c:pt>
                <c:pt idx="938">
                  <c:v>9000</c:v>
                </c:pt>
                <c:pt idx="939">
                  <c:v>9000</c:v>
                </c:pt>
                <c:pt idx="940">
                  <c:v>9000</c:v>
                </c:pt>
                <c:pt idx="941">
                  <c:v>9000</c:v>
                </c:pt>
                <c:pt idx="942">
                  <c:v>9000</c:v>
                </c:pt>
                <c:pt idx="943">
                  <c:v>9000</c:v>
                </c:pt>
                <c:pt idx="944">
                  <c:v>9000</c:v>
                </c:pt>
                <c:pt idx="945">
                  <c:v>9000</c:v>
                </c:pt>
                <c:pt idx="946">
                  <c:v>9000</c:v>
                </c:pt>
                <c:pt idx="947">
                  <c:v>9000</c:v>
                </c:pt>
                <c:pt idx="948">
                  <c:v>9000</c:v>
                </c:pt>
                <c:pt idx="949">
                  <c:v>9000</c:v>
                </c:pt>
                <c:pt idx="950">
                  <c:v>9000</c:v>
                </c:pt>
                <c:pt idx="951">
                  <c:v>9000</c:v>
                </c:pt>
                <c:pt idx="952">
                  <c:v>9000</c:v>
                </c:pt>
                <c:pt idx="953">
                  <c:v>9000</c:v>
                </c:pt>
                <c:pt idx="954">
                  <c:v>9000</c:v>
                </c:pt>
                <c:pt idx="955">
                  <c:v>9000</c:v>
                </c:pt>
                <c:pt idx="956">
                  <c:v>9000</c:v>
                </c:pt>
                <c:pt idx="957">
                  <c:v>9000</c:v>
                </c:pt>
                <c:pt idx="958">
                  <c:v>9000</c:v>
                </c:pt>
                <c:pt idx="959">
                  <c:v>9000</c:v>
                </c:pt>
                <c:pt idx="960">
                  <c:v>9000</c:v>
                </c:pt>
                <c:pt idx="961">
                  <c:v>9000</c:v>
                </c:pt>
                <c:pt idx="962">
                  <c:v>9000</c:v>
                </c:pt>
                <c:pt idx="963">
                  <c:v>9000</c:v>
                </c:pt>
                <c:pt idx="964">
                  <c:v>9000</c:v>
                </c:pt>
                <c:pt idx="965">
                  <c:v>9000</c:v>
                </c:pt>
                <c:pt idx="966">
                  <c:v>9000</c:v>
                </c:pt>
                <c:pt idx="967">
                  <c:v>9000</c:v>
                </c:pt>
                <c:pt idx="968">
                  <c:v>9000</c:v>
                </c:pt>
                <c:pt idx="969">
                  <c:v>9000</c:v>
                </c:pt>
                <c:pt idx="970">
                  <c:v>9000</c:v>
                </c:pt>
                <c:pt idx="971">
                  <c:v>9000</c:v>
                </c:pt>
                <c:pt idx="972">
                  <c:v>9000</c:v>
                </c:pt>
                <c:pt idx="973">
                  <c:v>9000</c:v>
                </c:pt>
                <c:pt idx="974">
                  <c:v>9000</c:v>
                </c:pt>
                <c:pt idx="975">
                  <c:v>9000</c:v>
                </c:pt>
                <c:pt idx="976">
                  <c:v>9000</c:v>
                </c:pt>
                <c:pt idx="977">
                  <c:v>9000</c:v>
                </c:pt>
                <c:pt idx="978">
                  <c:v>9000</c:v>
                </c:pt>
                <c:pt idx="979">
                  <c:v>9000</c:v>
                </c:pt>
                <c:pt idx="980">
                  <c:v>9000</c:v>
                </c:pt>
                <c:pt idx="981">
                  <c:v>9000</c:v>
                </c:pt>
                <c:pt idx="982">
                  <c:v>9000</c:v>
                </c:pt>
                <c:pt idx="983">
                  <c:v>9000</c:v>
                </c:pt>
                <c:pt idx="984">
                  <c:v>9000</c:v>
                </c:pt>
                <c:pt idx="985">
                  <c:v>9000</c:v>
                </c:pt>
                <c:pt idx="986">
                  <c:v>9000</c:v>
                </c:pt>
                <c:pt idx="987">
                  <c:v>9000</c:v>
                </c:pt>
                <c:pt idx="988">
                  <c:v>9000</c:v>
                </c:pt>
                <c:pt idx="989">
                  <c:v>9000</c:v>
                </c:pt>
                <c:pt idx="990">
                  <c:v>9000</c:v>
                </c:pt>
                <c:pt idx="991">
                  <c:v>9000</c:v>
                </c:pt>
                <c:pt idx="992">
                  <c:v>9000</c:v>
                </c:pt>
                <c:pt idx="993">
                  <c:v>9000</c:v>
                </c:pt>
                <c:pt idx="994">
                  <c:v>9000</c:v>
                </c:pt>
                <c:pt idx="995">
                  <c:v>9000</c:v>
                </c:pt>
                <c:pt idx="996">
                  <c:v>9000</c:v>
                </c:pt>
                <c:pt idx="997">
                  <c:v>9000</c:v>
                </c:pt>
                <c:pt idx="998">
                  <c:v>9000</c:v>
                </c:pt>
                <c:pt idx="999">
                  <c:v>9000</c:v>
                </c:pt>
                <c:pt idx="1000">
                  <c:v>9000</c:v>
                </c:pt>
                <c:pt idx="1001">
                  <c:v>9000</c:v>
                </c:pt>
                <c:pt idx="1002">
                  <c:v>9000</c:v>
                </c:pt>
                <c:pt idx="1003">
                  <c:v>9000</c:v>
                </c:pt>
                <c:pt idx="1004">
                  <c:v>9000</c:v>
                </c:pt>
                <c:pt idx="1005">
                  <c:v>9000</c:v>
                </c:pt>
                <c:pt idx="1006">
                  <c:v>9000</c:v>
                </c:pt>
                <c:pt idx="1007">
                  <c:v>9000</c:v>
                </c:pt>
                <c:pt idx="1008">
                  <c:v>9000</c:v>
                </c:pt>
                <c:pt idx="1009">
                  <c:v>9000</c:v>
                </c:pt>
                <c:pt idx="1010">
                  <c:v>9000</c:v>
                </c:pt>
                <c:pt idx="1011">
                  <c:v>9000</c:v>
                </c:pt>
                <c:pt idx="1012">
                  <c:v>9000</c:v>
                </c:pt>
                <c:pt idx="1013">
                  <c:v>9000</c:v>
                </c:pt>
                <c:pt idx="1014">
                  <c:v>9000</c:v>
                </c:pt>
                <c:pt idx="1015">
                  <c:v>9000</c:v>
                </c:pt>
                <c:pt idx="1016">
                  <c:v>9000</c:v>
                </c:pt>
                <c:pt idx="1017">
                  <c:v>9000</c:v>
                </c:pt>
                <c:pt idx="1018">
                  <c:v>9000</c:v>
                </c:pt>
                <c:pt idx="1019">
                  <c:v>9000</c:v>
                </c:pt>
                <c:pt idx="1020">
                  <c:v>9000</c:v>
                </c:pt>
                <c:pt idx="1021">
                  <c:v>9000</c:v>
                </c:pt>
                <c:pt idx="1022">
                  <c:v>9000</c:v>
                </c:pt>
                <c:pt idx="1023">
                  <c:v>9000</c:v>
                </c:pt>
                <c:pt idx="1024">
                  <c:v>9000</c:v>
                </c:pt>
                <c:pt idx="1025">
                  <c:v>9000</c:v>
                </c:pt>
                <c:pt idx="1026">
                  <c:v>9000</c:v>
                </c:pt>
                <c:pt idx="1027">
                  <c:v>9000</c:v>
                </c:pt>
                <c:pt idx="1028">
                  <c:v>9000</c:v>
                </c:pt>
                <c:pt idx="1029">
                  <c:v>9000</c:v>
                </c:pt>
                <c:pt idx="1030">
                  <c:v>9000</c:v>
                </c:pt>
                <c:pt idx="1031">
                  <c:v>9000</c:v>
                </c:pt>
                <c:pt idx="1032">
                  <c:v>9000</c:v>
                </c:pt>
                <c:pt idx="1033">
                  <c:v>9000</c:v>
                </c:pt>
                <c:pt idx="1034">
                  <c:v>9000</c:v>
                </c:pt>
                <c:pt idx="1035">
                  <c:v>9000</c:v>
                </c:pt>
                <c:pt idx="1036">
                  <c:v>9000</c:v>
                </c:pt>
                <c:pt idx="1037">
                  <c:v>9000</c:v>
                </c:pt>
                <c:pt idx="1038">
                  <c:v>9000</c:v>
                </c:pt>
                <c:pt idx="1039">
                  <c:v>9000</c:v>
                </c:pt>
                <c:pt idx="1040">
                  <c:v>9000</c:v>
                </c:pt>
                <c:pt idx="1041">
                  <c:v>9000</c:v>
                </c:pt>
                <c:pt idx="1042">
                  <c:v>9000</c:v>
                </c:pt>
                <c:pt idx="1043">
                  <c:v>9000</c:v>
                </c:pt>
                <c:pt idx="1044">
                  <c:v>9000</c:v>
                </c:pt>
                <c:pt idx="1045">
                  <c:v>9000</c:v>
                </c:pt>
                <c:pt idx="1046">
                  <c:v>9000</c:v>
                </c:pt>
                <c:pt idx="1047">
                  <c:v>9000</c:v>
                </c:pt>
                <c:pt idx="1048">
                  <c:v>9000</c:v>
                </c:pt>
                <c:pt idx="1049">
                  <c:v>9000</c:v>
                </c:pt>
                <c:pt idx="1050">
                  <c:v>9000</c:v>
                </c:pt>
                <c:pt idx="1051">
                  <c:v>9000</c:v>
                </c:pt>
                <c:pt idx="1052">
                  <c:v>9000</c:v>
                </c:pt>
                <c:pt idx="1053">
                  <c:v>9000</c:v>
                </c:pt>
                <c:pt idx="1054">
                  <c:v>9000</c:v>
                </c:pt>
                <c:pt idx="1055">
                  <c:v>9000</c:v>
                </c:pt>
                <c:pt idx="1056">
                  <c:v>9000</c:v>
                </c:pt>
                <c:pt idx="1057">
                  <c:v>9000</c:v>
                </c:pt>
                <c:pt idx="1058">
                  <c:v>9000</c:v>
                </c:pt>
                <c:pt idx="1059">
                  <c:v>9000</c:v>
                </c:pt>
                <c:pt idx="1060">
                  <c:v>9000</c:v>
                </c:pt>
                <c:pt idx="1061">
                  <c:v>9000</c:v>
                </c:pt>
                <c:pt idx="1062">
                  <c:v>9000</c:v>
                </c:pt>
                <c:pt idx="1063">
                  <c:v>9000</c:v>
                </c:pt>
                <c:pt idx="1064">
                  <c:v>9000</c:v>
                </c:pt>
                <c:pt idx="1065">
                  <c:v>9000</c:v>
                </c:pt>
                <c:pt idx="1066">
                  <c:v>9000</c:v>
                </c:pt>
                <c:pt idx="1067">
                  <c:v>9000</c:v>
                </c:pt>
                <c:pt idx="1068">
                  <c:v>9000</c:v>
                </c:pt>
                <c:pt idx="1069">
                  <c:v>9000</c:v>
                </c:pt>
                <c:pt idx="1070">
                  <c:v>9000</c:v>
                </c:pt>
                <c:pt idx="1071">
                  <c:v>9000</c:v>
                </c:pt>
                <c:pt idx="1072">
                  <c:v>9000</c:v>
                </c:pt>
                <c:pt idx="1073">
                  <c:v>9000</c:v>
                </c:pt>
                <c:pt idx="1074">
                  <c:v>9000</c:v>
                </c:pt>
                <c:pt idx="1075">
                  <c:v>9000</c:v>
                </c:pt>
                <c:pt idx="1076">
                  <c:v>9000</c:v>
                </c:pt>
                <c:pt idx="1077">
                  <c:v>9000</c:v>
                </c:pt>
                <c:pt idx="1078">
                  <c:v>9000</c:v>
                </c:pt>
                <c:pt idx="1079">
                  <c:v>9000</c:v>
                </c:pt>
                <c:pt idx="1080">
                  <c:v>9000</c:v>
                </c:pt>
                <c:pt idx="1081">
                  <c:v>9000</c:v>
                </c:pt>
                <c:pt idx="1082">
                  <c:v>9000</c:v>
                </c:pt>
                <c:pt idx="1083">
                  <c:v>9000</c:v>
                </c:pt>
                <c:pt idx="1084">
                  <c:v>9000</c:v>
                </c:pt>
                <c:pt idx="1085">
                  <c:v>9000</c:v>
                </c:pt>
                <c:pt idx="1086">
                  <c:v>9000</c:v>
                </c:pt>
                <c:pt idx="1087">
                  <c:v>9000</c:v>
                </c:pt>
                <c:pt idx="1088">
                  <c:v>9000</c:v>
                </c:pt>
                <c:pt idx="1089">
                  <c:v>9000</c:v>
                </c:pt>
                <c:pt idx="1090">
                  <c:v>9000</c:v>
                </c:pt>
                <c:pt idx="1091">
                  <c:v>9000</c:v>
                </c:pt>
                <c:pt idx="1092">
                  <c:v>9000</c:v>
                </c:pt>
                <c:pt idx="1093">
                  <c:v>9000</c:v>
                </c:pt>
                <c:pt idx="1094">
                  <c:v>9000</c:v>
                </c:pt>
                <c:pt idx="1095">
                  <c:v>9000</c:v>
                </c:pt>
                <c:pt idx="1096">
                  <c:v>9000</c:v>
                </c:pt>
                <c:pt idx="1097">
                  <c:v>9000</c:v>
                </c:pt>
                <c:pt idx="1098">
                  <c:v>9000</c:v>
                </c:pt>
                <c:pt idx="1099">
                  <c:v>9000</c:v>
                </c:pt>
                <c:pt idx="1100">
                  <c:v>9000</c:v>
                </c:pt>
                <c:pt idx="1101">
                  <c:v>9000</c:v>
                </c:pt>
                <c:pt idx="1102">
                  <c:v>9000</c:v>
                </c:pt>
                <c:pt idx="1103">
                  <c:v>9000</c:v>
                </c:pt>
                <c:pt idx="1104">
                  <c:v>9000</c:v>
                </c:pt>
                <c:pt idx="1105">
                  <c:v>9000</c:v>
                </c:pt>
                <c:pt idx="1106">
                  <c:v>9000</c:v>
                </c:pt>
                <c:pt idx="1107">
                  <c:v>9000</c:v>
                </c:pt>
                <c:pt idx="1108">
                  <c:v>9000</c:v>
                </c:pt>
                <c:pt idx="1109">
                  <c:v>9000</c:v>
                </c:pt>
                <c:pt idx="1110">
                  <c:v>9000</c:v>
                </c:pt>
                <c:pt idx="1111">
                  <c:v>9000</c:v>
                </c:pt>
                <c:pt idx="1112">
                  <c:v>9000</c:v>
                </c:pt>
                <c:pt idx="1113">
                  <c:v>9000</c:v>
                </c:pt>
                <c:pt idx="1114">
                  <c:v>9000</c:v>
                </c:pt>
                <c:pt idx="1115">
                  <c:v>9000</c:v>
                </c:pt>
                <c:pt idx="1116">
                  <c:v>9000</c:v>
                </c:pt>
                <c:pt idx="1117">
                  <c:v>9000</c:v>
                </c:pt>
                <c:pt idx="1118">
                  <c:v>9000</c:v>
                </c:pt>
                <c:pt idx="1119">
                  <c:v>9000</c:v>
                </c:pt>
                <c:pt idx="1120">
                  <c:v>9000</c:v>
                </c:pt>
                <c:pt idx="1121">
                  <c:v>9000</c:v>
                </c:pt>
                <c:pt idx="1122">
                  <c:v>9000</c:v>
                </c:pt>
                <c:pt idx="1123">
                  <c:v>9000</c:v>
                </c:pt>
                <c:pt idx="1124">
                  <c:v>9000</c:v>
                </c:pt>
                <c:pt idx="1125">
                  <c:v>9000</c:v>
                </c:pt>
                <c:pt idx="1126">
                  <c:v>9000</c:v>
                </c:pt>
                <c:pt idx="1127">
                  <c:v>9000</c:v>
                </c:pt>
                <c:pt idx="1128">
                  <c:v>9000</c:v>
                </c:pt>
                <c:pt idx="1129">
                  <c:v>9000</c:v>
                </c:pt>
                <c:pt idx="1130">
                  <c:v>9000</c:v>
                </c:pt>
                <c:pt idx="1131">
                  <c:v>9000</c:v>
                </c:pt>
                <c:pt idx="1132">
                  <c:v>9000</c:v>
                </c:pt>
                <c:pt idx="1133">
                  <c:v>9000</c:v>
                </c:pt>
                <c:pt idx="1134">
                  <c:v>9000</c:v>
                </c:pt>
                <c:pt idx="1135">
                  <c:v>9000</c:v>
                </c:pt>
                <c:pt idx="1136">
                  <c:v>9000</c:v>
                </c:pt>
                <c:pt idx="1137">
                  <c:v>9000</c:v>
                </c:pt>
                <c:pt idx="1138">
                  <c:v>9000</c:v>
                </c:pt>
                <c:pt idx="1139">
                  <c:v>9000</c:v>
                </c:pt>
                <c:pt idx="1140">
                  <c:v>9000</c:v>
                </c:pt>
                <c:pt idx="1141">
                  <c:v>9000</c:v>
                </c:pt>
                <c:pt idx="1142">
                  <c:v>9000</c:v>
                </c:pt>
                <c:pt idx="1143">
                  <c:v>9000</c:v>
                </c:pt>
                <c:pt idx="1144">
                  <c:v>9000</c:v>
                </c:pt>
                <c:pt idx="1145">
                  <c:v>9000</c:v>
                </c:pt>
                <c:pt idx="1146">
                  <c:v>9000</c:v>
                </c:pt>
                <c:pt idx="1147">
                  <c:v>9000</c:v>
                </c:pt>
                <c:pt idx="1148">
                  <c:v>9000</c:v>
                </c:pt>
                <c:pt idx="1149">
                  <c:v>9000</c:v>
                </c:pt>
                <c:pt idx="1150">
                  <c:v>9000</c:v>
                </c:pt>
                <c:pt idx="1151">
                  <c:v>9000</c:v>
                </c:pt>
                <c:pt idx="1152">
                  <c:v>9000</c:v>
                </c:pt>
                <c:pt idx="1153">
                  <c:v>9000</c:v>
                </c:pt>
                <c:pt idx="1154">
                  <c:v>9000</c:v>
                </c:pt>
                <c:pt idx="1155">
                  <c:v>9000</c:v>
                </c:pt>
                <c:pt idx="1156">
                  <c:v>9000</c:v>
                </c:pt>
                <c:pt idx="1157">
                  <c:v>9000</c:v>
                </c:pt>
                <c:pt idx="1158">
                  <c:v>9000</c:v>
                </c:pt>
                <c:pt idx="1159">
                  <c:v>9000</c:v>
                </c:pt>
                <c:pt idx="1160">
                  <c:v>9000</c:v>
                </c:pt>
                <c:pt idx="1161">
                  <c:v>9000</c:v>
                </c:pt>
                <c:pt idx="1162">
                  <c:v>9000</c:v>
                </c:pt>
                <c:pt idx="1163">
                  <c:v>9000</c:v>
                </c:pt>
                <c:pt idx="1164">
                  <c:v>9000</c:v>
                </c:pt>
                <c:pt idx="1165">
                  <c:v>9000</c:v>
                </c:pt>
                <c:pt idx="1166">
                  <c:v>9000</c:v>
                </c:pt>
                <c:pt idx="1167">
                  <c:v>9000</c:v>
                </c:pt>
                <c:pt idx="1168">
                  <c:v>9000</c:v>
                </c:pt>
                <c:pt idx="1169">
                  <c:v>9000</c:v>
                </c:pt>
                <c:pt idx="1170">
                  <c:v>9000</c:v>
                </c:pt>
                <c:pt idx="1171">
                  <c:v>9000</c:v>
                </c:pt>
                <c:pt idx="1172">
                  <c:v>9000</c:v>
                </c:pt>
                <c:pt idx="1173">
                  <c:v>9000</c:v>
                </c:pt>
                <c:pt idx="1174">
                  <c:v>9000</c:v>
                </c:pt>
                <c:pt idx="1175">
                  <c:v>9000</c:v>
                </c:pt>
                <c:pt idx="1176">
                  <c:v>9000</c:v>
                </c:pt>
                <c:pt idx="1177">
                  <c:v>9000</c:v>
                </c:pt>
                <c:pt idx="1178">
                  <c:v>9000</c:v>
                </c:pt>
                <c:pt idx="1179">
                  <c:v>9000</c:v>
                </c:pt>
                <c:pt idx="1180">
                  <c:v>9000</c:v>
                </c:pt>
                <c:pt idx="1181">
                  <c:v>9000</c:v>
                </c:pt>
                <c:pt idx="1182">
                  <c:v>9000</c:v>
                </c:pt>
                <c:pt idx="1183">
                  <c:v>9000</c:v>
                </c:pt>
                <c:pt idx="1184">
                  <c:v>9000</c:v>
                </c:pt>
                <c:pt idx="1185">
                  <c:v>9000</c:v>
                </c:pt>
                <c:pt idx="1186">
                  <c:v>9000</c:v>
                </c:pt>
                <c:pt idx="1187">
                  <c:v>9000</c:v>
                </c:pt>
                <c:pt idx="1188">
                  <c:v>9000</c:v>
                </c:pt>
                <c:pt idx="1189">
                  <c:v>9000</c:v>
                </c:pt>
                <c:pt idx="1190">
                  <c:v>9000</c:v>
                </c:pt>
                <c:pt idx="1191">
                  <c:v>9000</c:v>
                </c:pt>
                <c:pt idx="1192">
                  <c:v>9000</c:v>
                </c:pt>
                <c:pt idx="1193">
                  <c:v>9000</c:v>
                </c:pt>
                <c:pt idx="1194">
                  <c:v>9000</c:v>
                </c:pt>
                <c:pt idx="1195">
                  <c:v>9000</c:v>
                </c:pt>
                <c:pt idx="1196">
                  <c:v>9000</c:v>
                </c:pt>
                <c:pt idx="1197">
                  <c:v>9000</c:v>
                </c:pt>
                <c:pt idx="1198">
                  <c:v>9000</c:v>
                </c:pt>
                <c:pt idx="1199">
                  <c:v>9000</c:v>
                </c:pt>
                <c:pt idx="1200">
                  <c:v>9000</c:v>
                </c:pt>
                <c:pt idx="1201">
                  <c:v>9000</c:v>
                </c:pt>
                <c:pt idx="1202">
                  <c:v>9000</c:v>
                </c:pt>
                <c:pt idx="1203">
                  <c:v>9000</c:v>
                </c:pt>
                <c:pt idx="1204">
                  <c:v>9000</c:v>
                </c:pt>
                <c:pt idx="1205">
                  <c:v>9000</c:v>
                </c:pt>
                <c:pt idx="1206">
                  <c:v>9000</c:v>
                </c:pt>
                <c:pt idx="1207">
                  <c:v>9000</c:v>
                </c:pt>
                <c:pt idx="1208">
                  <c:v>9000</c:v>
                </c:pt>
                <c:pt idx="1209">
                  <c:v>9000</c:v>
                </c:pt>
                <c:pt idx="1210">
                  <c:v>9000</c:v>
                </c:pt>
                <c:pt idx="1211">
                  <c:v>9000</c:v>
                </c:pt>
                <c:pt idx="1212">
                  <c:v>9000</c:v>
                </c:pt>
                <c:pt idx="1213">
                  <c:v>9000</c:v>
                </c:pt>
                <c:pt idx="1214">
                  <c:v>9000</c:v>
                </c:pt>
                <c:pt idx="1215">
                  <c:v>9000</c:v>
                </c:pt>
                <c:pt idx="1216">
                  <c:v>9000</c:v>
                </c:pt>
                <c:pt idx="1217">
                  <c:v>9000</c:v>
                </c:pt>
                <c:pt idx="1218">
                  <c:v>9000</c:v>
                </c:pt>
                <c:pt idx="1219">
                  <c:v>9000</c:v>
                </c:pt>
                <c:pt idx="1220">
                  <c:v>9000</c:v>
                </c:pt>
                <c:pt idx="1221">
                  <c:v>9000</c:v>
                </c:pt>
                <c:pt idx="1222">
                  <c:v>9000</c:v>
                </c:pt>
                <c:pt idx="1223">
                  <c:v>9000</c:v>
                </c:pt>
                <c:pt idx="1224">
                  <c:v>9000</c:v>
                </c:pt>
                <c:pt idx="1225">
                  <c:v>9000</c:v>
                </c:pt>
                <c:pt idx="1226">
                  <c:v>9000</c:v>
                </c:pt>
                <c:pt idx="1227">
                  <c:v>9000</c:v>
                </c:pt>
                <c:pt idx="1228">
                  <c:v>9000</c:v>
                </c:pt>
                <c:pt idx="1229">
                  <c:v>9000</c:v>
                </c:pt>
                <c:pt idx="1230">
                  <c:v>9000</c:v>
                </c:pt>
                <c:pt idx="1231">
                  <c:v>9000</c:v>
                </c:pt>
                <c:pt idx="1232">
                  <c:v>9000</c:v>
                </c:pt>
                <c:pt idx="1233">
                  <c:v>9000</c:v>
                </c:pt>
                <c:pt idx="1234">
                  <c:v>9000</c:v>
                </c:pt>
                <c:pt idx="1235">
                  <c:v>9000</c:v>
                </c:pt>
                <c:pt idx="1236">
                  <c:v>9000</c:v>
                </c:pt>
                <c:pt idx="1237">
                  <c:v>9000</c:v>
                </c:pt>
                <c:pt idx="1238">
                  <c:v>9000</c:v>
                </c:pt>
                <c:pt idx="1239">
                  <c:v>9000</c:v>
                </c:pt>
                <c:pt idx="1240">
                  <c:v>9000</c:v>
                </c:pt>
                <c:pt idx="1241">
                  <c:v>9000</c:v>
                </c:pt>
                <c:pt idx="1242">
                  <c:v>9000</c:v>
                </c:pt>
                <c:pt idx="1243">
                  <c:v>9000</c:v>
                </c:pt>
                <c:pt idx="1244">
                  <c:v>9000</c:v>
                </c:pt>
                <c:pt idx="1245">
                  <c:v>9000</c:v>
                </c:pt>
                <c:pt idx="1246">
                  <c:v>9000</c:v>
                </c:pt>
                <c:pt idx="1247">
                  <c:v>9000</c:v>
                </c:pt>
                <c:pt idx="1248">
                  <c:v>9000</c:v>
                </c:pt>
                <c:pt idx="1249">
                  <c:v>9000</c:v>
                </c:pt>
                <c:pt idx="1250">
                  <c:v>9000</c:v>
                </c:pt>
                <c:pt idx="1251">
                  <c:v>9000</c:v>
                </c:pt>
                <c:pt idx="1252">
                  <c:v>9000</c:v>
                </c:pt>
                <c:pt idx="1253">
                  <c:v>9000</c:v>
                </c:pt>
                <c:pt idx="1254">
                  <c:v>9000</c:v>
                </c:pt>
                <c:pt idx="1255">
                  <c:v>9000</c:v>
                </c:pt>
                <c:pt idx="1256">
                  <c:v>9000</c:v>
                </c:pt>
                <c:pt idx="1257">
                  <c:v>9000</c:v>
                </c:pt>
                <c:pt idx="1258">
                  <c:v>9000</c:v>
                </c:pt>
                <c:pt idx="1259">
                  <c:v>9000</c:v>
                </c:pt>
                <c:pt idx="1260">
                  <c:v>9000</c:v>
                </c:pt>
                <c:pt idx="1261">
                  <c:v>9000</c:v>
                </c:pt>
                <c:pt idx="1262">
                  <c:v>9000</c:v>
                </c:pt>
                <c:pt idx="1263">
                  <c:v>9000</c:v>
                </c:pt>
                <c:pt idx="1264">
                  <c:v>9000</c:v>
                </c:pt>
                <c:pt idx="1265">
                  <c:v>9000</c:v>
                </c:pt>
                <c:pt idx="1266">
                  <c:v>9000</c:v>
                </c:pt>
                <c:pt idx="1267">
                  <c:v>9000</c:v>
                </c:pt>
                <c:pt idx="1268">
                  <c:v>9000</c:v>
                </c:pt>
                <c:pt idx="1269">
                  <c:v>9000</c:v>
                </c:pt>
                <c:pt idx="1270">
                  <c:v>9000</c:v>
                </c:pt>
                <c:pt idx="1271">
                  <c:v>9000</c:v>
                </c:pt>
                <c:pt idx="1272">
                  <c:v>9000</c:v>
                </c:pt>
                <c:pt idx="1273">
                  <c:v>9000</c:v>
                </c:pt>
                <c:pt idx="1274">
                  <c:v>9000</c:v>
                </c:pt>
                <c:pt idx="1275">
                  <c:v>9000</c:v>
                </c:pt>
                <c:pt idx="1276">
                  <c:v>9000</c:v>
                </c:pt>
                <c:pt idx="1277">
                  <c:v>9000</c:v>
                </c:pt>
                <c:pt idx="1278">
                  <c:v>9000</c:v>
                </c:pt>
                <c:pt idx="1279">
                  <c:v>9000</c:v>
                </c:pt>
                <c:pt idx="1280">
                  <c:v>9000</c:v>
                </c:pt>
                <c:pt idx="1281">
                  <c:v>9000</c:v>
                </c:pt>
                <c:pt idx="1282">
                  <c:v>9000</c:v>
                </c:pt>
                <c:pt idx="1283">
                  <c:v>9000</c:v>
                </c:pt>
                <c:pt idx="1284">
                  <c:v>9000</c:v>
                </c:pt>
                <c:pt idx="1285">
                  <c:v>9000</c:v>
                </c:pt>
                <c:pt idx="1286">
                  <c:v>9000</c:v>
                </c:pt>
                <c:pt idx="1287">
                  <c:v>9000</c:v>
                </c:pt>
                <c:pt idx="1288">
                  <c:v>9000</c:v>
                </c:pt>
                <c:pt idx="1289">
                  <c:v>9000</c:v>
                </c:pt>
                <c:pt idx="1290">
                  <c:v>9000</c:v>
                </c:pt>
                <c:pt idx="1291">
                  <c:v>9000</c:v>
                </c:pt>
                <c:pt idx="1292">
                  <c:v>9000</c:v>
                </c:pt>
                <c:pt idx="1293">
                  <c:v>9000</c:v>
                </c:pt>
                <c:pt idx="1294">
                  <c:v>9000</c:v>
                </c:pt>
                <c:pt idx="1295">
                  <c:v>9000</c:v>
                </c:pt>
                <c:pt idx="1296">
                  <c:v>9000</c:v>
                </c:pt>
                <c:pt idx="1297">
                  <c:v>9000</c:v>
                </c:pt>
                <c:pt idx="1298">
                  <c:v>9000</c:v>
                </c:pt>
                <c:pt idx="1299">
                  <c:v>9000</c:v>
                </c:pt>
                <c:pt idx="1300">
                  <c:v>9000</c:v>
                </c:pt>
                <c:pt idx="1301">
                  <c:v>9000</c:v>
                </c:pt>
                <c:pt idx="1302">
                  <c:v>9000</c:v>
                </c:pt>
                <c:pt idx="1303">
                  <c:v>9000</c:v>
                </c:pt>
                <c:pt idx="1304">
                  <c:v>9000</c:v>
                </c:pt>
                <c:pt idx="1305">
                  <c:v>9000</c:v>
                </c:pt>
                <c:pt idx="1306">
                  <c:v>9000</c:v>
                </c:pt>
                <c:pt idx="1307">
                  <c:v>9000</c:v>
                </c:pt>
                <c:pt idx="1308">
                  <c:v>9000</c:v>
                </c:pt>
                <c:pt idx="1309">
                  <c:v>9000</c:v>
                </c:pt>
                <c:pt idx="1310">
                  <c:v>9000</c:v>
                </c:pt>
                <c:pt idx="1311">
                  <c:v>9000</c:v>
                </c:pt>
                <c:pt idx="1312">
                  <c:v>9000</c:v>
                </c:pt>
                <c:pt idx="1313">
                  <c:v>9000</c:v>
                </c:pt>
                <c:pt idx="1314">
                  <c:v>9000</c:v>
                </c:pt>
                <c:pt idx="1315">
                  <c:v>9000</c:v>
                </c:pt>
                <c:pt idx="1316">
                  <c:v>9000</c:v>
                </c:pt>
                <c:pt idx="1317">
                  <c:v>9000</c:v>
                </c:pt>
                <c:pt idx="1318">
                  <c:v>9000</c:v>
                </c:pt>
                <c:pt idx="1319">
                  <c:v>9000</c:v>
                </c:pt>
                <c:pt idx="1320">
                  <c:v>9000</c:v>
                </c:pt>
                <c:pt idx="1321">
                  <c:v>9000</c:v>
                </c:pt>
                <c:pt idx="1322">
                  <c:v>9000</c:v>
                </c:pt>
                <c:pt idx="1323">
                  <c:v>9000</c:v>
                </c:pt>
                <c:pt idx="1324">
                  <c:v>9000</c:v>
                </c:pt>
                <c:pt idx="1325">
                  <c:v>9000</c:v>
                </c:pt>
                <c:pt idx="1326">
                  <c:v>9000</c:v>
                </c:pt>
                <c:pt idx="1327">
                  <c:v>9000</c:v>
                </c:pt>
                <c:pt idx="1328">
                  <c:v>9000</c:v>
                </c:pt>
                <c:pt idx="1329">
                  <c:v>9000</c:v>
                </c:pt>
                <c:pt idx="1330">
                  <c:v>9000</c:v>
                </c:pt>
                <c:pt idx="1331">
                  <c:v>9000</c:v>
                </c:pt>
                <c:pt idx="1332">
                  <c:v>9000</c:v>
                </c:pt>
                <c:pt idx="1333">
                  <c:v>9000</c:v>
                </c:pt>
                <c:pt idx="1334">
                  <c:v>9000</c:v>
                </c:pt>
                <c:pt idx="1335">
                  <c:v>9000</c:v>
                </c:pt>
                <c:pt idx="1336">
                  <c:v>9000</c:v>
                </c:pt>
                <c:pt idx="1337">
                  <c:v>9000</c:v>
                </c:pt>
                <c:pt idx="1338">
                  <c:v>9000</c:v>
                </c:pt>
                <c:pt idx="1339">
                  <c:v>9000</c:v>
                </c:pt>
                <c:pt idx="1340">
                  <c:v>9000</c:v>
                </c:pt>
                <c:pt idx="1341">
                  <c:v>9000</c:v>
                </c:pt>
                <c:pt idx="1342">
                  <c:v>9000</c:v>
                </c:pt>
                <c:pt idx="1343">
                  <c:v>9000</c:v>
                </c:pt>
                <c:pt idx="1344">
                  <c:v>9000</c:v>
                </c:pt>
                <c:pt idx="1345">
                  <c:v>9000</c:v>
                </c:pt>
                <c:pt idx="1346">
                  <c:v>9000</c:v>
                </c:pt>
                <c:pt idx="1347">
                  <c:v>9000</c:v>
                </c:pt>
                <c:pt idx="1348">
                  <c:v>9000</c:v>
                </c:pt>
                <c:pt idx="1349">
                  <c:v>9000</c:v>
                </c:pt>
                <c:pt idx="1350">
                  <c:v>9000</c:v>
                </c:pt>
                <c:pt idx="1351">
                  <c:v>9000</c:v>
                </c:pt>
                <c:pt idx="1352">
                  <c:v>9000</c:v>
                </c:pt>
                <c:pt idx="1353">
                  <c:v>9000</c:v>
                </c:pt>
                <c:pt idx="1354">
                  <c:v>9000</c:v>
                </c:pt>
                <c:pt idx="1355">
                  <c:v>9000</c:v>
                </c:pt>
                <c:pt idx="1356">
                  <c:v>9000</c:v>
                </c:pt>
                <c:pt idx="1357">
                  <c:v>9000</c:v>
                </c:pt>
                <c:pt idx="1358">
                  <c:v>9000</c:v>
                </c:pt>
                <c:pt idx="1359">
                  <c:v>9000</c:v>
                </c:pt>
                <c:pt idx="1360">
                  <c:v>9000</c:v>
                </c:pt>
                <c:pt idx="1361">
                  <c:v>9000</c:v>
                </c:pt>
                <c:pt idx="1362">
                  <c:v>9000</c:v>
                </c:pt>
                <c:pt idx="1363">
                  <c:v>9000</c:v>
                </c:pt>
                <c:pt idx="1364">
                  <c:v>9000</c:v>
                </c:pt>
                <c:pt idx="1365">
                  <c:v>9000</c:v>
                </c:pt>
                <c:pt idx="1366">
                  <c:v>9000</c:v>
                </c:pt>
                <c:pt idx="1367">
                  <c:v>9000</c:v>
                </c:pt>
                <c:pt idx="1368">
                  <c:v>9000</c:v>
                </c:pt>
                <c:pt idx="1369">
                  <c:v>9000</c:v>
                </c:pt>
                <c:pt idx="1370">
                  <c:v>9000</c:v>
                </c:pt>
                <c:pt idx="1371">
                  <c:v>9000</c:v>
                </c:pt>
                <c:pt idx="1372">
                  <c:v>9000</c:v>
                </c:pt>
                <c:pt idx="1373">
                  <c:v>9000</c:v>
                </c:pt>
                <c:pt idx="1374">
                  <c:v>9000</c:v>
                </c:pt>
                <c:pt idx="1375">
                  <c:v>9000</c:v>
                </c:pt>
                <c:pt idx="1376">
                  <c:v>9000</c:v>
                </c:pt>
                <c:pt idx="1377">
                  <c:v>9000</c:v>
                </c:pt>
                <c:pt idx="1378">
                  <c:v>9000</c:v>
                </c:pt>
                <c:pt idx="1379">
                  <c:v>9000</c:v>
                </c:pt>
                <c:pt idx="1380">
                  <c:v>9000</c:v>
                </c:pt>
                <c:pt idx="1381">
                  <c:v>9000</c:v>
                </c:pt>
                <c:pt idx="1382">
                  <c:v>9000</c:v>
                </c:pt>
                <c:pt idx="1383">
                  <c:v>9000</c:v>
                </c:pt>
                <c:pt idx="1384">
                  <c:v>9000</c:v>
                </c:pt>
                <c:pt idx="1385">
                  <c:v>9000</c:v>
                </c:pt>
                <c:pt idx="1386">
                  <c:v>9000</c:v>
                </c:pt>
                <c:pt idx="1387">
                  <c:v>9000</c:v>
                </c:pt>
                <c:pt idx="1388">
                  <c:v>9000</c:v>
                </c:pt>
                <c:pt idx="1389">
                  <c:v>9000</c:v>
                </c:pt>
                <c:pt idx="1390">
                  <c:v>9000</c:v>
                </c:pt>
                <c:pt idx="1391">
                  <c:v>9000</c:v>
                </c:pt>
                <c:pt idx="1392">
                  <c:v>9000</c:v>
                </c:pt>
                <c:pt idx="1393">
                  <c:v>9000</c:v>
                </c:pt>
                <c:pt idx="1394">
                  <c:v>9000</c:v>
                </c:pt>
                <c:pt idx="1395">
                  <c:v>9000</c:v>
                </c:pt>
                <c:pt idx="1396">
                  <c:v>9000</c:v>
                </c:pt>
                <c:pt idx="1397">
                  <c:v>9000</c:v>
                </c:pt>
                <c:pt idx="1398">
                  <c:v>9000</c:v>
                </c:pt>
                <c:pt idx="1399">
                  <c:v>9000</c:v>
                </c:pt>
                <c:pt idx="1400">
                  <c:v>9000</c:v>
                </c:pt>
                <c:pt idx="1401">
                  <c:v>9000</c:v>
                </c:pt>
                <c:pt idx="1402">
                  <c:v>9000</c:v>
                </c:pt>
                <c:pt idx="1403">
                  <c:v>9000</c:v>
                </c:pt>
                <c:pt idx="1404">
                  <c:v>9000</c:v>
                </c:pt>
                <c:pt idx="1405">
                  <c:v>9000</c:v>
                </c:pt>
                <c:pt idx="1406">
                  <c:v>9000</c:v>
                </c:pt>
                <c:pt idx="1407">
                  <c:v>9000</c:v>
                </c:pt>
                <c:pt idx="1408">
                  <c:v>9000</c:v>
                </c:pt>
                <c:pt idx="1409">
                  <c:v>9000</c:v>
                </c:pt>
                <c:pt idx="1410">
                  <c:v>9000</c:v>
                </c:pt>
                <c:pt idx="1411">
                  <c:v>9000</c:v>
                </c:pt>
                <c:pt idx="1412">
                  <c:v>9000</c:v>
                </c:pt>
                <c:pt idx="1413">
                  <c:v>9000</c:v>
                </c:pt>
                <c:pt idx="1414">
                  <c:v>9000</c:v>
                </c:pt>
                <c:pt idx="1415">
                  <c:v>9000</c:v>
                </c:pt>
                <c:pt idx="1416">
                  <c:v>9000</c:v>
                </c:pt>
                <c:pt idx="1417">
                  <c:v>9000</c:v>
                </c:pt>
                <c:pt idx="1418">
                  <c:v>9000</c:v>
                </c:pt>
                <c:pt idx="1419">
                  <c:v>9000</c:v>
                </c:pt>
                <c:pt idx="1420">
                  <c:v>9000</c:v>
                </c:pt>
                <c:pt idx="1421">
                  <c:v>9000</c:v>
                </c:pt>
                <c:pt idx="1422">
                  <c:v>9000</c:v>
                </c:pt>
                <c:pt idx="1423">
                  <c:v>9000</c:v>
                </c:pt>
                <c:pt idx="1424">
                  <c:v>9000</c:v>
                </c:pt>
                <c:pt idx="1425">
                  <c:v>9000</c:v>
                </c:pt>
                <c:pt idx="1426">
                  <c:v>9000</c:v>
                </c:pt>
                <c:pt idx="1427">
                  <c:v>9000</c:v>
                </c:pt>
                <c:pt idx="1428">
                  <c:v>9000</c:v>
                </c:pt>
                <c:pt idx="1429">
                  <c:v>9000</c:v>
                </c:pt>
                <c:pt idx="1430">
                  <c:v>9000</c:v>
                </c:pt>
                <c:pt idx="1431">
                  <c:v>9000</c:v>
                </c:pt>
                <c:pt idx="1432">
                  <c:v>9000</c:v>
                </c:pt>
                <c:pt idx="1433">
                  <c:v>9000</c:v>
                </c:pt>
                <c:pt idx="1434">
                  <c:v>9000</c:v>
                </c:pt>
                <c:pt idx="1435">
                  <c:v>9000</c:v>
                </c:pt>
                <c:pt idx="1436">
                  <c:v>9000</c:v>
                </c:pt>
                <c:pt idx="1437">
                  <c:v>9000</c:v>
                </c:pt>
                <c:pt idx="1438">
                  <c:v>9000</c:v>
                </c:pt>
                <c:pt idx="1439">
                  <c:v>9000</c:v>
                </c:pt>
                <c:pt idx="1440">
                  <c:v>9000</c:v>
                </c:pt>
                <c:pt idx="1441">
                  <c:v>9000</c:v>
                </c:pt>
                <c:pt idx="1442">
                  <c:v>9000</c:v>
                </c:pt>
                <c:pt idx="1443">
                  <c:v>9000</c:v>
                </c:pt>
                <c:pt idx="1444">
                  <c:v>9000</c:v>
                </c:pt>
                <c:pt idx="1445">
                  <c:v>9000</c:v>
                </c:pt>
                <c:pt idx="1446">
                  <c:v>9000</c:v>
                </c:pt>
                <c:pt idx="1447">
                  <c:v>9000</c:v>
                </c:pt>
                <c:pt idx="1448">
                  <c:v>9000</c:v>
                </c:pt>
                <c:pt idx="1449">
                  <c:v>9000</c:v>
                </c:pt>
                <c:pt idx="1450">
                  <c:v>9000</c:v>
                </c:pt>
                <c:pt idx="1451">
                  <c:v>9000</c:v>
                </c:pt>
                <c:pt idx="1452">
                  <c:v>9000</c:v>
                </c:pt>
                <c:pt idx="1453">
                  <c:v>9000</c:v>
                </c:pt>
                <c:pt idx="1454">
                  <c:v>9000</c:v>
                </c:pt>
                <c:pt idx="1455">
                  <c:v>9000</c:v>
                </c:pt>
                <c:pt idx="1456">
                  <c:v>9000</c:v>
                </c:pt>
                <c:pt idx="1457">
                  <c:v>9000</c:v>
                </c:pt>
                <c:pt idx="1458">
                  <c:v>9000</c:v>
                </c:pt>
                <c:pt idx="1459">
                  <c:v>9000</c:v>
                </c:pt>
                <c:pt idx="1460">
                  <c:v>9000</c:v>
                </c:pt>
                <c:pt idx="1461">
                  <c:v>9000</c:v>
                </c:pt>
                <c:pt idx="1462">
                  <c:v>9000</c:v>
                </c:pt>
                <c:pt idx="1463">
                  <c:v>9000</c:v>
                </c:pt>
                <c:pt idx="1464">
                  <c:v>9000</c:v>
                </c:pt>
                <c:pt idx="1465">
                  <c:v>9000</c:v>
                </c:pt>
                <c:pt idx="1466">
                  <c:v>9000</c:v>
                </c:pt>
                <c:pt idx="1467">
                  <c:v>9000</c:v>
                </c:pt>
                <c:pt idx="1468">
                  <c:v>9000</c:v>
                </c:pt>
                <c:pt idx="1469">
                  <c:v>9000</c:v>
                </c:pt>
                <c:pt idx="1470">
                  <c:v>9000</c:v>
                </c:pt>
                <c:pt idx="1471">
                  <c:v>9000</c:v>
                </c:pt>
                <c:pt idx="1472">
                  <c:v>9000</c:v>
                </c:pt>
                <c:pt idx="1473">
                  <c:v>9000</c:v>
                </c:pt>
                <c:pt idx="1474">
                  <c:v>9000</c:v>
                </c:pt>
                <c:pt idx="1475">
                  <c:v>9000</c:v>
                </c:pt>
                <c:pt idx="1476">
                  <c:v>9000</c:v>
                </c:pt>
                <c:pt idx="1477">
                  <c:v>9000</c:v>
                </c:pt>
                <c:pt idx="1478">
                  <c:v>9000</c:v>
                </c:pt>
                <c:pt idx="1479">
                  <c:v>9000</c:v>
                </c:pt>
                <c:pt idx="1480">
                  <c:v>9000</c:v>
                </c:pt>
                <c:pt idx="1481">
                  <c:v>9000</c:v>
                </c:pt>
                <c:pt idx="1482">
                  <c:v>9000</c:v>
                </c:pt>
                <c:pt idx="1483">
                  <c:v>9000</c:v>
                </c:pt>
                <c:pt idx="1484">
                  <c:v>9000</c:v>
                </c:pt>
                <c:pt idx="1485">
                  <c:v>9000</c:v>
                </c:pt>
                <c:pt idx="1486">
                  <c:v>9000</c:v>
                </c:pt>
                <c:pt idx="1487">
                  <c:v>9000</c:v>
                </c:pt>
                <c:pt idx="1488">
                  <c:v>9000</c:v>
                </c:pt>
                <c:pt idx="1489">
                  <c:v>9000</c:v>
                </c:pt>
                <c:pt idx="1490">
                  <c:v>9000</c:v>
                </c:pt>
                <c:pt idx="1491">
                  <c:v>9000</c:v>
                </c:pt>
                <c:pt idx="1492">
                  <c:v>9000</c:v>
                </c:pt>
                <c:pt idx="1493">
                  <c:v>9000</c:v>
                </c:pt>
                <c:pt idx="1494">
                  <c:v>9000</c:v>
                </c:pt>
                <c:pt idx="1495">
                  <c:v>9000</c:v>
                </c:pt>
                <c:pt idx="1496">
                  <c:v>9000</c:v>
                </c:pt>
                <c:pt idx="1497">
                  <c:v>9000</c:v>
                </c:pt>
                <c:pt idx="1498">
                  <c:v>9000</c:v>
                </c:pt>
                <c:pt idx="1499">
                  <c:v>9000</c:v>
                </c:pt>
                <c:pt idx="1500">
                  <c:v>9000</c:v>
                </c:pt>
                <c:pt idx="1501">
                  <c:v>9000</c:v>
                </c:pt>
                <c:pt idx="1502">
                  <c:v>9000</c:v>
                </c:pt>
                <c:pt idx="1503">
                  <c:v>9000</c:v>
                </c:pt>
                <c:pt idx="1504">
                  <c:v>9000</c:v>
                </c:pt>
                <c:pt idx="1505">
                  <c:v>9000</c:v>
                </c:pt>
                <c:pt idx="1506">
                  <c:v>9000</c:v>
                </c:pt>
                <c:pt idx="1507">
                  <c:v>9000</c:v>
                </c:pt>
                <c:pt idx="1508">
                  <c:v>9000</c:v>
                </c:pt>
                <c:pt idx="1509">
                  <c:v>9000</c:v>
                </c:pt>
                <c:pt idx="1510">
                  <c:v>9000</c:v>
                </c:pt>
                <c:pt idx="1511">
                  <c:v>9000</c:v>
                </c:pt>
                <c:pt idx="1512">
                  <c:v>9000</c:v>
                </c:pt>
                <c:pt idx="1513">
                  <c:v>9000</c:v>
                </c:pt>
                <c:pt idx="1514">
                  <c:v>9000</c:v>
                </c:pt>
                <c:pt idx="1515">
                  <c:v>9000</c:v>
                </c:pt>
                <c:pt idx="1516">
                  <c:v>9000</c:v>
                </c:pt>
                <c:pt idx="1517">
                  <c:v>9000</c:v>
                </c:pt>
                <c:pt idx="1518">
                  <c:v>9000</c:v>
                </c:pt>
                <c:pt idx="1519">
                  <c:v>9000</c:v>
                </c:pt>
                <c:pt idx="1520">
                  <c:v>9000</c:v>
                </c:pt>
                <c:pt idx="1521">
                  <c:v>9000</c:v>
                </c:pt>
                <c:pt idx="1522">
                  <c:v>9000</c:v>
                </c:pt>
                <c:pt idx="1523">
                  <c:v>9000</c:v>
                </c:pt>
                <c:pt idx="1524">
                  <c:v>9000</c:v>
                </c:pt>
                <c:pt idx="1525">
                  <c:v>9000</c:v>
                </c:pt>
                <c:pt idx="1526">
                  <c:v>9000</c:v>
                </c:pt>
                <c:pt idx="1527">
                  <c:v>9000</c:v>
                </c:pt>
                <c:pt idx="1528">
                  <c:v>9000</c:v>
                </c:pt>
                <c:pt idx="1529">
                  <c:v>9000</c:v>
                </c:pt>
                <c:pt idx="1530">
                  <c:v>9000</c:v>
                </c:pt>
                <c:pt idx="1531">
                  <c:v>9000</c:v>
                </c:pt>
                <c:pt idx="1532">
                  <c:v>9000</c:v>
                </c:pt>
                <c:pt idx="1533">
                  <c:v>9000</c:v>
                </c:pt>
                <c:pt idx="1534">
                  <c:v>9000</c:v>
                </c:pt>
                <c:pt idx="1535">
                  <c:v>9000</c:v>
                </c:pt>
                <c:pt idx="1536">
                  <c:v>9000</c:v>
                </c:pt>
                <c:pt idx="1537">
                  <c:v>9000</c:v>
                </c:pt>
                <c:pt idx="1538">
                  <c:v>9000</c:v>
                </c:pt>
                <c:pt idx="1539">
                  <c:v>9000</c:v>
                </c:pt>
                <c:pt idx="1540">
                  <c:v>9000</c:v>
                </c:pt>
                <c:pt idx="1541">
                  <c:v>9000</c:v>
                </c:pt>
                <c:pt idx="1542">
                  <c:v>9000</c:v>
                </c:pt>
                <c:pt idx="1543">
                  <c:v>9000</c:v>
                </c:pt>
                <c:pt idx="1544">
                  <c:v>9000</c:v>
                </c:pt>
                <c:pt idx="1545">
                  <c:v>9000</c:v>
                </c:pt>
                <c:pt idx="1546">
                  <c:v>9000</c:v>
                </c:pt>
                <c:pt idx="1547">
                  <c:v>9000</c:v>
                </c:pt>
                <c:pt idx="1548">
                  <c:v>9000</c:v>
                </c:pt>
                <c:pt idx="1549">
                  <c:v>9000</c:v>
                </c:pt>
                <c:pt idx="1550">
                  <c:v>9000</c:v>
                </c:pt>
                <c:pt idx="1551">
                  <c:v>9000</c:v>
                </c:pt>
                <c:pt idx="1552">
                  <c:v>9000</c:v>
                </c:pt>
                <c:pt idx="1553">
                  <c:v>9000</c:v>
                </c:pt>
                <c:pt idx="1554">
                  <c:v>9000</c:v>
                </c:pt>
                <c:pt idx="1555">
                  <c:v>9000</c:v>
                </c:pt>
                <c:pt idx="1556">
                  <c:v>9000</c:v>
                </c:pt>
                <c:pt idx="1557">
                  <c:v>9000</c:v>
                </c:pt>
                <c:pt idx="1558">
                  <c:v>9000</c:v>
                </c:pt>
                <c:pt idx="1559">
                  <c:v>9000</c:v>
                </c:pt>
                <c:pt idx="1560">
                  <c:v>9000</c:v>
                </c:pt>
                <c:pt idx="1561">
                  <c:v>9000</c:v>
                </c:pt>
                <c:pt idx="1562">
                  <c:v>9000</c:v>
                </c:pt>
                <c:pt idx="1563">
                  <c:v>9000</c:v>
                </c:pt>
                <c:pt idx="1564">
                  <c:v>9000</c:v>
                </c:pt>
                <c:pt idx="1565">
                  <c:v>9000</c:v>
                </c:pt>
                <c:pt idx="1566">
                  <c:v>9000</c:v>
                </c:pt>
                <c:pt idx="1567">
                  <c:v>9000</c:v>
                </c:pt>
                <c:pt idx="1568">
                  <c:v>9000</c:v>
                </c:pt>
                <c:pt idx="1569">
                  <c:v>9000</c:v>
                </c:pt>
                <c:pt idx="1570">
                  <c:v>9000</c:v>
                </c:pt>
                <c:pt idx="1571">
                  <c:v>9000</c:v>
                </c:pt>
                <c:pt idx="1572">
                  <c:v>9000</c:v>
                </c:pt>
                <c:pt idx="1573">
                  <c:v>9000</c:v>
                </c:pt>
                <c:pt idx="1574">
                  <c:v>9000</c:v>
                </c:pt>
                <c:pt idx="1575">
                  <c:v>9000</c:v>
                </c:pt>
                <c:pt idx="1576">
                  <c:v>9000</c:v>
                </c:pt>
                <c:pt idx="1577">
                  <c:v>9000</c:v>
                </c:pt>
                <c:pt idx="1578">
                  <c:v>9000</c:v>
                </c:pt>
                <c:pt idx="1579">
                  <c:v>9000</c:v>
                </c:pt>
                <c:pt idx="1580">
                  <c:v>9000</c:v>
                </c:pt>
                <c:pt idx="1581">
                  <c:v>9000</c:v>
                </c:pt>
                <c:pt idx="1582">
                  <c:v>9000</c:v>
                </c:pt>
                <c:pt idx="1583">
                  <c:v>9000</c:v>
                </c:pt>
                <c:pt idx="1584">
                  <c:v>9000</c:v>
                </c:pt>
                <c:pt idx="1585">
                  <c:v>9000</c:v>
                </c:pt>
                <c:pt idx="1586">
                  <c:v>9000</c:v>
                </c:pt>
                <c:pt idx="1587">
                  <c:v>9000</c:v>
                </c:pt>
                <c:pt idx="1588">
                  <c:v>9000</c:v>
                </c:pt>
                <c:pt idx="1589">
                  <c:v>9000</c:v>
                </c:pt>
                <c:pt idx="1590">
                  <c:v>9000</c:v>
                </c:pt>
                <c:pt idx="1591">
                  <c:v>9000</c:v>
                </c:pt>
                <c:pt idx="1592">
                  <c:v>9000</c:v>
                </c:pt>
                <c:pt idx="1593">
                  <c:v>9000</c:v>
                </c:pt>
                <c:pt idx="1594">
                  <c:v>9000</c:v>
                </c:pt>
                <c:pt idx="1595">
                  <c:v>9000</c:v>
                </c:pt>
                <c:pt idx="1596">
                  <c:v>9000</c:v>
                </c:pt>
                <c:pt idx="1597">
                  <c:v>9000</c:v>
                </c:pt>
                <c:pt idx="1598">
                  <c:v>9000</c:v>
                </c:pt>
                <c:pt idx="1599">
                  <c:v>9000</c:v>
                </c:pt>
                <c:pt idx="1600">
                  <c:v>9000</c:v>
                </c:pt>
                <c:pt idx="1601">
                  <c:v>9000</c:v>
                </c:pt>
                <c:pt idx="1602">
                  <c:v>9000</c:v>
                </c:pt>
                <c:pt idx="1603">
                  <c:v>9000</c:v>
                </c:pt>
                <c:pt idx="1604">
                  <c:v>9000</c:v>
                </c:pt>
                <c:pt idx="1605">
                  <c:v>9000</c:v>
                </c:pt>
                <c:pt idx="1606">
                  <c:v>9000</c:v>
                </c:pt>
                <c:pt idx="1607">
                  <c:v>9000</c:v>
                </c:pt>
                <c:pt idx="1608">
                  <c:v>9000</c:v>
                </c:pt>
                <c:pt idx="1609">
                  <c:v>9000</c:v>
                </c:pt>
                <c:pt idx="1610">
                  <c:v>9000</c:v>
                </c:pt>
                <c:pt idx="1611">
                  <c:v>9000</c:v>
                </c:pt>
                <c:pt idx="1612">
                  <c:v>9000</c:v>
                </c:pt>
                <c:pt idx="1613">
                  <c:v>9000</c:v>
                </c:pt>
                <c:pt idx="1614">
                  <c:v>9000</c:v>
                </c:pt>
                <c:pt idx="1615">
                  <c:v>9000</c:v>
                </c:pt>
                <c:pt idx="1616">
                  <c:v>9000</c:v>
                </c:pt>
                <c:pt idx="1617">
                  <c:v>9000</c:v>
                </c:pt>
                <c:pt idx="1618">
                  <c:v>9000</c:v>
                </c:pt>
                <c:pt idx="1619">
                  <c:v>9000</c:v>
                </c:pt>
                <c:pt idx="1620">
                  <c:v>9000</c:v>
                </c:pt>
                <c:pt idx="1621">
                  <c:v>9000</c:v>
                </c:pt>
                <c:pt idx="1622">
                  <c:v>9000</c:v>
                </c:pt>
                <c:pt idx="1623">
                  <c:v>9000</c:v>
                </c:pt>
                <c:pt idx="1624">
                  <c:v>9000</c:v>
                </c:pt>
                <c:pt idx="1625">
                  <c:v>9000</c:v>
                </c:pt>
                <c:pt idx="1626">
                  <c:v>9000</c:v>
                </c:pt>
                <c:pt idx="1627">
                  <c:v>9000</c:v>
                </c:pt>
                <c:pt idx="1628">
                  <c:v>9000</c:v>
                </c:pt>
                <c:pt idx="1629">
                  <c:v>9000</c:v>
                </c:pt>
                <c:pt idx="1630">
                  <c:v>9000</c:v>
                </c:pt>
                <c:pt idx="1631">
                  <c:v>9000</c:v>
                </c:pt>
                <c:pt idx="1632">
                  <c:v>9000</c:v>
                </c:pt>
                <c:pt idx="1633">
                  <c:v>9000</c:v>
                </c:pt>
                <c:pt idx="1634">
                  <c:v>9000</c:v>
                </c:pt>
                <c:pt idx="1635">
                  <c:v>9000</c:v>
                </c:pt>
                <c:pt idx="1636">
                  <c:v>9000</c:v>
                </c:pt>
                <c:pt idx="1637">
                  <c:v>9000</c:v>
                </c:pt>
                <c:pt idx="1638">
                  <c:v>9000</c:v>
                </c:pt>
                <c:pt idx="1639">
                  <c:v>9000</c:v>
                </c:pt>
                <c:pt idx="1640">
                  <c:v>9000</c:v>
                </c:pt>
                <c:pt idx="1641">
                  <c:v>9000</c:v>
                </c:pt>
                <c:pt idx="1642">
                  <c:v>9000</c:v>
                </c:pt>
                <c:pt idx="1643">
                  <c:v>9000</c:v>
                </c:pt>
                <c:pt idx="1644">
                  <c:v>9000</c:v>
                </c:pt>
                <c:pt idx="1645">
                  <c:v>9000</c:v>
                </c:pt>
                <c:pt idx="1646">
                  <c:v>9000</c:v>
                </c:pt>
                <c:pt idx="1647">
                  <c:v>9000</c:v>
                </c:pt>
                <c:pt idx="1648">
                  <c:v>9000</c:v>
                </c:pt>
                <c:pt idx="1649">
                  <c:v>9000</c:v>
                </c:pt>
                <c:pt idx="1650">
                  <c:v>9000</c:v>
                </c:pt>
                <c:pt idx="1651">
                  <c:v>9000</c:v>
                </c:pt>
                <c:pt idx="1652">
                  <c:v>9000</c:v>
                </c:pt>
                <c:pt idx="1653">
                  <c:v>9000</c:v>
                </c:pt>
                <c:pt idx="1654">
                  <c:v>9000</c:v>
                </c:pt>
                <c:pt idx="1655">
                  <c:v>9000</c:v>
                </c:pt>
                <c:pt idx="1656">
                  <c:v>9000</c:v>
                </c:pt>
                <c:pt idx="1657">
                  <c:v>9000</c:v>
                </c:pt>
                <c:pt idx="1658">
                  <c:v>9000</c:v>
                </c:pt>
                <c:pt idx="1659">
                  <c:v>9000</c:v>
                </c:pt>
                <c:pt idx="1660">
                  <c:v>9000</c:v>
                </c:pt>
                <c:pt idx="1661">
                  <c:v>9000</c:v>
                </c:pt>
                <c:pt idx="1662">
                  <c:v>9000</c:v>
                </c:pt>
                <c:pt idx="1663">
                  <c:v>9000</c:v>
                </c:pt>
                <c:pt idx="1664">
                  <c:v>9000</c:v>
                </c:pt>
                <c:pt idx="1665">
                  <c:v>9000</c:v>
                </c:pt>
                <c:pt idx="1666">
                  <c:v>9000</c:v>
                </c:pt>
                <c:pt idx="1667">
                  <c:v>9000</c:v>
                </c:pt>
                <c:pt idx="1668">
                  <c:v>9000</c:v>
                </c:pt>
                <c:pt idx="1669">
                  <c:v>9000</c:v>
                </c:pt>
                <c:pt idx="1670">
                  <c:v>9000</c:v>
                </c:pt>
                <c:pt idx="1671">
                  <c:v>9000</c:v>
                </c:pt>
                <c:pt idx="1672">
                  <c:v>9000</c:v>
                </c:pt>
                <c:pt idx="1673">
                  <c:v>9000</c:v>
                </c:pt>
                <c:pt idx="1674">
                  <c:v>9000</c:v>
                </c:pt>
                <c:pt idx="1675">
                  <c:v>9000</c:v>
                </c:pt>
                <c:pt idx="1676">
                  <c:v>9000</c:v>
                </c:pt>
                <c:pt idx="1677">
                  <c:v>9000</c:v>
                </c:pt>
                <c:pt idx="1678">
                  <c:v>9000</c:v>
                </c:pt>
                <c:pt idx="1679">
                  <c:v>9000</c:v>
                </c:pt>
                <c:pt idx="1680">
                  <c:v>9000</c:v>
                </c:pt>
                <c:pt idx="1681">
                  <c:v>9000</c:v>
                </c:pt>
                <c:pt idx="1682">
                  <c:v>9000</c:v>
                </c:pt>
                <c:pt idx="1683">
                  <c:v>9000</c:v>
                </c:pt>
                <c:pt idx="1684">
                  <c:v>9000</c:v>
                </c:pt>
                <c:pt idx="1685">
                  <c:v>9000</c:v>
                </c:pt>
                <c:pt idx="1686">
                  <c:v>9000</c:v>
                </c:pt>
                <c:pt idx="1687">
                  <c:v>9000</c:v>
                </c:pt>
                <c:pt idx="1688">
                  <c:v>9000</c:v>
                </c:pt>
                <c:pt idx="1689">
                  <c:v>9000</c:v>
                </c:pt>
                <c:pt idx="1690">
                  <c:v>9000</c:v>
                </c:pt>
                <c:pt idx="1691">
                  <c:v>9000</c:v>
                </c:pt>
                <c:pt idx="1692">
                  <c:v>9000</c:v>
                </c:pt>
                <c:pt idx="1693">
                  <c:v>9000</c:v>
                </c:pt>
                <c:pt idx="1694">
                  <c:v>9000</c:v>
                </c:pt>
                <c:pt idx="1695">
                  <c:v>9000</c:v>
                </c:pt>
                <c:pt idx="1696">
                  <c:v>9000</c:v>
                </c:pt>
                <c:pt idx="1697">
                  <c:v>9000</c:v>
                </c:pt>
                <c:pt idx="1698">
                  <c:v>9000</c:v>
                </c:pt>
                <c:pt idx="1699">
                  <c:v>9000</c:v>
                </c:pt>
                <c:pt idx="1700">
                  <c:v>9000</c:v>
                </c:pt>
                <c:pt idx="1701">
                  <c:v>9000</c:v>
                </c:pt>
                <c:pt idx="1702">
                  <c:v>9000</c:v>
                </c:pt>
                <c:pt idx="1703">
                  <c:v>9000</c:v>
                </c:pt>
                <c:pt idx="1704">
                  <c:v>9000</c:v>
                </c:pt>
                <c:pt idx="1705">
                  <c:v>9000</c:v>
                </c:pt>
                <c:pt idx="1706">
                  <c:v>9000</c:v>
                </c:pt>
                <c:pt idx="1707">
                  <c:v>9000</c:v>
                </c:pt>
                <c:pt idx="1708">
                  <c:v>9000</c:v>
                </c:pt>
                <c:pt idx="1709">
                  <c:v>9000</c:v>
                </c:pt>
                <c:pt idx="1710">
                  <c:v>9000</c:v>
                </c:pt>
                <c:pt idx="1711">
                  <c:v>9000</c:v>
                </c:pt>
                <c:pt idx="1712">
                  <c:v>9000</c:v>
                </c:pt>
                <c:pt idx="1713">
                  <c:v>9000</c:v>
                </c:pt>
                <c:pt idx="1714">
                  <c:v>9000</c:v>
                </c:pt>
                <c:pt idx="1715">
                  <c:v>9000</c:v>
                </c:pt>
                <c:pt idx="1716">
                  <c:v>9000</c:v>
                </c:pt>
                <c:pt idx="1717">
                  <c:v>9000</c:v>
                </c:pt>
                <c:pt idx="1718">
                  <c:v>9000</c:v>
                </c:pt>
                <c:pt idx="1719">
                  <c:v>9000</c:v>
                </c:pt>
                <c:pt idx="1720">
                  <c:v>9000</c:v>
                </c:pt>
                <c:pt idx="1721">
                  <c:v>9000</c:v>
                </c:pt>
                <c:pt idx="1722">
                  <c:v>9000</c:v>
                </c:pt>
                <c:pt idx="1723">
                  <c:v>9000</c:v>
                </c:pt>
                <c:pt idx="1724">
                  <c:v>9000</c:v>
                </c:pt>
                <c:pt idx="1725">
                  <c:v>9000</c:v>
                </c:pt>
                <c:pt idx="1726">
                  <c:v>9000</c:v>
                </c:pt>
                <c:pt idx="1727">
                  <c:v>9000</c:v>
                </c:pt>
                <c:pt idx="1728">
                  <c:v>9000</c:v>
                </c:pt>
                <c:pt idx="1729">
                  <c:v>9000</c:v>
                </c:pt>
                <c:pt idx="1730">
                  <c:v>9000</c:v>
                </c:pt>
                <c:pt idx="1731">
                  <c:v>9000</c:v>
                </c:pt>
                <c:pt idx="1732">
                  <c:v>9000</c:v>
                </c:pt>
                <c:pt idx="1733">
                  <c:v>9000</c:v>
                </c:pt>
                <c:pt idx="1734">
                  <c:v>9000</c:v>
                </c:pt>
                <c:pt idx="1735">
                  <c:v>9000</c:v>
                </c:pt>
                <c:pt idx="1736">
                  <c:v>9000</c:v>
                </c:pt>
                <c:pt idx="1737">
                  <c:v>9000</c:v>
                </c:pt>
                <c:pt idx="1738">
                  <c:v>9000</c:v>
                </c:pt>
                <c:pt idx="1739">
                  <c:v>9000</c:v>
                </c:pt>
                <c:pt idx="1740">
                  <c:v>9000</c:v>
                </c:pt>
                <c:pt idx="1741">
                  <c:v>9000</c:v>
                </c:pt>
                <c:pt idx="1742">
                  <c:v>9000</c:v>
                </c:pt>
                <c:pt idx="1743">
                  <c:v>9000</c:v>
                </c:pt>
                <c:pt idx="1744">
                  <c:v>9000</c:v>
                </c:pt>
                <c:pt idx="1745">
                  <c:v>9000</c:v>
                </c:pt>
                <c:pt idx="1746">
                  <c:v>9000</c:v>
                </c:pt>
                <c:pt idx="1747">
                  <c:v>9000</c:v>
                </c:pt>
                <c:pt idx="1748">
                  <c:v>9000</c:v>
                </c:pt>
                <c:pt idx="1749">
                  <c:v>9000</c:v>
                </c:pt>
                <c:pt idx="1750">
                  <c:v>9000</c:v>
                </c:pt>
                <c:pt idx="1751">
                  <c:v>9000</c:v>
                </c:pt>
                <c:pt idx="1752">
                  <c:v>9000</c:v>
                </c:pt>
                <c:pt idx="1753">
                  <c:v>9000</c:v>
                </c:pt>
                <c:pt idx="1754">
                  <c:v>9000</c:v>
                </c:pt>
                <c:pt idx="1755">
                  <c:v>9000</c:v>
                </c:pt>
                <c:pt idx="1756">
                  <c:v>9000</c:v>
                </c:pt>
                <c:pt idx="1757">
                  <c:v>9000</c:v>
                </c:pt>
                <c:pt idx="1758">
                  <c:v>9000</c:v>
                </c:pt>
                <c:pt idx="1759">
                  <c:v>9000</c:v>
                </c:pt>
                <c:pt idx="1760">
                  <c:v>9000</c:v>
                </c:pt>
                <c:pt idx="1761">
                  <c:v>9000</c:v>
                </c:pt>
                <c:pt idx="1762">
                  <c:v>9000</c:v>
                </c:pt>
                <c:pt idx="1763">
                  <c:v>9000</c:v>
                </c:pt>
                <c:pt idx="1764">
                  <c:v>9000</c:v>
                </c:pt>
                <c:pt idx="1765">
                  <c:v>9000</c:v>
                </c:pt>
                <c:pt idx="1766">
                  <c:v>9000</c:v>
                </c:pt>
                <c:pt idx="1767">
                  <c:v>9000</c:v>
                </c:pt>
                <c:pt idx="1768">
                  <c:v>9000</c:v>
                </c:pt>
                <c:pt idx="1769">
                  <c:v>9000</c:v>
                </c:pt>
                <c:pt idx="1770">
                  <c:v>9000</c:v>
                </c:pt>
                <c:pt idx="1771">
                  <c:v>9000</c:v>
                </c:pt>
                <c:pt idx="1772">
                  <c:v>9000</c:v>
                </c:pt>
                <c:pt idx="1773">
                  <c:v>9000</c:v>
                </c:pt>
                <c:pt idx="1774">
                  <c:v>9000</c:v>
                </c:pt>
                <c:pt idx="1775">
                  <c:v>9000</c:v>
                </c:pt>
                <c:pt idx="1776">
                  <c:v>9000</c:v>
                </c:pt>
                <c:pt idx="1777">
                  <c:v>9000</c:v>
                </c:pt>
                <c:pt idx="1778">
                  <c:v>9000</c:v>
                </c:pt>
                <c:pt idx="1779">
                  <c:v>9000</c:v>
                </c:pt>
                <c:pt idx="1780">
                  <c:v>9000</c:v>
                </c:pt>
                <c:pt idx="1781">
                  <c:v>9000</c:v>
                </c:pt>
                <c:pt idx="1782">
                  <c:v>9000</c:v>
                </c:pt>
                <c:pt idx="1783">
                  <c:v>9000</c:v>
                </c:pt>
                <c:pt idx="1784">
                  <c:v>9000</c:v>
                </c:pt>
                <c:pt idx="1785">
                  <c:v>9000</c:v>
                </c:pt>
                <c:pt idx="1786">
                  <c:v>9000</c:v>
                </c:pt>
                <c:pt idx="1787">
                  <c:v>9000</c:v>
                </c:pt>
                <c:pt idx="1788">
                  <c:v>9000</c:v>
                </c:pt>
                <c:pt idx="1789">
                  <c:v>9000</c:v>
                </c:pt>
                <c:pt idx="1790">
                  <c:v>9000</c:v>
                </c:pt>
                <c:pt idx="1791">
                  <c:v>9000</c:v>
                </c:pt>
                <c:pt idx="1792">
                  <c:v>9000</c:v>
                </c:pt>
                <c:pt idx="1793">
                  <c:v>9000</c:v>
                </c:pt>
                <c:pt idx="1794">
                  <c:v>9000</c:v>
                </c:pt>
                <c:pt idx="1795">
                  <c:v>9000</c:v>
                </c:pt>
                <c:pt idx="1796">
                  <c:v>9000</c:v>
                </c:pt>
                <c:pt idx="1797">
                  <c:v>9000</c:v>
                </c:pt>
                <c:pt idx="1798">
                  <c:v>9000</c:v>
                </c:pt>
                <c:pt idx="1799">
                  <c:v>9000</c:v>
                </c:pt>
                <c:pt idx="1800">
                  <c:v>9000</c:v>
                </c:pt>
                <c:pt idx="1801">
                  <c:v>9000</c:v>
                </c:pt>
                <c:pt idx="1802">
                  <c:v>9000</c:v>
                </c:pt>
                <c:pt idx="1803">
                  <c:v>9000</c:v>
                </c:pt>
                <c:pt idx="1804">
                  <c:v>9000</c:v>
                </c:pt>
                <c:pt idx="1805">
                  <c:v>9000</c:v>
                </c:pt>
                <c:pt idx="1806">
                  <c:v>9000</c:v>
                </c:pt>
                <c:pt idx="1807">
                  <c:v>9000</c:v>
                </c:pt>
                <c:pt idx="1808">
                  <c:v>9000</c:v>
                </c:pt>
                <c:pt idx="1809">
                  <c:v>9000</c:v>
                </c:pt>
                <c:pt idx="1810">
                  <c:v>9000</c:v>
                </c:pt>
                <c:pt idx="1811">
                  <c:v>9000</c:v>
                </c:pt>
                <c:pt idx="1812">
                  <c:v>9000</c:v>
                </c:pt>
                <c:pt idx="1813">
                  <c:v>9000</c:v>
                </c:pt>
                <c:pt idx="1814">
                  <c:v>9000</c:v>
                </c:pt>
                <c:pt idx="1815">
                  <c:v>9000</c:v>
                </c:pt>
                <c:pt idx="1816">
                  <c:v>9000</c:v>
                </c:pt>
                <c:pt idx="1817">
                  <c:v>9000</c:v>
                </c:pt>
                <c:pt idx="1818">
                  <c:v>9000</c:v>
                </c:pt>
                <c:pt idx="1819">
                  <c:v>9000</c:v>
                </c:pt>
                <c:pt idx="1820">
                  <c:v>9000</c:v>
                </c:pt>
                <c:pt idx="1821">
                  <c:v>9000</c:v>
                </c:pt>
                <c:pt idx="1822">
                  <c:v>9000</c:v>
                </c:pt>
                <c:pt idx="1823">
                  <c:v>9000</c:v>
                </c:pt>
                <c:pt idx="1824">
                  <c:v>9000</c:v>
                </c:pt>
                <c:pt idx="1825">
                  <c:v>9000</c:v>
                </c:pt>
                <c:pt idx="1826">
                  <c:v>9000</c:v>
                </c:pt>
                <c:pt idx="1827">
                  <c:v>9000</c:v>
                </c:pt>
                <c:pt idx="1828">
                  <c:v>9000</c:v>
                </c:pt>
                <c:pt idx="1829">
                  <c:v>9000</c:v>
                </c:pt>
                <c:pt idx="1830">
                  <c:v>9000</c:v>
                </c:pt>
                <c:pt idx="1831">
                  <c:v>9000</c:v>
                </c:pt>
                <c:pt idx="1832">
                  <c:v>9000</c:v>
                </c:pt>
                <c:pt idx="1833">
                  <c:v>9000</c:v>
                </c:pt>
                <c:pt idx="1834">
                  <c:v>9000</c:v>
                </c:pt>
                <c:pt idx="1835">
                  <c:v>9000</c:v>
                </c:pt>
                <c:pt idx="1836">
                  <c:v>9000</c:v>
                </c:pt>
                <c:pt idx="1837">
                  <c:v>9000</c:v>
                </c:pt>
                <c:pt idx="1838">
                  <c:v>9000</c:v>
                </c:pt>
                <c:pt idx="1839">
                  <c:v>9000</c:v>
                </c:pt>
                <c:pt idx="1840">
                  <c:v>9000</c:v>
                </c:pt>
                <c:pt idx="1841">
                  <c:v>9000</c:v>
                </c:pt>
                <c:pt idx="1842">
                  <c:v>9000</c:v>
                </c:pt>
                <c:pt idx="1843">
                  <c:v>9000</c:v>
                </c:pt>
                <c:pt idx="1844">
                  <c:v>9000</c:v>
                </c:pt>
                <c:pt idx="1845">
                  <c:v>9000</c:v>
                </c:pt>
                <c:pt idx="1846">
                  <c:v>9000</c:v>
                </c:pt>
                <c:pt idx="1847">
                  <c:v>9000</c:v>
                </c:pt>
                <c:pt idx="1848">
                  <c:v>9000</c:v>
                </c:pt>
                <c:pt idx="1849">
                  <c:v>9000</c:v>
                </c:pt>
                <c:pt idx="1850">
                  <c:v>9000</c:v>
                </c:pt>
                <c:pt idx="1851">
                  <c:v>9000</c:v>
                </c:pt>
                <c:pt idx="1852">
                  <c:v>9000</c:v>
                </c:pt>
                <c:pt idx="1853">
                  <c:v>9000</c:v>
                </c:pt>
                <c:pt idx="1854">
                  <c:v>9000</c:v>
                </c:pt>
                <c:pt idx="1855">
                  <c:v>9000</c:v>
                </c:pt>
                <c:pt idx="1856">
                  <c:v>9000</c:v>
                </c:pt>
                <c:pt idx="1857">
                  <c:v>9000</c:v>
                </c:pt>
                <c:pt idx="1858">
                  <c:v>9000</c:v>
                </c:pt>
                <c:pt idx="1859">
                  <c:v>9000</c:v>
                </c:pt>
                <c:pt idx="1860">
                  <c:v>9000</c:v>
                </c:pt>
                <c:pt idx="1861">
                  <c:v>9000</c:v>
                </c:pt>
                <c:pt idx="1862">
                  <c:v>9000</c:v>
                </c:pt>
                <c:pt idx="1863">
                  <c:v>9000</c:v>
                </c:pt>
                <c:pt idx="1864">
                  <c:v>9000</c:v>
                </c:pt>
                <c:pt idx="1865">
                  <c:v>9000</c:v>
                </c:pt>
                <c:pt idx="1866">
                  <c:v>9000</c:v>
                </c:pt>
                <c:pt idx="1867">
                  <c:v>9000</c:v>
                </c:pt>
                <c:pt idx="1868">
                  <c:v>9000</c:v>
                </c:pt>
                <c:pt idx="1869">
                  <c:v>9000</c:v>
                </c:pt>
                <c:pt idx="1870">
                  <c:v>9000</c:v>
                </c:pt>
                <c:pt idx="1871">
                  <c:v>9000</c:v>
                </c:pt>
                <c:pt idx="1872">
                  <c:v>9000</c:v>
                </c:pt>
                <c:pt idx="1873">
                  <c:v>9000</c:v>
                </c:pt>
                <c:pt idx="1874">
                  <c:v>9000</c:v>
                </c:pt>
                <c:pt idx="1875">
                  <c:v>9000</c:v>
                </c:pt>
                <c:pt idx="1876">
                  <c:v>9000</c:v>
                </c:pt>
                <c:pt idx="1877">
                  <c:v>9000</c:v>
                </c:pt>
                <c:pt idx="1878">
                  <c:v>9000</c:v>
                </c:pt>
                <c:pt idx="1879">
                  <c:v>9000</c:v>
                </c:pt>
                <c:pt idx="1880">
                  <c:v>9000</c:v>
                </c:pt>
                <c:pt idx="1881">
                  <c:v>9000</c:v>
                </c:pt>
                <c:pt idx="1882">
                  <c:v>9000</c:v>
                </c:pt>
                <c:pt idx="1883">
                  <c:v>9000</c:v>
                </c:pt>
                <c:pt idx="1884">
                  <c:v>9000</c:v>
                </c:pt>
                <c:pt idx="1885">
                  <c:v>9000</c:v>
                </c:pt>
                <c:pt idx="1886">
                  <c:v>9000</c:v>
                </c:pt>
                <c:pt idx="1887">
                  <c:v>9000</c:v>
                </c:pt>
                <c:pt idx="1888">
                  <c:v>9000</c:v>
                </c:pt>
                <c:pt idx="1889">
                  <c:v>9000</c:v>
                </c:pt>
                <c:pt idx="1890">
                  <c:v>9000</c:v>
                </c:pt>
                <c:pt idx="1891">
                  <c:v>9000</c:v>
                </c:pt>
                <c:pt idx="1892">
                  <c:v>9000</c:v>
                </c:pt>
                <c:pt idx="1893">
                  <c:v>9000</c:v>
                </c:pt>
                <c:pt idx="1894">
                  <c:v>9000</c:v>
                </c:pt>
                <c:pt idx="1895">
                  <c:v>9000</c:v>
                </c:pt>
                <c:pt idx="1896">
                  <c:v>9000</c:v>
                </c:pt>
                <c:pt idx="1897">
                  <c:v>9000</c:v>
                </c:pt>
                <c:pt idx="1898">
                  <c:v>9000</c:v>
                </c:pt>
                <c:pt idx="1899">
                  <c:v>9000</c:v>
                </c:pt>
                <c:pt idx="1900">
                  <c:v>9000</c:v>
                </c:pt>
                <c:pt idx="1901">
                  <c:v>9000</c:v>
                </c:pt>
                <c:pt idx="1902">
                  <c:v>9000</c:v>
                </c:pt>
                <c:pt idx="1903">
                  <c:v>9000</c:v>
                </c:pt>
                <c:pt idx="1904">
                  <c:v>9000</c:v>
                </c:pt>
                <c:pt idx="1905">
                  <c:v>9000</c:v>
                </c:pt>
                <c:pt idx="1906">
                  <c:v>9000</c:v>
                </c:pt>
                <c:pt idx="1907">
                  <c:v>9000</c:v>
                </c:pt>
                <c:pt idx="1908">
                  <c:v>9000</c:v>
                </c:pt>
                <c:pt idx="1909">
                  <c:v>9000</c:v>
                </c:pt>
                <c:pt idx="1910">
                  <c:v>9000</c:v>
                </c:pt>
                <c:pt idx="1911">
                  <c:v>9000</c:v>
                </c:pt>
                <c:pt idx="1912">
                  <c:v>9000</c:v>
                </c:pt>
                <c:pt idx="1913">
                  <c:v>9000</c:v>
                </c:pt>
                <c:pt idx="1914">
                  <c:v>9000</c:v>
                </c:pt>
                <c:pt idx="1915">
                  <c:v>9000</c:v>
                </c:pt>
                <c:pt idx="1916">
                  <c:v>9000</c:v>
                </c:pt>
                <c:pt idx="1917">
                  <c:v>9000</c:v>
                </c:pt>
                <c:pt idx="1918">
                  <c:v>9000</c:v>
                </c:pt>
                <c:pt idx="1919">
                  <c:v>9000</c:v>
                </c:pt>
                <c:pt idx="1920">
                  <c:v>9000</c:v>
                </c:pt>
                <c:pt idx="1921">
                  <c:v>9000</c:v>
                </c:pt>
                <c:pt idx="1922">
                  <c:v>9000</c:v>
                </c:pt>
                <c:pt idx="1923">
                  <c:v>9000</c:v>
                </c:pt>
                <c:pt idx="1924">
                  <c:v>9000</c:v>
                </c:pt>
                <c:pt idx="1925">
                  <c:v>9000</c:v>
                </c:pt>
                <c:pt idx="1926">
                  <c:v>9000</c:v>
                </c:pt>
                <c:pt idx="1927">
                  <c:v>9000</c:v>
                </c:pt>
                <c:pt idx="1928">
                  <c:v>9000</c:v>
                </c:pt>
                <c:pt idx="1929">
                  <c:v>9000</c:v>
                </c:pt>
                <c:pt idx="1930">
                  <c:v>9000</c:v>
                </c:pt>
                <c:pt idx="1931">
                  <c:v>9000</c:v>
                </c:pt>
                <c:pt idx="1932">
                  <c:v>9000</c:v>
                </c:pt>
                <c:pt idx="1933">
                  <c:v>9000</c:v>
                </c:pt>
                <c:pt idx="1934">
                  <c:v>9000</c:v>
                </c:pt>
                <c:pt idx="1935">
                  <c:v>9000</c:v>
                </c:pt>
                <c:pt idx="1936">
                  <c:v>9000</c:v>
                </c:pt>
                <c:pt idx="1937">
                  <c:v>9000</c:v>
                </c:pt>
                <c:pt idx="1938">
                  <c:v>9000</c:v>
                </c:pt>
                <c:pt idx="1939">
                  <c:v>9000</c:v>
                </c:pt>
                <c:pt idx="1940">
                  <c:v>9000</c:v>
                </c:pt>
                <c:pt idx="1941">
                  <c:v>9000</c:v>
                </c:pt>
                <c:pt idx="1942">
                  <c:v>9000</c:v>
                </c:pt>
                <c:pt idx="1943">
                  <c:v>9000</c:v>
                </c:pt>
                <c:pt idx="1944">
                  <c:v>9000</c:v>
                </c:pt>
                <c:pt idx="1945">
                  <c:v>9000</c:v>
                </c:pt>
                <c:pt idx="1946">
                  <c:v>9000</c:v>
                </c:pt>
                <c:pt idx="1947">
                  <c:v>9000</c:v>
                </c:pt>
                <c:pt idx="1948">
                  <c:v>9000</c:v>
                </c:pt>
                <c:pt idx="1949">
                  <c:v>9000</c:v>
                </c:pt>
                <c:pt idx="1950">
                  <c:v>9000</c:v>
                </c:pt>
                <c:pt idx="1951">
                  <c:v>9000</c:v>
                </c:pt>
                <c:pt idx="1952">
                  <c:v>9000</c:v>
                </c:pt>
                <c:pt idx="1953">
                  <c:v>9000</c:v>
                </c:pt>
                <c:pt idx="1954">
                  <c:v>9000</c:v>
                </c:pt>
                <c:pt idx="1955">
                  <c:v>9000</c:v>
                </c:pt>
                <c:pt idx="1956">
                  <c:v>9000</c:v>
                </c:pt>
                <c:pt idx="1957">
                  <c:v>9000</c:v>
                </c:pt>
                <c:pt idx="1958">
                  <c:v>9000</c:v>
                </c:pt>
                <c:pt idx="1959">
                  <c:v>9000</c:v>
                </c:pt>
                <c:pt idx="1960">
                  <c:v>9000</c:v>
                </c:pt>
                <c:pt idx="1961">
                  <c:v>9000</c:v>
                </c:pt>
                <c:pt idx="1962">
                  <c:v>9000</c:v>
                </c:pt>
                <c:pt idx="1963">
                  <c:v>9000</c:v>
                </c:pt>
                <c:pt idx="1964">
                  <c:v>9000</c:v>
                </c:pt>
                <c:pt idx="1965">
                  <c:v>9000</c:v>
                </c:pt>
                <c:pt idx="1966">
                  <c:v>9000</c:v>
                </c:pt>
                <c:pt idx="1967">
                  <c:v>9000</c:v>
                </c:pt>
                <c:pt idx="1968">
                  <c:v>9000</c:v>
                </c:pt>
                <c:pt idx="1969">
                  <c:v>9000</c:v>
                </c:pt>
                <c:pt idx="1970">
                  <c:v>9000</c:v>
                </c:pt>
                <c:pt idx="1971">
                  <c:v>9000</c:v>
                </c:pt>
                <c:pt idx="1972">
                  <c:v>9000</c:v>
                </c:pt>
                <c:pt idx="1973">
                  <c:v>9000</c:v>
                </c:pt>
                <c:pt idx="1974">
                  <c:v>9000</c:v>
                </c:pt>
                <c:pt idx="1975">
                  <c:v>9000</c:v>
                </c:pt>
                <c:pt idx="1976">
                  <c:v>9000</c:v>
                </c:pt>
                <c:pt idx="1977">
                  <c:v>9000</c:v>
                </c:pt>
                <c:pt idx="1978">
                  <c:v>9000</c:v>
                </c:pt>
                <c:pt idx="1979">
                  <c:v>9000</c:v>
                </c:pt>
                <c:pt idx="1980">
                  <c:v>9000</c:v>
                </c:pt>
                <c:pt idx="1981">
                  <c:v>9000</c:v>
                </c:pt>
                <c:pt idx="1982">
                  <c:v>9000</c:v>
                </c:pt>
                <c:pt idx="1983">
                  <c:v>9000</c:v>
                </c:pt>
                <c:pt idx="1984">
                  <c:v>9000</c:v>
                </c:pt>
                <c:pt idx="1985">
                  <c:v>9000</c:v>
                </c:pt>
                <c:pt idx="1986">
                  <c:v>9000</c:v>
                </c:pt>
                <c:pt idx="1987">
                  <c:v>9000</c:v>
                </c:pt>
                <c:pt idx="1988">
                  <c:v>9000</c:v>
                </c:pt>
                <c:pt idx="1989">
                  <c:v>9000</c:v>
                </c:pt>
                <c:pt idx="1990">
                  <c:v>9000</c:v>
                </c:pt>
                <c:pt idx="1991">
                  <c:v>9000</c:v>
                </c:pt>
                <c:pt idx="1992">
                  <c:v>9000</c:v>
                </c:pt>
                <c:pt idx="1993">
                  <c:v>9000</c:v>
                </c:pt>
                <c:pt idx="1994">
                  <c:v>9000</c:v>
                </c:pt>
                <c:pt idx="1995">
                  <c:v>9000</c:v>
                </c:pt>
                <c:pt idx="1996">
                  <c:v>9000</c:v>
                </c:pt>
                <c:pt idx="1997">
                  <c:v>9000</c:v>
                </c:pt>
                <c:pt idx="1998">
                  <c:v>9000</c:v>
                </c:pt>
                <c:pt idx="1999">
                  <c:v>9000</c:v>
                </c:pt>
                <c:pt idx="2000">
                  <c:v>9000</c:v>
                </c:pt>
                <c:pt idx="2001">
                  <c:v>2335.5821037512901</c:v>
                </c:pt>
                <c:pt idx="2002">
                  <c:v>2333.4197138263899</c:v>
                </c:pt>
                <c:pt idx="2003">
                  <c:v>2331.25722259444</c:v>
                </c:pt>
                <c:pt idx="2004">
                  <c:v>2329.0946331191299</c:v>
                </c:pt>
                <c:pt idx="2005">
                  <c:v>2326.9319484645998</c:v>
                </c:pt>
                <c:pt idx="2006">
                  <c:v>2324.7691716955001</c:v>
                </c:pt>
                <c:pt idx="2007">
                  <c:v>2322.60630587691</c:v>
                </c:pt>
                <c:pt idx="2008">
                  <c:v>2320.4433540743198</c:v>
                </c:pt>
                <c:pt idx="2009">
                  <c:v>2318.2803193536902</c:v>
                </c:pt>
                <c:pt idx="2010">
                  <c:v>2316.1172047813402</c:v>
                </c:pt>
                <c:pt idx="2011">
                  <c:v>2313.9540134240001</c:v>
                </c:pt>
                <c:pt idx="2012">
                  <c:v>2311.7907483487602</c:v>
                </c:pt>
                <c:pt idx="2013">
                  <c:v>2309.6274126230601</c:v>
                </c:pt>
                <c:pt idx="2014">
                  <c:v>2307.46400931472</c:v>
                </c:pt>
                <c:pt idx="2015">
                  <c:v>2305.3005414918298</c:v>
                </c:pt>
                <c:pt idx="2016">
                  <c:v>2303.13701222282</c:v>
                </c:pt>
                <c:pt idx="2017">
                  <c:v>2300.9734245764198</c:v>
                </c:pt>
                <c:pt idx="2018">
                  <c:v>2298.80978162162</c:v>
                </c:pt>
                <c:pt idx="2019">
                  <c:v>2296.6460864276601</c:v>
                </c:pt>
                <c:pt idx="2020">
                  <c:v>2294.4823420640701</c:v>
                </c:pt>
                <c:pt idx="2021">
                  <c:v>2292.3185516005601</c:v>
                </c:pt>
                <c:pt idx="2022">
                  <c:v>2290.15471810709</c:v>
                </c:pt>
                <c:pt idx="2023">
                  <c:v>2287.9908446538002</c:v>
                </c:pt>
                <c:pt idx="2024">
                  <c:v>2285.8269343110201</c:v>
                </c:pt>
                <c:pt idx="2025">
                  <c:v>2283.6629901492302</c:v>
                </c:pt>
                <c:pt idx="2026">
                  <c:v>2281.4990152390701</c:v>
                </c:pt>
                <c:pt idx="2027">
                  <c:v>2279.3350126513301</c:v>
                </c:pt>
                <c:pt idx="2028">
                  <c:v>2277.1709854568899</c:v>
                </c:pt>
                <c:pt idx="2029">
                  <c:v>2275.0069367267502</c:v>
                </c:pt>
                <c:pt idx="2030">
                  <c:v>2272.8428695319799</c:v>
                </c:pt>
                <c:pt idx="2031">
                  <c:v>2270.6787869437198</c:v>
                </c:pt>
                <c:pt idx="2032">
                  <c:v>2268.5146920331899</c:v>
                </c:pt>
                <c:pt idx="2033">
                  <c:v>2266.3505878716101</c:v>
                </c:pt>
                <c:pt idx="2034">
                  <c:v>2264.1864775302402</c:v>
                </c:pt>
                <c:pt idx="2035">
                  <c:v>2262.0223640803301</c:v>
                </c:pt>
                <c:pt idx="2036">
                  <c:v>2259.8582505931399</c:v>
                </c:pt>
                <c:pt idx="2037">
                  <c:v>2257.6941401398699</c:v>
                </c:pt>
                <c:pt idx="2038">
                  <c:v>2255.5300357916999</c:v>
                </c:pt>
                <c:pt idx="2039">
                  <c:v>2253.3659406197398</c:v>
                </c:pt>
                <c:pt idx="2040">
                  <c:v>2251.2019927224701</c:v>
                </c:pt>
                <c:pt idx="2041">
                  <c:v>2249.0379258469902</c:v>
                </c:pt>
                <c:pt idx="2042">
                  <c:v>2246.87387835546</c:v>
                </c:pt>
                <c:pt idx="2043">
                  <c:v>2244.7098533192602</c:v>
                </c:pt>
                <c:pt idx="2044">
                  <c:v>2242.5458538100402</c:v>
                </c:pt>
                <c:pt idx="2045">
                  <c:v>2240.38188289966</c:v>
                </c:pt>
                <c:pt idx="2046">
                  <c:v>2238.21794366022</c:v>
                </c:pt>
                <c:pt idx="2047">
                  <c:v>2236.0540391640002</c:v>
                </c:pt>
                <c:pt idx="2048">
                  <c:v>2233.89017248351</c:v>
                </c:pt>
                <c:pt idx="2049">
                  <c:v>2231.7263466913801</c:v>
                </c:pt>
                <c:pt idx="2050">
                  <c:v>2229.56256486043</c:v>
                </c:pt>
                <c:pt idx="2051">
                  <c:v>2227.3988300636101</c:v>
                </c:pt>
                <c:pt idx="2052">
                  <c:v>2225.2351453739798</c:v>
                </c:pt>
                <c:pt idx="2053">
                  <c:v>2223.0715138647201</c:v>
                </c:pt>
                <c:pt idx="2054">
                  <c:v>2220.9079386090998</c:v>
                </c:pt>
                <c:pt idx="2055">
                  <c:v>2218.74442268044</c:v>
                </c:pt>
                <c:pt idx="2056">
                  <c:v>2216.5809691521499</c:v>
                </c:pt>
                <c:pt idx="2057">
                  <c:v>2214.4175810976499</c:v>
                </c:pt>
                <c:pt idx="2058">
                  <c:v>2212.2542615904199</c:v>
                </c:pt>
                <c:pt idx="2059">
                  <c:v>2210.09101370391</c:v>
                </c:pt>
                <c:pt idx="2060">
                  <c:v>2207.9278405115901</c:v>
                </c:pt>
                <c:pt idx="2061">
                  <c:v>2205.7647450868899</c:v>
                </c:pt>
                <c:pt idx="2062">
                  <c:v>2203.6017305032201</c:v>
                </c:pt>
                <c:pt idx="2063">
                  <c:v>2201.4387998339098</c:v>
                </c:pt>
                <c:pt idx="2064">
                  <c:v>2199.2759561522398</c:v>
                </c:pt>
                <c:pt idx="2065">
                  <c:v>2197.1132025314</c:v>
                </c:pt>
                <c:pt idx="2066">
                  <c:v>2194.9505420444598</c:v>
                </c:pt>
                <c:pt idx="2067">
                  <c:v>2192.7879777643998</c:v>
                </c:pt>
                <c:pt idx="2068">
                  <c:v>2190.6255127640302</c:v>
                </c:pt>
                <c:pt idx="2069">
                  <c:v>2188.4631501160402</c:v>
                </c:pt>
                <c:pt idx="2070">
                  <c:v>2186.3008928929498</c:v>
                </c:pt>
                <c:pt idx="2071">
                  <c:v>2184.1387441670799</c:v>
                </c:pt>
                <c:pt idx="2072">
                  <c:v>2181.97670701057</c:v>
                </c:pt>
                <c:pt idx="2073">
                  <c:v>2179.8147844953501</c:v>
                </c:pt>
                <c:pt idx="2074">
                  <c:v>2177.6529796931</c:v>
                </c:pt>
                <c:pt idx="2075">
                  <c:v>2175.4912956752801</c:v>
                </c:pt>
                <c:pt idx="2076">
                  <c:v>2173.3297355130799</c:v>
                </c:pt>
                <c:pt idx="2077">
                  <c:v>2171.16830227741</c:v>
                </c:pt>
                <c:pt idx="2078">
                  <c:v>2169.0069990389002</c:v>
                </c:pt>
                <c:pt idx="2079">
                  <c:v>2166.8458288678698</c:v>
                </c:pt>
                <c:pt idx="2080">
                  <c:v>2164.6847948343202</c:v>
                </c:pt>
                <c:pt idx="2081">
                  <c:v>2162.52390000791</c:v>
                </c:pt>
                <c:pt idx="2082">
                  <c:v>2160.3631474579502</c:v>
                </c:pt>
                <c:pt idx="2083">
                  <c:v>2158.20254025338</c:v>
                </c:pt>
                <c:pt idx="2084">
                  <c:v>2156.0420814627601</c:v>
                </c:pt>
                <c:pt idx="2085">
                  <c:v>2153.8817741542598</c:v>
                </c:pt>
                <c:pt idx="2086">
                  <c:v>2151.7216213956299</c:v>
                </c:pt>
                <c:pt idx="2087">
                  <c:v>2149.5616262541798</c:v>
                </c:pt>
                <c:pt idx="2088">
                  <c:v>2147.4017917967899</c:v>
                </c:pt>
                <c:pt idx="2089">
                  <c:v>2145.2421210898801</c:v>
                </c:pt>
                <c:pt idx="2090">
                  <c:v>2143.0826171993999</c:v>
                </c:pt>
                <c:pt idx="2091">
                  <c:v>2140.9232831907998</c:v>
                </c:pt>
                <c:pt idx="2092">
                  <c:v>2138.7641221290301</c:v>
                </c:pt>
                <c:pt idx="2093">
                  <c:v>2136.6051370785299</c:v>
                </c:pt>
                <c:pt idx="2094">
                  <c:v>2134.44633110319</c:v>
                </c:pt>
                <c:pt idx="2095">
                  <c:v>2132.28770726637</c:v>
                </c:pt>
                <c:pt idx="2096">
                  <c:v>2130.1292686308502</c:v>
                </c:pt>
                <c:pt idx="2097">
                  <c:v>2127.9710182588301</c:v>
                </c:pt>
                <c:pt idx="2098">
                  <c:v>2125.8129592119299</c:v>
                </c:pt>
                <c:pt idx="2099">
                  <c:v>2123.6550945511499</c:v>
                </c:pt>
                <c:pt idx="2100">
                  <c:v>2121.4974273368698</c:v>
                </c:pt>
                <c:pt idx="2101">
                  <c:v>2119.3399606288299</c:v>
                </c:pt>
                <c:pt idx="2102">
                  <c:v>2117.1826974861201</c:v>
                </c:pt>
                <c:pt idx="2103">
                  <c:v>2115.0256409671501</c:v>
                </c:pt>
                <c:pt idx="2104">
                  <c:v>2112.8687941296698</c:v>
                </c:pt>
                <c:pt idx="2105">
                  <c:v>2110.71216003071</c:v>
                </c:pt>
                <c:pt idx="2106">
                  <c:v>2108.55574172659</c:v>
                </c:pt>
                <c:pt idx="2107">
                  <c:v>2106.3995422729099</c:v>
                </c:pt>
                <c:pt idx="2108">
                  <c:v>2104.2435647245402</c:v>
                </c:pt>
                <c:pt idx="2109">
                  <c:v>2102.0878121355599</c:v>
                </c:pt>
                <c:pt idx="2110">
                  <c:v>2099.9322875593102</c:v>
                </c:pt>
                <c:pt idx="2111">
                  <c:v>2097.7769940483299</c:v>
                </c:pt>
                <c:pt idx="2112">
                  <c:v>2095.6219346543498</c:v>
                </c:pt>
                <c:pt idx="2113">
                  <c:v>2093.46711242831</c:v>
                </c:pt>
                <c:pt idx="2114">
                  <c:v>2091.3125304202999</c:v>
                </c:pt>
                <c:pt idx="2115">
                  <c:v>2089.1581916795699</c:v>
                </c:pt>
                <c:pt idx="2116">
                  <c:v>2087.00409925453</c:v>
                </c:pt>
                <c:pt idx="2117">
                  <c:v>2084.8502561926798</c:v>
                </c:pt>
                <c:pt idx="2118">
                  <c:v>2082.69666554066</c:v>
                </c:pt>
                <c:pt idx="2119">
                  <c:v>2080.5433303442001</c:v>
                </c:pt>
                <c:pt idx="2120">
                  <c:v>2078.39025364811</c:v>
                </c:pt>
                <c:pt idx="2121">
                  <c:v>2076.23743849628</c:v>
                </c:pt>
                <c:pt idx="2122">
                  <c:v>2074.08488793165</c:v>
                </c:pt>
                <c:pt idx="2123">
                  <c:v>2071.9326049961901</c:v>
                </c:pt>
                <c:pt idx="2124">
                  <c:v>2069.78059273091</c:v>
                </c:pt>
                <c:pt idx="2125">
                  <c:v>2067.6288541758299</c:v>
                </c:pt>
                <c:pt idx="2126">
                  <c:v>2065.4773923699499</c:v>
                </c:pt>
                <c:pt idx="2127">
                  <c:v>2063.3262103512702</c:v>
                </c:pt>
                <c:pt idx="2128">
                  <c:v>2061.17531115677</c:v>
                </c:pt>
                <c:pt idx="2129">
                  <c:v>2059.0246978223599</c:v>
                </c:pt>
                <c:pt idx="2130">
                  <c:v>2056.8743733828901</c:v>
                </c:pt>
                <c:pt idx="2131">
                  <c:v>2054.7243408721702</c:v>
                </c:pt>
                <c:pt idx="2132">
                  <c:v>2052.5746033228802</c:v>
                </c:pt>
                <c:pt idx="2133">
                  <c:v>2050.4251637666298</c:v>
                </c:pt>
                <c:pt idx="2134">
                  <c:v>2048.2760252338999</c:v>
                </c:pt>
                <c:pt idx="2135">
                  <c:v>2046.1271907540299</c:v>
                </c:pt>
                <c:pt idx="2136">
                  <c:v>2043.9786633552401</c:v>
                </c:pt>
                <c:pt idx="2137">
                  <c:v>2041.83044606458</c:v>
                </c:pt>
                <c:pt idx="2138">
                  <c:v>2039.68254190792</c:v>
                </c:pt>
                <c:pt idx="2139">
                  <c:v>2037.53495390995</c:v>
                </c:pt>
                <c:pt idx="2140">
                  <c:v>2035.3876850941599</c:v>
                </c:pt>
                <c:pt idx="2141">
                  <c:v>2033.24073848284</c:v>
                </c:pt>
                <c:pt idx="2142">
                  <c:v>2031.09411709702</c:v>
                </c:pt>
                <c:pt idx="2143">
                  <c:v>2028.9478239565201</c:v>
                </c:pt>
                <c:pt idx="2144">
                  <c:v>2026.80186207987</c:v>
                </c:pt>
                <c:pt idx="2145">
                  <c:v>2024.6562344843801</c:v>
                </c:pt>
                <c:pt idx="2146">
                  <c:v>2022.51094418602</c:v>
                </c:pt>
                <c:pt idx="2147">
                  <c:v>2020.3659941995099</c:v>
                </c:pt>
                <c:pt idx="2148">
                  <c:v>2018.2213875382199</c:v>
                </c:pt>
                <c:pt idx="2149">
                  <c:v>2016.0771272142199</c:v>
                </c:pt>
                <c:pt idx="2150">
                  <c:v>2013.93321623824</c:v>
                </c:pt>
                <c:pt idx="2151">
                  <c:v>2011.7896576196399</c:v>
                </c:pt>
                <c:pt idx="2152">
                  <c:v>2009.6464543664299</c:v>
                </c:pt>
                <c:pt idx="2153">
                  <c:v>2007.5036094852301</c:v>
                </c:pt>
                <c:pt idx="2154">
                  <c:v>2005.3611259812801</c:v>
                </c:pt>
                <c:pt idx="2155">
                  <c:v>2003.2190068584</c:v>
                </c:pt>
                <c:pt idx="2156">
                  <c:v>2001.07725511899</c:v>
                </c:pt>
                <c:pt idx="2157">
                  <c:v>1998.93587376402</c:v>
                </c:pt>
                <c:pt idx="2158">
                  <c:v>1996.7948657930001</c:v>
                </c:pt>
                <c:pt idx="2159">
                  <c:v>1994.654234204</c:v>
                </c:pt>
                <c:pt idx="2160">
                  <c:v>1992.5139819935901</c:v>
                </c:pt>
                <c:pt idx="2161">
                  <c:v>1990.3741121568701</c:v>
                </c:pt>
                <c:pt idx="2162">
                  <c:v>1988.23462768743</c:v>
                </c:pt>
                <c:pt idx="2163">
                  <c:v>1986.0955315773399</c:v>
                </c:pt>
                <c:pt idx="2164">
                  <c:v>1983.9568268171399</c:v>
                </c:pt>
                <c:pt idx="2165">
                  <c:v>1981.8185163958401</c:v>
                </c:pt>
                <c:pt idx="2166">
                  <c:v>1979.68060330088</c:v>
                </c:pt>
                <c:pt idx="2167">
                  <c:v>1977.5430905181399</c:v>
                </c:pt>
                <c:pt idx="2168">
                  <c:v>1975.4059810319</c:v>
                </c:pt>
                <c:pt idx="2169">
                  <c:v>1973.26927782486</c:v>
                </c:pt>
                <c:pt idx="2170">
                  <c:v>1971.1329838781</c:v>
                </c:pt>
                <c:pt idx="2171">
                  <c:v>1968.9971021710901</c:v>
                </c:pt>
                <c:pt idx="2172">
                  <c:v>1966.8616356816499</c:v>
                </c:pt>
                <c:pt idx="2173">
                  <c:v>1964.7265873859501</c:v>
                </c:pt>
                <c:pt idx="2174">
                  <c:v>1962.59196025849</c:v>
                </c:pt>
                <c:pt idx="2175">
                  <c:v>1960.45775727213</c:v>
                </c:pt>
                <c:pt idx="2176">
                  <c:v>1958.3239813979901</c:v>
                </c:pt>
                <c:pt idx="2177">
                  <c:v>1956.1906356055199</c:v>
                </c:pt>
                <c:pt idx="2178">
                  <c:v>1954.05772286244</c:v>
                </c:pt>
                <c:pt idx="2179">
                  <c:v>1951.9252461347401</c:v>
                </c:pt>
                <c:pt idx="2180">
                  <c:v>1949.7932083866799</c:v>
                </c:pt>
                <c:pt idx="2181">
                  <c:v>1947.66161258076</c:v>
                </c:pt>
                <c:pt idx="2182">
                  <c:v>1945.53046167769</c:v>
                </c:pt>
                <c:pt idx="2183">
                  <c:v>1943.3997586364201</c:v>
                </c:pt>
                <c:pt idx="2184">
                  <c:v>1941.2695064141101</c:v>
                </c:pt>
                <c:pt idx="2185">
                  <c:v>1939.1397079660901</c:v>
                </c:pt>
                <c:pt idx="2186">
                  <c:v>1937.01036624587</c:v>
                </c:pt>
                <c:pt idx="2187">
                  <c:v>1934.8814842051599</c:v>
                </c:pt>
                <c:pt idx="2188">
                  <c:v>1932.7530647937699</c:v>
                </c:pt>
                <c:pt idx="2189">
                  <c:v>1930.6251109596899</c:v>
                </c:pt>
                <c:pt idx="2190">
                  <c:v>1928.4976256490299</c:v>
                </c:pt>
                <c:pt idx="2191">
                  <c:v>1926.3706118059899</c:v>
                </c:pt>
                <c:pt idx="2192">
                  <c:v>1924.2440723729001</c:v>
                </c:pt>
                <c:pt idx="2193">
                  <c:v>1922.1180102901601</c:v>
                </c:pt>
                <c:pt idx="2194">
                  <c:v>1919.9924284962501</c:v>
                </c:pt>
                <c:pt idx="2195">
                  <c:v>1917.86732992771</c:v>
                </c:pt>
                <c:pt idx="2196">
                  <c:v>1915.7427175191399</c:v>
                </c:pt>
                <c:pt idx="2197">
                  <c:v>1913.61859420316</c:v>
                </c:pt>
                <c:pt idx="2198">
                  <c:v>1911.4949629104301</c:v>
                </c:pt>
                <c:pt idx="2199">
                  <c:v>1909.37182656959</c:v>
                </c:pt>
                <c:pt idx="2200">
                  <c:v>1907.2491881073299</c:v>
                </c:pt>
                <c:pt idx="2201">
                  <c:v>1905.12705044827</c:v>
                </c:pt>
                <c:pt idx="2202">
                  <c:v>1903.00541651504</c:v>
                </c:pt>
                <c:pt idx="2203">
                  <c:v>1900.88428922821</c:v>
                </c:pt>
                <c:pt idx="2204">
                  <c:v>1898.76367150632</c:v>
                </c:pt>
                <c:pt idx="2205">
                  <c:v>1896.6435662658</c:v>
                </c:pt>
                <c:pt idx="2206">
                  <c:v>1894.5239764210601</c:v>
                </c:pt>
                <c:pt idx="2207">
                  <c:v>1892.4049048843699</c:v>
                </c:pt>
                <c:pt idx="2208">
                  <c:v>1890.28635456592</c:v>
                </c:pt>
                <c:pt idx="2209">
                  <c:v>1888.16832837378</c:v>
                </c:pt>
                <c:pt idx="2210">
                  <c:v>1886.05082921389</c:v>
                </c:pt>
                <c:pt idx="2211">
                  <c:v>1883.93385999006</c:v>
                </c:pt>
                <c:pt idx="2212">
                  <c:v>1881.8174236039199</c:v>
                </c:pt>
                <c:pt idx="2213">
                  <c:v>1879.70152295495</c:v>
                </c:pt>
                <c:pt idx="2214">
                  <c:v>1877.5861609404601</c:v>
                </c:pt>
                <c:pt idx="2215">
                  <c:v>1875.47134045556</c:v>
                </c:pt>
                <c:pt idx="2216">
                  <c:v>1873.35706439315</c:v>
                </c:pt>
                <c:pt idx="2217">
                  <c:v>1871.2433356439201</c:v>
                </c:pt>
                <c:pt idx="2218">
                  <c:v>1869.1301570963301</c:v>
                </c:pt>
                <c:pt idx="2219">
                  <c:v>1867.0175316366001</c:v>
                </c:pt>
                <c:pt idx="2220">
                  <c:v>1864.9054621487001</c:v>
                </c:pt>
                <c:pt idx="2221">
                  <c:v>1862.79395151433</c:v>
                </c:pt>
                <c:pt idx="2222">
                  <c:v>1860.6830026129001</c:v>
                </c:pt>
                <c:pt idx="2223">
                  <c:v>1858.57261832156</c:v>
                </c:pt>
                <c:pt idx="2224">
                  <c:v>1856.46280151514</c:v>
                </c:pt>
                <c:pt idx="2225">
                  <c:v>1854.35355506614</c:v>
                </c:pt>
                <c:pt idx="2226">
                  <c:v>1852.2448818447599</c:v>
                </c:pt>
                <c:pt idx="2227">
                  <c:v>1850.1367847188401</c:v>
                </c:pt>
                <c:pt idx="2228">
                  <c:v>1848.02926655388</c:v>
                </c:pt>
                <c:pt idx="2229">
                  <c:v>1845.9223302130199</c:v>
                </c:pt>
                <c:pt idx="2230">
                  <c:v>1843.8159785570101</c:v>
                </c:pt>
                <c:pt idx="2231">
                  <c:v>1841.7102144442199</c:v>
                </c:pt>
                <c:pt idx="2232">
                  <c:v>1839.60504073062</c:v>
                </c:pt>
                <c:pt idx="2233">
                  <c:v>1837.50046026976</c:v>
                </c:pt>
                <c:pt idx="2234">
                  <c:v>1835.39647591279</c:v>
                </c:pt>
                <c:pt idx="2235">
                  <c:v>1833.2930905083899</c:v>
                </c:pt>
                <c:pt idx="2236">
                  <c:v>1831.1903069028101</c:v>
                </c:pt>
                <c:pt idx="2237">
                  <c:v>1829.08812793983</c:v>
                </c:pt>
                <c:pt idx="2238">
                  <c:v>1826.9865564607801</c:v>
                </c:pt>
                <c:pt idx="2239">
                  <c:v>1824.8855953044899</c:v>
                </c:pt>
                <c:pt idx="2240">
                  <c:v>1822.7852473072801</c:v>
                </c:pt>
                <c:pt idx="2241">
                  <c:v>1820.6855153029801</c:v>
                </c:pt>
                <c:pt idx="2242">
                  <c:v>1818.5864021228999</c:v>
                </c:pt>
                <c:pt idx="2243">
                  <c:v>1816.48791059581</c:v>
                </c:pt>
                <c:pt idx="2244">
                  <c:v>1814.39004354793</c:v>
                </c:pt>
                <c:pt idx="2245">
                  <c:v>1812.2928038029499</c:v>
                </c:pt>
                <c:pt idx="2246">
                  <c:v>1810.19619418197</c:v>
                </c:pt>
                <c:pt idx="2247">
                  <c:v>1808.1002175035001</c:v>
                </c:pt>
                <c:pt idx="2248">
                  <c:v>1806.0048765834899</c:v>
                </c:pt>
                <c:pt idx="2249">
                  <c:v>1803.91017423527</c:v>
                </c:pt>
                <c:pt idx="2250">
                  <c:v>1801.81611326956</c:v>
                </c:pt>
                <c:pt idx="2251">
                  <c:v>1799.72269649444</c:v>
                </c:pt>
                <c:pt idx="2252">
                  <c:v>1797.6299267153599</c:v>
                </c:pt>
                <c:pt idx="2253">
                  <c:v>1795.5378067351301</c:v>
                </c:pt>
                <c:pt idx="2254">
                  <c:v>1793.4463393538899</c:v>
                </c:pt>
                <c:pt idx="2255">
                  <c:v>1791.3555273690999</c:v>
                </c:pt>
                <c:pt idx="2256">
                  <c:v>1789.26537357556</c:v>
                </c:pt>
                <c:pt idx="2257">
                  <c:v>1787.17588076533</c:v>
                </c:pt>
                <c:pt idx="2258">
                  <c:v>1785.0870517278099</c:v>
                </c:pt>
                <c:pt idx="2259">
                  <c:v>1782.9988892496399</c:v>
                </c:pt>
                <c:pt idx="2260">
                  <c:v>1780.91139611477</c:v>
                </c:pt>
                <c:pt idx="2261">
                  <c:v>1778.8245751043601</c:v>
                </c:pt>
                <c:pt idx="2262">
                  <c:v>1776.73842899686</c:v>
                </c:pt>
                <c:pt idx="2263">
                  <c:v>1774.65296056792</c:v>
                </c:pt>
                <c:pt idx="2264">
                  <c:v>1772.5681725904501</c:v>
                </c:pt>
                <c:pt idx="2265">
                  <c:v>1770.4840678345199</c:v>
                </c:pt>
                <c:pt idx="2266">
                  <c:v>1768.4006490674601</c:v>
                </c:pt>
                <c:pt idx="2267">
                  <c:v>1766.3179190537401</c:v>
                </c:pt>
                <c:pt idx="2268">
                  <c:v>1764.23588055503</c:v>
                </c:pt>
                <c:pt idx="2269">
                  <c:v>1762.15453633017</c:v>
                </c:pt>
                <c:pt idx="2270">
                  <c:v>1760.07388913515</c:v>
                </c:pt>
                <c:pt idx="2271">
                  <c:v>1757.9939417230901</c:v>
                </c:pt>
                <c:pt idx="2272">
                  <c:v>1755.9146968442501</c:v>
                </c:pt>
                <c:pt idx="2273">
                  <c:v>1753.8361572460401</c:v>
                </c:pt>
                <c:pt idx="2274">
                  <c:v>1751.7583256729299</c:v>
                </c:pt>
                <c:pt idx="2275">
                  <c:v>1749.6812048665199</c:v>
                </c:pt>
                <c:pt idx="2276">
                  <c:v>1747.6047975654999</c:v>
                </c:pt>
                <c:pt idx="2277">
                  <c:v>1745.5291065056199</c:v>
                </c:pt>
                <c:pt idx="2278">
                  <c:v>1743.4541344197</c:v>
                </c:pt>
                <c:pt idx="2279">
                  <c:v>1741.3798840376301</c:v>
                </c:pt>
                <c:pt idx="2280">
                  <c:v>1739.30635808632</c:v>
                </c:pt>
                <c:pt idx="2281">
                  <c:v>1737.23355928972</c:v>
                </c:pt>
                <c:pt idx="2282">
                  <c:v>1735.1614903688101</c:v>
                </c:pt>
                <c:pt idx="2283">
                  <c:v>1733.09015404158</c:v>
                </c:pt>
                <c:pt idx="2284">
                  <c:v>1731.0195530229901</c:v>
                </c:pt>
                <c:pt idx="2285">
                  <c:v>1728.9496900250299</c:v>
                </c:pt>
                <c:pt idx="2286">
                  <c:v>1726.8805677566399</c:v>
                </c:pt>
                <c:pt idx="2287">
                  <c:v>1724.81218892374</c:v>
                </c:pt>
                <c:pt idx="2288">
                  <c:v>1722.74455622919</c:v>
                </c:pt>
                <c:pt idx="2289">
                  <c:v>1720.6776723728001</c:v>
                </c:pt>
                <c:pt idx="2290">
                  <c:v>1718.6115400513299</c:v>
                </c:pt>
                <c:pt idx="2291">
                  <c:v>1716.5461619584501</c:v>
                </c:pt>
                <c:pt idx="2292">
                  <c:v>1714.48154078473</c:v>
                </c:pt>
                <c:pt idx="2293">
                  <c:v>1712.41767921766</c:v>
                </c:pt>
                <c:pt idx="2294">
                  <c:v>1710.3545799416099</c:v>
                </c:pt>
                <c:pt idx="2295">
                  <c:v>1708.2922456378401</c:v>
                </c:pt>
                <c:pt idx="2296">
                  <c:v>1706.2306789844599</c:v>
                </c:pt>
                <c:pt idx="2297">
                  <c:v>1704.16988265646</c:v>
                </c:pt>
                <c:pt idx="2298">
                  <c:v>1702.10985932567</c:v>
                </c:pt>
                <c:pt idx="2299">
                  <c:v>1700.0506116607401</c:v>
                </c:pt>
                <c:pt idx="2300">
                  <c:v>1697.9921423271801</c:v>
                </c:pt>
                <c:pt idx="2301">
                  <c:v>1695.93445398729</c:v>
                </c:pt>
                <c:pt idx="2302">
                  <c:v>1693.8775493001699</c:v>
                </c:pt>
                <c:pt idx="2303">
                  <c:v>1691.8214309217501</c:v>
                </c:pt>
                <c:pt idx="2304">
                  <c:v>1689.7661015046999</c:v>
                </c:pt>
                <c:pt idx="2305">
                  <c:v>1687.7115636985</c:v>
                </c:pt>
                <c:pt idx="2306">
                  <c:v>1685.6578201493701</c:v>
                </c:pt>
                <c:pt idx="2307">
                  <c:v>1683.6048735002901</c:v>
                </c:pt>
                <c:pt idx="2308">
                  <c:v>1681.5527263909801</c:v>
                </c:pt>
                <c:pt idx="2309">
                  <c:v>1679.5013814579099</c:v>
                </c:pt>
                <c:pt idx="2310">
                  <c:v>1677.4508413342401</c:v>
                </c:pt>
                <c:pt idx="2311">
                  <c:v>1675.4011086498699</c:v>
                </c:pt>
                <c:pt idx="2312">
                  <c:v>1673.3521860313899</c:v>
                </c:pt>
                <c:pt idx="2313">
                  <c:v>1671.30407610206</c:v>
                </c:pt>
                <c:pt idx="2314">
                  <c:v>1669.2567814818599</c:v>
                </c:pt>
                <c:pt idx="2315">
                  <c:v>1667.21030478741</c:v>
                </c:pt>
                <c:pt idx="2316">
                  <c:v>1665.1646486320101</c:v>
                </c:pt>
                <c:pt idx="2317">
                  <c:v>1663.11981562558</c:v>
                </c:pt>
                <c:pt idx="2318">
                  <c:v>1661.0758083747201</c:v>
                </c:pt>
                <c:pt idx="2319">
                  <c:v>1659.03262948262</c:v>
                </c:pt>
                <c:pt idx="2320">
                  <c:v>1656.99028154911</c:v>
                </c:pt>
                <c:pt idx="2321">
                  <c:v>1654.9487671706399</c:v>
                </c:pt>
                <c:pt idx="2322">
                  <c:v>1652.9080889402401</c:v>
                </c:pt>
                <c:pt idx="2323">
                  <c:v>1650.8682494475199</c:v>
                </c:pt>
                <c:pt idx="2324">
                  <c:v>1648.82925127869</c:v>
                </c:pt>
                <c:pt idx="2325">
                  <c:v>1646.7910970165301</c:v>
                </c:pt>
                <c:pt idx="2326">
                  <c:v>1644.75378924037</c:v>
                </c:pt>
                <c:pt idx="2327">
                  <c:v>1642.7173305260801</c:v>
                </c:pt>
                <c:pt idx="2328">
                  <c:v>1640.68172344609</c:v>
                </c:pt>
                <c:pt idx="2329">
                  <c:v>1638.6469705693301</c:v>
                </c:pt>
                <c:pt idx="2330">
                  <c:v>1636.6130744612899</c:v>
                </c:pt>
                <c:pt idx="2331">
                  <c:v>1634.58003768393</c:v>
                </c:pt>
                <c:pt idx="2332">
                  <c:v>1632.54786279574</c:v>
                </c:pt>
                <c:pt idx="2333">
                  <c:v>1630.51655235167</c:v>
                </c:pt>
                <c:pt idx="2334">
                  <c:v>1628.4861089031699</c:v>
                </c:pt>
                <c:pt idx="2335">
                  <c:v>1626.4565349981699</c:v>
                </c:pt>
                <c:pt idx="2336">
                  <c:v>1624.4278331810301</c:v>
                </c:pt>
                <c:pt idx="2337">
                  <c:v>1622.40000599258</c:v>
                </c:pt>
                <c:pt idx="2338">
                  <c:v>1620.3730559701</c:v>
                </c:pt>
                <c:pt idx="2339">
                  <c:v>1618.34698564728</c:v>
                </c:pt>
                <c:pt idx="2340">
                  <c:v>1616.32179755424</c:v>
                </c:pt>
                <c:pt idx="2341">
                  <c:v>1614.2974942175199</c:v>
                </c:pt>
                <c:pt idx="2342">
                  <c:v>1612.2740781600601</c:v>
                </c:pt>
                <c:pt idx="2343">
                  <c:v>1610.2515519011799</c:v>
                </c:pt>
                <c:pt idx="2344">
                  <c:v>1608.2299179566</c:v>
                </c:pt>
                <c:pt idx="2345">
                  <c:v>1606.20917883841</c:v>
                </c:pt>
                <c:pt idx="2346">
                  <c:v>1604.1893370550599</c:v>
                </c:pt>
                <c:pt idx="2347">
                  <c:v>1602.17039511135</c:v>
                </c:pt>
                <c:pt idx="2348">
                  <c:v>1600.15235550845</c:v>
                </c:pt>
                <c:pt idx="2349">
                  <c:v>1598.1352207438299</c:v>
                </c:pt>
                <c:pt idx="2350">
                  <c:v>1596.1189933113201</c:v>
                </c:pt>
                <c:pt idx="2351">
                  <c:v>1594.10367570105</c:v>
                </c:pt>
                <c:pt idx="2352">
                  <c:v>1592.08927039947</c:v>
                </c:pt>
                <c:pt idx="2353">
                  <c:v>1590.0757798893101</c:v>
                </c:pt>
                <c:pt idx="2354">
                  <c:v>1588.06320664961</c:v>
                </c:pt>
                <c:pt idx="2355">
                  <c:v>1586.05155315568</c:v>
                </c:pt>
                <c:pt idx="2356">
                  <c:v>1584.0408218790999</c:v>
                </c:pt>
                <c:pt idx="2357">
                  <c:v>1582.03101528773</c:v>
                </c:pt>
                <c:pt idx="2358">
                  <c:v>1580.0221358456499</c:v>
                </c:pt>
                <c:pt idx="2359">
                  <c:v>1578.0141860132101</c:v>
                </c:pt>
                <c:pt idx="2360">
                  <c:v>1576.007168247</c:v>
                </c:pt>
                <c:pt idx="2361">
                  <c:v>1574.00108499981</c:v>
                </c:pt>
                <c:pt idx="2362">
                  <c:v>1571.99593872066</c:v>
                </c:pt>
                <c:pt idx="2363">
                  <c:v>1569.99173185479</c:v>
                </c:pt>
                <c:pt idx="2364">
                  <c:v>1567.98846684361</c:v>
                </c:pt>
                <c:pt idx="2365">
                  <c:v>1565.9861461247499</c:v>
                </c:pt>
                <c:pt idx="2366">
                  <c:v>1563.984772132</c:v>
                </c:pt>
                <c:pt idx="2367">
                  <c:v>1561.9843472953401</c:v>
                </c:pt>
                <c:pt idx="2368">
                  <c:v>1559.98487404088</c:v>
                </c:pt>
                <c:pt idx="2369">
                  <c:v>1557.9863547909299</c:v>
                </c:pt>
                <c:pt idx="2370">
                  <c:v>1555.98879196391</c:v>
                </c:pt>
                <c:pt idx="2371">
                  <c:v>1553.9921879743899</c:v>
                </c:pt>
                <c:pt idx="2372">
                  <c:v>1551.99654523306</c:v>
                </c:pt>
                <c:pt idx="2373">
                  <c:v>1550.00186614674</c:v>
                </c:pt>
                <c:pt idx="2374">
                  <c:v>1548.00815311836</c:v>
                </c:pt>
                <c:pt idx="2375">
                  <c:v>1546.0154085469301</c:v>
                </c:pt>
                <c:pt idx="2376">
                  <c:v>1544.0236348275901</c:v>
                </c:pt>
                <c:pt idx="2377">
                  <c:v>1542.03283435153</c:v>
                </c:pt>
                <c:pt idx="2378">
                  <c:v>1540.0430095060301</c:v>
                </c:pt>
                <c:pt idx="2379">
                  <c:v>1538.05416267444</c:v>
                </c:pt>
                <c:pt idx="2380">
                  <c:v>1536.06629623616</c:v>
                </c:pt>
                <c:pt idx="2381">
                  <c:v>1534.07941256665</c:v>
                </c:pt>
                <c:pt idx="2382">
                  <c:v>1532.0935140374099</c:v>
                </c:pt>
                <c:pt idx="2383">
                  <c:v>1530.1086030159499</c:v>
                </c:pt>
                <c:pt idx="2384">
                  <c:v>1528.1246818658401</c:v>
                </c:pt>
                <c:pt idx="2385">
                  <c:v>1526.1417529466501</c:v>
                </c:pt>
                <c:pt idx="2386">
                  <c:v>1524.1598186139499</c:v>
                </c:pt>
                <c:pt idx="2387">
                  <c:v>1522.1788812193099</c:v>
                </c:pt>
                <c:pt idx="2388">
                  <c:v>1520.19894311031</c:v>
                </c:pt>
                <c:pt idx="2389">
                  <c:v>1518.2200066304999</c:v>
                </c:pt>
                <c:pt idx="2390">
                  <c:v>1516.2420741194001</c:v>
                </c:pt>
                <c:pt idx="2391">
                  <c:v>1514.26514791249</c:v>
                </c:pt>
                <c:pt idx="2392">
                  <c:v>1512.28923034124</c:v>
                </c:pt>
                <c:pt idx="2393">
                  <c:v>1510.3143237330301</c:v>
                </c:pt>
                <c:pt idx="2394">
                  <c:v>1508.34043041121</c:v>
                </c:pt>
                <c:pt idx="2395">
                  <c:v>1506.3675526950501</c:v>
                </c:pt>
                <c:pt idx="2396">
                  <c:v>1504.39569289974</c:v>
                </c:pt>
                <c:pt idx="2397">
                  <c:v>1502.42485333641</c:v>
                </c:pt>
                <c:pt idx="2398">
                  <c:v>1500.45503631208</c:v>
                </c:pt>
                <c:pt idx="2399">
                  <c:v>1498.48624412967</c:v>
                </c:pt>
                <c:pt idx="2400">
                  <c:v>1496.518479088</c:v>
                </c:pt>
                <c:pt idx="2401">
                  <c:v>1494.55174348178</c:v>
                </c:pt>
                <c:pt idx="2402">
                  <c:v>1492.5860396015801</c:v>
                </c:pt>
                <c:pt idx="2403">
                  <c:v>1490.6213697338601</c:v>
                </c:pt>
                <c:pt idx="2404">
                  <c:v>1488.65773616093</c:v>
                </c:pt>
                <c:pt idx="2405">
                  <c:v>1486.69514116095</c:v>
                </c:pt>
                <c:pt idx="2406">
                  <c:v>1484.7335870079401</c:v>
                </c:pt>
                <c:pt idx="2407">
                  <c:v>1482.7730759717399</c:v>
                </c:pt>
                <c:pt idx="2408">
                  <c:v>1480.81361031804</c:v>
                </c:pt>
                <c:pt idx="2409">
                  <c:v>1478.8551923083301</c:v>
                </c:pt>
                <c:pt idx="2410">
                  <c:v>1476.89782419992</c:v>
                </c:pt>
                <c:pt idx="2411">
                  <c:v>1474.94150824595</c:v>
                </c:pt>
                <c:pt idx="2412">
                  <c:v>1472.98624669533</c:v>
                </c:pt>
                <c:pt idx="2413">
                  <c:v>1471.0320417927801</c:v>
                </c:pt>
                <c:pt idx="2414">
                  <c:v>1469.0788957788</c:v>
                </c:pt>
                <c:pt idx="2415">
                  <c:v>1467.12681088965</c:v>
                </c:pt>
                <c:pt idx="2416">
                  <c:v>1465.1757893573899</c:v>
                </c:pt>
                <c:pt idx="2417">
                  <c:v>1463.2258334098201</c:v>
                </c:pt>
                <c:pt idx="2418">
                  <c:v>1461.2769452704899</c:v>
                </c:pt>
                <c:pt idx="2419">
                  <c:v>1459.32912715871</c:v>
                </c:pt>
                <c:pt idx="2420">
                  <c:v>1457.38238128953</c:v>
                </c:pt>
                <c:pt idx="2421">
                  <c:v>1455.43670987372</c:v>
                </c:pt>
                <c:pt idx="2422">
                  <c:v>1453.49211511778</c:v>
                </c:pt>
                <c:pt idx="2423">
                  <c:v>1451.5485992239201</c:v>
                </c:pt>
                <c:pt idx="2424">
                  <c:v>1449.60616439008</c:v>
                </c:pt>
                <c:pt idx="2425">
                  <c:v>1447.66481280989</c:v>
                </c:pt>
                <c:pt idx="2426">
                  <c:v>1445.7245466726599</c:v>
                </c:pt>
                <c:pt idx="2427">
                  <c:v>1443.7853681634101</c:v>
                </c:pt>
                <c:pt idx="2428">
                  <c:v>1441.8472794628301</c:v>
                </c:pt>
                <c:pt idx="2429">
                  <c:v>1439.91028274729</c:v>
                </c:pt>
                <c:pt idx="2430">
                  <c:v>1437.9743801888201</c:v>
                </c:pt>
                <c:pt idx="2431">
                  <c:v>1436.03957395511</c:v>
                </c:pt>
                <c:pt idx="2432">
                  <c:v>1434.1058662095099</c:v>
                </c:pt>
                <c:pt idx="2433">
                  <c:v>1432.1732591110101</c:v>
                </c:pt>
                <c:pt idx="2434">
                  <c:v>1430.24175481422</c:v>
                </c:pt>
                <c:pt idx="2435">
                  <c:v>1428.3113554694201</c:v>
                </c:pt>
                <c:pt idx="2436">
                  <c:v>1426.3820632224799</c:v>
                </c:pt>
                <c:pt idx="2437">
                  <c:v>1424.45388021491</c:v>
                </c:pt>
                <c:pt idx="2438">
                  <c:v>1422.5268085837999</c:v>
                </c:pt>
                <c:pt idx="2439">
                  <c:v>1420.6008504618901</c:v>
                </c:pt>
                <c:pt idx="2440">
                  <c:v>1418.6760079774699</c:v>
                </c:pt>
                <c:pt idx="2441">
                  <c:v>1416.75228325445</c:v>
                </c:pt>
                <c:pt idx="2442">
                  <c:v>1414.8296784123099</c:v>
                </c:pt>
                <c:pt idx="2443">
                  <c:v>1412.90819556611</c:v>
                </c:pt>
                <c:pt idx="2444">
                  <c:v>1410.9878368264699</c:v>
                </c:pt>
                <c:pt idx="2445">
                  <c:v>1409.0686042996001</c:v>
                </c:pt>
                <c:pt idx="2446">
                  <c:v>1407.1505000872401</c:v>
                </c:pt>
                <c:pt idx="2447">
                  <c:v>1405.23352628669</c:v>
                </c:pt>
                <c:pt idx="2448">
                  <c:v>1403.31768499078</c:v>
                </c:pt>
                <c:pt idx="2449">
                  <c:v>1401.4029782878999</c:v>
                </c:pt>
                <c:pt idx="2450">
                  <c:v>1399.4894082619401</c:v>
                </c:pt>
                <c:pt idx="2451">
                  <c:v>1397.57697699236</c:v>
                </c:pt>
                <c:pt idx="2452">
                  <c:v>1395.6656865540799</c:v>
                </c:pt>
                <c:pt idx="2453">
                  <c:v>1393.7555390175601</c:v>
                </c:pt>
                <c:pt idx="2454">
                  <c:v>1391.8465364487799</c:v>
                </c:pt>
                <c:pt idx="2455">
                  <c:v>1389.93868090918</c:v>
                </c:pt>
                <c:pt idx="2456">
                  <c:v>1388.0319744557301</c:v>
                </c:pt>
                <c:pt idx="2457">
                  <c:v>1386.12641914084</c:v>
                </c:pt>
                <c:pt idx="2458">
                  <c:v>1384.2220170124499</c:v>
                </c:pt>
                <c:pt idx="2459">
                  <c:v>1382.31877011393</c:v>
                </c:pt>
                <c:pt idx="2460">
                  <c:v>1380.41668048414</c:v>
                </c:pt>
                <c:pt idx="2461">
                  <c:v>1378.5157501573899</c:v>
                </c:pt>
                <c:pt idx="2462">
                  <c:v>1376.61598116344</c:v>
                </c:pt>
                <c:pt idx="2463">
                  <c:v>1374.7173755275201</c:v>
                </c:pt>
                <c:pt idx="2464">
                  <c:v>1372.81993527027</c:v>
                </c:pt>
                <c:pt idx="2465">
                  <c:v>1370.9236624077801</c:v>
                </c:pt>
                <c:pt idx="2466">
                  <c:v>1369.02855895158</c:v>
                </c:pt>
                <c:pt idx="2467">
                  <c:v>1367.13462690861</c:v>
                </c:pt>
                <c:pt idx="2468">
                  <c:v>1365.2418682812299</c:v>
                </c:pt>
                <c:pt idx="2469">
                  <c:v>1363.3502850672101</c:v>
                </c:pt>
                <c:pt idx="2470">
                  <c:v>1361.4598792597301</c:v>
                </c:pt>
                <c:pt idx="2471">
                  <c:v>1359.57065284736</c:v>
                </c:pt>
                <c:pt idx="2472">
                  <c:v>1357.68260781408</c:v>
                </c:pt>
                <c:pt idx="2473">
                  <c:v>1355.79574613924</c:v>
                </c:pt>
                <c:pt idx="2474">
                  <c:v>1353.91006979759</c:v>
                </c:pt>
                <c:pt idx="2475">
                  <c:v>1352.02558075923</c:v>
                </c:pt>
                <c:pt idx="2476">
                  <c:v>1350.1422809896601</c:v>
                </c:pt>
                <c:pt idx="2477">
                  <c:v>1348.2601724497199</c:v>
                </c:pt>
                <c:pt idx="2478">
                  <c:v>1346.37925709563</c:v>
                </c:pt>
                <c:pt idx="2479">
                  <c:v>1344.49953687895</c:v>
                </c:pt>
                <c:pt idx="2480">
                  <c:v>1342.6210137465901</c:v>
                </c:pt>
                <c:pt idx="2481">
                  <c:v>1340.7436896408101</c:v>
                </c:pt>
                <c:pt idx="2482">
                  <c:v>1338.8675664991899</c:v>
                </c:pt>
                <c:pt idx="2483">
                  <c:v>1336.99264625465</c:v>
                </c:pt>
                <c:pt idx="2484">
                  <c:v>1335.1189308354401</c:v>
                </c:pt>
                <c:pt idx="2485">
                  <c:v>1333.2464221651301</c:v>
                </c:pt>
                <c:pt idx="2486">
                  <c:v>1331.3751221626001</c:v>
                </c:pt>
                <c:pt idx="2487">
                  <c:v>1329.5050327420299</c:v>
                </c:pt>
                <c:pt idx="2488">
                  <c:v>1327.6361558129199</c:v>
                </c:pt>
                <c:pt idx="2489">
                  <c:v>1325.7684932800701</c:v>
                </c:pt>
                <c:pt idx="2490">
                  <c:v>1323.9020470435501</c:v>
                </c:pt>
                <c:pt idx="2491">
                  <c:v>1322.03681899874</c:v>
                </c:pt>
                <c:pt idx="2492">
                  <c:v>1320.1728110362999</c:v>
                </c:pt>
                <c:pt idx="2493">
                  <c:v>1318.3100250421501</c:v>
                </c:pt>
                <c:pt idx="2494">
                  <c:v>1316.4484628975099</c:v>
                </c:pt>
                <c:pt idx="2495">
                  <c:v>1314.58812647883</c:v>
                </c:pt>
                <c:pt idx="2496">
                  <c:v>1312.7290176578699</c:v>
                </c:pt>
                <c:pt idx="2497">
                  <c:v>1310.8711383016</c:v>
                </c:pt>
                <c:pt idx="2498">
                  <c:v>1309.01449027227</c:v>
                </c:pt>
                <c:pt idx="2499">
                  <c:v>1307.15907542736</c:v>
                </c:pt>
                <c:pt idx="2500">
                  <c:v>1305.3048956196101</c:v>
                </c:pt>
                <c:pt idx="2501">
                  <c:v>1303.45195269699</c:v>
                </c:pt>
                <c:pt idx="2502">
                  <c:v>1301.60024850268</c:v>
                </c:pt>
                <c:pt idx="2503">
                  <c:v>1299.74978487512</c:v>
                </c:pt>
                <c:pt idx="2504">
                  <c:v>1297.9005636479401</c:v>
                </c:pt>
                <c:pt idx="2505">
                  <c:v>1296.05258665002</c:v>
                </c:pt>
                <c:pt idx="2506">
                  <c:v>1294.2058557054299</c:v>
                </c:pt>
                <c:pt idx="2507">
                  <c:v>1292.36037263345</c:v>
                </c:pt>
                <c:pt idx="2508">
                  <c:v>1290.51613924857</c:v>
                </c:pt>
                <c:pt idx="2509">
                  <c:v>1288.67315736047</c:v>
                </c:pt>
                <c:pt idx="2510">
                  <c:v>1286.83142877402</c:v>
                </c:pt>
                <c:pt idx="2511">
                  <c:v>1284.99095528929</c:v>
                </c:pt>
                <c:pt idx="2512">
                  <c:v>1283.1517387015299</c:v>
                </c:pt>
                <c:pt idx="2513">
                  <c:v>1281.31378080117</c:v>
                </c:pt>
                <c:pt idx="2514">
                  <c:v>1279.4770833738</c:v>
                </c:pt>
                <c:pt idx="2515">
                  <c:v>1277.6416482002101</c:v>
                </c:pt>
                <c:pt idx="2516">
                  <c:v>1275.8074770563201</c:v>
                </c:pt>
                <c:pt idx="2517">
                  <c:v>1273.97457171324</c:v>
                </c:pt>
                <c:pt idx="2518">
                  <c:v>1272.1429339372301</c:v>
                </c:pt>
                <c:pt idx="2519">
                  <c:v>1270.3125654896801</c:v>
                </c:pt>
                <c:pt idx="2520">
                  <c:v>1268.48346812716</c:v>
                </c:pt>
                <c:pt idx="2521">
                  <c:v>1266.65564360136</c:v>
                </c:pt>
                <c:pt idx="2522">
                  <c:v>1264.82909365913</c:v>
                </c:pt>
                <c:pt idx="2523">
                  <c:v>1263.0038200424301</c:v>
                </c:pt>
                <c:pt idx="2524">
                  <c:v>1261.1798244883701</c:v>
                </c:pt>
                <c:pt idx="2525">
                  <c:v>1259.35710872918</c:v>
                </c:pt>
                <c:pt idx="2526">
                  <c:v>1257.5356744922101</c:v>
                </c:pt>
                <c:pt idx="2527">
                  <c:v>1255.71552349993</c:v>
                </c:pt>
                <c:pt idx="2528">
                  <c:v>1253.89665746993</c:v>
                </c:pt>
                <c:pt idx="2529">
                  <c:v>1252.0790781148901</c:v>
                </c:pt>
                <c:pt idx="2530">
                  <c:v>1250.26278714262</c:v>
                </c:pt>
                <c:pt idx="2531">
                  <c:v>1248.44778625602</c:v>
                </c:pt>
                <c:pt idx="2532">
                  <c:v>1246.6340771530799</c:v>
                </c:pt>
                <c:pt idx="2533">
                  <c:v>1244.82166152691</c:v>
                </c:pt>
                <c:pt idx="2534">
                  <c:v>1243.0105410656699</c:v>
                </c:pt>
                <c:pt idx="2535">
                  <c:v>1241.20071745264</c:v>
                </c:pt>
                <c:pt idx="2536">
                  <c:v>1239.3921923661601</c:v>
                </c:pt>
                <c:pt idx="2537">
                  <c:v>1237.58496747967</c:v>
                </c:pt>
                <c:pt idx="2538">
                  <c:v>1235.7790444616601</c:v>
                </c:pt>
                <c:pt idx="2539">
                  <c:v>1233.9744249757</c:v>
                </c:pt>
                <c:pt idx="2540">
                  <c:v>1232.1711106804401</c:v>
                </c:pt>
                <c:pt idx="2541">
                  <c:v>1230.3691032295801</c:v>
                </c:pt>
                <c:pt idx="2542">
                  <c:v>1228.5684042718699</c:v>
                </c:pt>
                <c:pt idx="2543">
                  <c:v>1226.7690154511299</c:v>
                </c:pt>
                <c:pt idx="2544">
                  <c:v>1224.9709384062301</c:v>
                </c:pt>
                <c:pt idx="2545">
                  <c:v>1223.1741747710801</c:v>
                </c:pt>
                <c:pt idx="2546">
                  <c:v>1221.37872617465</c:v>
                </c:pt>
                <c:pt idx="2547">
                  <c:v>1219.5845942409301</c:v>
                </c:pt>
                <c:pt idx="2548">
                  <c:v>1217.7917805889699</c:v>
                </c:pt>
                <c:pt idx="2549">
                  <c:v>1216.0002868328399</c:v>
                </c:pt>
                <c:pt idx="2550">
                  <c:v>1214.21011458165</c:v>
                </c:pt>
                <c:pt idx="2551">
                  <c:v>1212.4212654395201</c:v>
                </c:pt>
                <c:pt idx="2552">
                  <c:v>1210.6337410056101</c:v>
                </c:pt>
                <c:pt idx="2553">
                  <c:v>1208.8475428741001</c:v>
                </c:pt>
                <c:pt idx="2554">
                  <c:v>1207.06267263418</c:v>
                </c:pt>
                <c:pt idx="2555">
                  <c:v>1205.2791318700599</c:v>
                </c:pt>
                <c:pt idx="2556">
                  <c:v>1203.4969221609499</c:v>
                </c:pt>
                <c:pt idx="2557">
                  <c:v>1201.71604508109</c:v>
                </c:pt>
                <c:pt idx="2558">
                  <c:v>1199.9365021997</c:v>
                </c:pt>
                <c:pt idx="2559">
                  <c:v>1198.158295081</c:v>
                </c:pt>
                <c:pt idx="2560">
                  <c:v>1196.3814252842401</c:v>
                </c:pt>
                <c:pt idx="2561">
                  <c:v>1194.6058943636299</c:v>
                </c:pt>
                <c:pt idx="2562">
                  <c:v>1192.8317038683999</c:v>
                </c:pt>
                <c:pt idx="2563">
                  <c:v>1191.0588553427301</c:v>
                </c:pt>
                <c:pt idx="2564">
                  <c:v>1189.2873503258299</c:v>
                </c:pt>
                <c:pt idx="2565">
                  <c:v>1187.5171903518701</c:v>
                </c:pt>
                <c:pt idx="2566">
                  <c:v>1185.74837694999</c:v>
                </c:pt>
                <c:pt idx="2567">
                  <c:v>1183.98091164433</c:v>
                </c:pt>
                <c:pt idx="2568">
                  <c:v>1182.214795954</c:v>
                </c:pt>
                <c:pt idx="2569">
                  <c:v>1180.45003139306</c:v>
                </c:pt>
                <c:pt idx="2570">
                  <c:v>1178.6866194705699</c:v>
                </c:pt>
                <c:pt idx="2571">
                  <c:v>1176.92456169052</c:v>
                </c:pt>
                <c:pt idx="2572">
                  <c:v>1175.16385955189</c:v>
                </c:pt>
                <c:pt idx="2573">
                  <c:v>1173.40451454861</c:v>
                </c:pt>
                <c:pt idx="2574">
                  <c:v>1171.6465281695801</c:v>
                </c:pt>
                <c:pt idx="2575">
                  <c:v>1169.8899018986299</c:v>
                </c:pt>
                <c:pt idx="2576">
                  <c:v>1168.1346372145599</c:v>
                </c:pt>
                <c:pt idx="2577">
                  <c:v>1166.3807355911099</c:v>
                </c:pt>
                <c:pt idx="2578">
                  <c:v>1164.6281984969901</c:v>
                </c:pt>
                <c:pt idx="2579">
                  <c:v>1162.8770273958201</c:v>
                </c:pt>
                <c:pt idx="2580">
                  <c:v>1161.1272237461901</c:v>
                </c:pt>
                <c:pt idx="2581">
                  <c:v>1159.3787890016099</c:v>
                </c:pt>
                <c:pt idx="2582">
                  <c:v>1157.63172461053</c:v>
                </c:pt>
                <c:pt idx="2583">
                  <c:v>1155.8860320163601</c:v>
                </c:pt>
                <c:pt idx="2584">
                  <c:v>1154.1417126573999</c:v>
                </c:pt>
                <c:pt idx="2585">
                  <c:v>1152.3987679669201</c:v>
                </c:pt>
                <c:pt idx="2586">
                  <c:v>1150.65719937309</c:v>
                </c:pt>
                <c:pt idx="2587">
                  <c:v>1148.9170082990099</c:v>
                </c:pt>
                <c:pt idx="2588">
                  <c:v>1147.17819616272</c:v>
                </c:pt>
                <c:pt idx="2589">
                  <c:v>1145.4407643771599</c:v>
                </c:pt>
                <c:pt idx="2590">
                  <c:v>1143.7047143502</c:v>
                </c:pt>
                <c:pt idx="2591">
                  <c:v>1141.97004748463</c:v>
                </c:pt>
                <c:pt idx="2592">
                  <c:v>1140.2367651781301</c:v>
                </c:pt>
                <c:pt idx="2593">
                  <c:v>1138.5048688233301</c:v>
                </c:pt>
                <c:pt idx="2594">
                  <c:v>1136.77435980774</c:v>
                </c:pt>
                <c:pt idx="2595">
                  <c:v>1135.0452395138</c:v>
                </c:pt>
                <c:pt idx="2596">
                  <c:v>1133.3175093188199</c:v>
                </c:pt>
                <c:pt idx="2597">
                  <c:v>1131.59117059507</c:v>
                </c:pt>
                <c:pt idx="2598">
                  <c:v>1129.8662247096599</c:v>
                </c:pt>
                <c:pt idx="2599">
                  <c:v>1128.1426730246501</c:v>
                </c:pt>
                <c:pt idx="2600">
                  <c:v>1126.42051689698</c:v>
                </c:pt>
                <c:pt idx="2601">
                  <c:v>1124.69975767849</c:v>
                </c:pt>
                <c:pt idx="2602">
                  <c:v>1122.98039671589</c:v>
                </c:pt>
                <c:pt idx="2603">
                  <c:v>1121.2624353508299</c:v>
                </c:pt>
                <c:pt idx="2604">
                  <c:v>1119.5458749198001</c:v>
                </c:pt>
                <c:pt idx="2605">
                  <c:v>1117.83071675423</c:v>
                </c:pt>
                <c:pt idx="2606">
                  <c:v>1116.1169621803899</c:v>
                </c:pt>
                <c:pt idx="2607">
                  <c:v>1114.40461251947</c:v>
                </c:pt>
                <c:pt idx="2608">
                  <c:v>1112.69366908754</c:v>
                </c:pt>
                <c:pt idx="2609">
                  <c:v>1110.9841331955299</c:v>
                </c:pt>
                <c:pt idx="2610">
                  <c:v>1109.27600614928</c:v>
                </c:pt>
                <c:pt idx="2611">
                  <c:v>1107.5692892494999</c:v>
                </c:pt>
                <c:pt idx="2612">
                  <c:v>1105.8639837917599</c:v>
                </c:pt>
                <c:pt idx="2613">
                  <c:v>1104.16009106653</c:v>
                </c:pt>
                <c:pt idx="2614">
                  <c:v>1102.4576123591601</c:v>
                </c:pt>
                <c:pt idx="2615">
                  <c:v>1100.75654894984</c:v>
                </c:pt>
                <c:pt idx="2616">
                  <c:v>1099.0569021136801</c:v>
                </c:pt>
                <c:pt idx="2617">
                  <c:v>1097.3586731206101</c:v>
                </c:pt>
                <c:pt idx="2618">
                  <c:v>1095.66186323547</c:v>
                </c:pt>
                <c:pt idx="2619">
                  <c:v>1093.9664737179601</c:v>
                </c:pt>
                <c:pt idx="2620">
                  <c:v>1092.2725058226199</c:v>
                </c:pt>
                <c:pt idx="2621">
                  <c:v>1090.5799607988999</c:v>
                </c:pt>
                <c:pt idx="2622">
                  <c:v>1088.8888398910899</c:v>
                </c:pt>
                <c:pt idx="2623">
                  <c:v>1087.1991443383299</c:v>
                </c:pt>
                <c:pt idx="2624">
                  <c:v>1085.5108753746599</c:v>
                </c:pt>
                <c:pt idx="2625">
                  <c:v>1083.82403422895</c:v>
                </c:pt>
                <c:pt idx="2626">
                  <c:v>1082.13862212495</c:v>
                </c:pt>
                <c:pt idx="2627">
                  <c:v>1080.45464028125</c:v>
                </c:pt>
                <c:pt idx="2628">
                  <c:v>1078.7720899113101</c:v>
                </c:pt>
                <c:pt idx="2629">
                  <c:v>1077.0909722234601</c:v>
                </c:pt>
                <c:pt idx="2630">
                  <c:v>1075.41128842086</c:v>
                </c:pt>
                <c:pt idx="2631">
                  <c:v>1073.7330397015401</c:v>
                </c:pt>
                <c:pt idx="2632">
                  <c:v>1072.0562272584</c:v>
                </c:pt>
                <c:pt idx="2633">
                  <c:v>1070.3808522791601</c:v>
                </c:pt>
                <c:pt idx="2634">
                  <c:v>1068.7069159464099</c:v>
                </c:pt>
                <c:pt idx="2635">
                  <c:v>1067.03441943761</c:v>
                </c:pt>
                <c:pt idx="2636">
                  <c:v>1065.3633639250399</c:v>
                </c:pt>
                <c:pt idx="2637">
                  <c:v>1063.6937505758499</c:v>
                </c:pt>
                <c:pt idx="2638">
                  <c:v>1062.0255805520401</c:v>
                </c:pt>
                <c:pt idx="2639">
                  <c:v>1060.35885501045</c:v>
                </c:pt>
                <c:pt idx="2640">
                  <c:v>1058.69357510277</c:v>
                </c:pt>
                <c:pt idx="2641">
                  <c:v>1057.02974197554</c:v>
                </c:pt>
                <c:pt idx="2642">
                  <c:v>1055.3673567701601</c:v>
                </c:pt>
                <c:pt idx="2643">
                  <c:v>1053.7064206228599</c:v>
                </c:pt>
                <c:pt idx="2644">
                  <c:v>1052.0469346647301</c:v>
                </c:pt>
                <c:pt idx="2645">
                  <c:v>1050.38890002168</c:v>
                </c:pt>
                <c:pt idx="2646">
                  <c:v>1048.73231781451</c:v>
                </c:pt>
                <c:pt idx="2647">
                  <c:v>1047.0771891588099</c:v>
                </c:pt>
                <c:pt idx="2648">
                  <c:v>1045.4235151650701</c:v>
                </c:pt>
                <c:pt idx="2649">
                  <c:v>1043.77129693859</c:v>
                </c:pt>
                <c:pt idx="2650">
                  <c:v>1042.12053557951</c:v>
                </c:pt>
                <c:pt idx="2651">
                  <c:v>1040.4712321828499</c:v>
                </c:pt>
                <c:pt idx="2652">
                  <c:v>1038.8233878384201</c:v>
                </c:pt>
                <c:pt idx="2653">
                  <c:v>1037.1770036309299</c:v>
                </c:pt>
                <c:pt idx="2654">
                  <c:v>1035.53208063989</c:v>
                </c:pt>
                <c:pt idx="2655">
                  <c:v>1033.88861993967</c:v>
                </c:pt>
                <c:pt idx="2656">
                  <c:v>1032.2466225994899</c:v>
                </c:pt>
                <c:pt idx="2657">
                  <c:v>1030.6060896833901</c:v>
                </c:pt>
                <c:pt idx="2658">
                  <c:v>1028.96702225028</c:v>
                </c:pt>
                <c:pt idx="2659">
                  <c:v>1027.32942135388</c:v>
                </c:pt>
                <c:pt idx="2660">
                  <c:v>1025.6932880427901</c:v>
                </c:pt>
                <c:pt idx="2661">
                  <c:v>1024.0586233604199</c:v>
                </c:pt>
                <c:pt idx="2662">
                  <c:v>1022.42542834504</c:v>
                </c:pt>
                <c:pt idx="2663">
                  <c:v>1020.79370402976</c:v>
                </c:pt>
                <c:pt idx="2664">
                  <c:v>1019.16345144252</c:v>
                </c:pt>
                <c:pt idx="2665">
                  <c:v>1017.53467160612</c:v>
                </c:pt>
                <c:pt idx="2666">
                  <c:v>1015.9073655382</c:v>
                </c:pt>
                <c:pt idx="2667">
                  <c:v>1014.28153425122</c:v>
                </c:pt>
                <c:pt idx="2668">
                  <c:v>1012.6571787525201</c:v>
                </c:pt>
                <c:pt idx="2669">
                  <c:v>1011.03430004425</c:v>
                </c:pt>
                <c:pt idx="2670">
                  <c:v>1009.41289912343</c:v>
                </c:pt>
                <c:pt idx="2671">
                  <c:v>1007.79297698191</c:v>
                </c:pt>
                <c:pt idx="2672">
                  <c:v>1006.17453460638</c:v>
                </c:pt>
                <c:pt idx="2673">
                  <c:v>1004.55757297838</c:v>
                </c:pt>
                <c:pt idx="2674">
                  <c:v>1002.9420930743</c:v>
                </c:pt>
                <c:pt idx="2675">
                  <c:v>1001.32809586537</c:v>
                </c:pt>
                <c:pt idx="2676">
                  <c:v>999.71558231767096</c:v>
                </c:pt>
                <c:pt idx="2677">
                  <c:v>998.10455339211501</c:v>
                </c:pt>
                <c:pt idx="2678">
                  <c:v>996.495010044477</c:v>
                </c:pt>
                <c:pt idx="2679">
                  <c:v>994.88695322537399</c:v>
                </c:pt>
                <c:pt idx="2680">
                  <c:v>993.28038388027096</c:v>
                </c:pt>
                <c:pt idx="2681">
                  <c:v>991.67530294948006</c:v>
                </c:pt>
                <c:pt idx="2682">
                  <c:v>990.07171136816498</c:v>
                </c:pt>
                <c:pt idx="2683">
                  <c:v>988.46961006633501</c:v>
                </c:pt>
                <c:pt idx="2684">
                  <c:v>986.86899996885495</c:v>
                </c:pt>
                <c:pt idx="2685">
                  <c:v>985.269881995437</c:v>
                </c:pt>
                <c:pt idx="2686">
                  <c:v>983.67225706064596</c:v>
                </c:pt>
                <c:pt idx="2687">
                  <c:v>982.07612607390001</c:v>
                </c:pt>
                <c:pt idx="2688">
                  <c:v>980.48148993946904</c:v>
                </c:pt>
                <c:pt idx="2689">
                  <c:v>978.88834955647997</c:v>
                </c:pt>
                <c:pt idx="2690">
                  <c:v>977.29670581891196</c:v>
                </c:pt>
                <c:pt idx="2691">
                  <c:v>975.70655961560203</c:v>
                </c:pt>
                <c:pt idx="2692">
                  <c:v>974.11791183024297</c:v>
                </c:pt>
                <c:pt idx="2693">
                  <c:v>972.53076334138495</c:v>
                </c:pt>
                <c:pt idx="2694">
                  <c:v>970.94511502243802</c:v>
                </c:pt>
                <c:pt idx="2695">
                  <c:v>969.36096774167095</c:v>
                </c:pt>
                <c:pt idx="2696">
                  <c:v>967.778322362214</c:v>
                </c:pt>
                <c:pt idx="2697">
                  <c:v>966.19717974206003</c:v>
                </c:pt>
                <c:pt idx="2698">
                  <c:v>964.61754073406303</c:v>
                </c:pt>
                <c:pt idx="2699">
                  <c:v>963.03940618594095</c:v>
                </c:pt>
                <c:pt idx="2700">
                  <c:v>961.46277694028004</c:v>
                </c:pt>
                <c:pt idx="2701">
                  <c:v>959.88765383452801</c:v>
                </c:pt>
                <c:pt idx="2702">
                  <c:v>958.31403770100496</c:v>
                </c:pt>
                <c:pt idx="2703">
                  <c:v>956.74192936689599</c:v>
                </c:pt>
                <c:pt idx="2704">
                  <c:v>955.17132965425799</c:v>
                </c:pt>
                <c:pt idx="2705">
                  <c:v>953.60223938002002</c:v>
                </c:pt>
                <c:pt idx="2706">
                  <c:v>952.03465935598194</c:v>
                </c:pt>
                <c:pt idx="2707">
                  <c:v>950.46859038881701</c:v>
                </c:pt>
                <c:pt idx="2708">
                  <c:v>948.90403328007699</c:v>
                </c:pt>
                <c:pt idx="2709">
                  <c:v>947.340988826189</c:v>
                </c:pt>
                <c:pt idx="2710">
                  <c:v>945.77945781845403</c:v>
                </c:pt>
                <c:pt idx="2711">
                  <c:v>944.21944104306101</c:v>
                </c:pt>
                <c:pt idx="2712">
                  <c:v>942.66093928107296</c:v>
                </c:pt>
                <c:pt idx="2713">
                  <c:v>941.10395330843801</c:v>
                </c:pt>
                <c:pt idx="2714">
                  <c:v>939.54848389598897</c:v>
                </c:pt>
                <c:pt idx="2715">
                  <c:v>937.99453180944397</c:v>
                </c:pt>
                <c:pt idx="2716">
                  <c:v>936.44209780940696</c:v>
                </c:pt>
                <c:pt idx="2717">
                  <c:v>934.89118265137404</c:v>
                </c:pt>
                <c:pt idx="2718">
                  <c:v>933.34178708572904</c:v>
                </c:pt>
                <c:pt idx="2719">
                  <c:v>931.79391185774898</c:v>
                </c:pt>
                <c:pt idx="2720">
                  <c:v>930.24755770760498</c:v>
                </c:pt>
                <c:pt idx="2721">
                  <c:v>928.70272537036499</c:v>
                </c:pt>
                <c:pt idx="2722">
                  <c:v>927.15941557599206</c:v>
                </c:pt>
                <c:pt idx="2723">
                  <c:v>925.61762904935199</c:v>
                </c:pt>
                <c:pt idx="2724">
                  <c:v>924.07736651020605</c:v>
                </c:pt>
                <c:pt idx="2725">
                  <c:v>922.53862867322403</c:v>
                </c:pt>
                <c:pt idx="2726">
                  <c:v>921.00141624797902</c:v>
                </c:pt>
                <c:pt idx="2727">
                  <c:v>919.46572993894904</c:v>
                </c:pt>
                <c:pt idx="2728">
                  <c:v>917.93157044552402</c:v>
                </c:pt>
                <c:pt idx="2729">
                  <c:v>916.39893846200096</c:v>
                </c:pt>
                <c:pt idx="2730">
                  <c:v>914.86783467759096</c:v>
                </c:pt>
                <c:pt idx="2731">
                  <c:v>913.33825977642095</c:v>
                </c:pt>
                <c:pt idx="2732">
                  <c:v>911.810214437534</c:v>
                </c:pt>
                <c:pt idx="2733">
                  <c:v>910.28369933488898</c:v>
                </c:pt>
                <c:pt idx="2734">
                  <c:v>908.75871513737195</c:v>
                </c:pt>
                <c:pt idx="2735">
                  <c:v>907.23526250878399</c:v>
                </c:pt>
                <c:pt idx="2736">
                  <c:v>905.71334210785994</c:v>
                </c:pt>
                <c:pt idx="2737">
                  <c:v>904.192954588254</c:v>
                </c:pt>
                <c:pt idx="2738">
                  <c:v>902.67410059855501</c:v>
                </c:pt>
                <c:pt idx="2739">
                  <c:v>901.15678078228098</c:v>
                </c:pt>
                <c:pt idx="2740">
                  <c:v>899.64099577788704</c:v>
                </c:pt>
                <c:pt idx="2741">
                  <c:v>898.12674621875897</c:v>
                </c:pt>
                <c:pt idx="2742">
                  <c:v>896.61403273322901</c:v>
                </c:pt>
                <c:pt idx="2743">
                  <c:v>895.10285594456298</c:v>
                </c:pt>
                <c:pt idx="2744">
                  <c:v>893.59321647097499</c:v>
                </c:pt>
                <c:pt idx="2745">
                  <c:v>892.08511492562195</c:v>
                </c:pt>
                <c:pt idx="2746">
                  <c:v>890.57855191660997</c:v>
                </c:pt>
                <c:pt idx="2747">
                  <c:v>889.07352804699701</c:v>
                </c:pt>
                <c:pt idx="2748">
                  <c:v>887.57004391479404</c:v>
                </c:pt>
                <c:pt idx="2749">
                  <c:v>886.06810011296295</c:v>
                </c:pt>
                <c:pt idx="2750">
                  <c:v>884.56769722943102</c:v>
                </c:pt>
                <c:pt idx="2751">
                  <c:v>883.068835847081</c:v>
                </c:pt>
                <c:pt idx="2752">
                  <c:v>881.57151654376003</c:v>
                </c:pt>
                <c:pt idx="2753">
                  <c:v>880.07573989228399</c:v>
                </c:pt>
                <c:pt idx="2754">
                  <c:v>878.58150646043305</c:v>
                </c:pt>
                <c:pt idx="2755">
                  <c:v>877.08881681096</c:v>
                </c:pt>
                <c:pt idx="2756">
                  <c:v>875.59767150159405</c:v>
                </c:pt>
                <c:pt idx="2757">
                  <c:v>874.108071085039</c:v>
                </c:pt>
                <c:pt idx="2758">
                  <c:v>872.62001610897596</c:v>
                </c:pt>
                <c:pt idx="2759">
                  <c:v>871.133507116072</c:v>
                </c:pt>
                <c:pt idx="2760">
                  <c:v>869.64854464397695</c:v>
                </c:pt>
                <c:pt idx="2761">
                  <c:v>868.165129225329</c:v>
                </c:pt>
                <c:pt idx="2762">
                  <c:v>866.68326138775501</c:v>
                </c:pt>
                <c:pt idx="2763">
                  <c:v>865.20294165387998</c:v>
                </c:pt>
                <c:pt idx="2764">
                  <c:v>863.72417054131995</c:v>
                </c:pt>
                <c:pt idx="2765">
                  <c:v>862.246948562694</c:v>
                </c:pt>
                <c:pt idx="2766">
                  <c:v>860.77127622562102</c:v>
                </c:pt>
                <c:pt idx="2767">
                  <c:v>859.29715403272803</c:v>
                </c:pt>
                <c:pt idx="2768">
                  <c:v>857.82458248164596</c:v>
                </c:pt>
                <c:pt idx="2769">
                  <c:v>856.35356206502104</c:v>
                </c:pt>
                <c:pt idx="2770">
                  <c:v>854.88409327051295</c:v>
                </c:pt>
                <c:pt idx="2771">
                  <c:v>853.41617658079701</c:v>
                </c:pt>
                <c:pt idx="2772">
                  <c:v>851.949812473571</c:v>
                </c:pt>
                <c:pt idx="2773">
                  <c:v>850.48500142155399</c:v>
                </c:pt>
                <c:pt idx="2774">
                  <c:v>849.02174389249501</c:v>
                </c:pt>
                <c:pt idx="2775">
                  <c:v>847.56004034917305</c:v>
                </c:pt>
                <c:pt idx="2776">
                  <c:v>846.099891249395</c:v>
                </c:pt>
                <c:pt idx="2777">
                  <c:v>844.64129704600998</c:v>
                </c:pt>
                <c:pt idx="2778">
                  <c:v>843.18425818690503</c:v>
                </c:pt>
                <c:pt idx="2779">
                  <c:v>841.72877511500997</c:v>
                </c:pt>
                <c:pt idx="2780">
                  <c:v>840.27484826830096</c:v>
                </c:pt>
                <c:pt idx="2781">
                  <c:v>838.822478079804</c:v>
                </c:pt>
                <c:pt idx="2782">
                  <c:v>837.37166497759597</c:v>
                </c:pt>
                <c:pt idx="2783">
                  <c:v>835.92240938481496</c:v>
                </c:pt>
                <c:pt idx="2784">
                  <c:v>834.47471171965401</c:v>
                </c:pt>
                <c:pt idx="2785">
                  <c:v>833.02857239537298</c:v>
                </c:pt>
                <c:pt idx="2786">
                  <c:v>831.58399182029495</c:v>
                </c:pt>
                <c:pt idx="2787">
                  <c:v>830.14097039781598</c:v>
                </c:pt>
                <c:pt idx="2788">
                  <c:v>828.69950852640602</c:v>
                </c:pt>
                <c:pt idx="2789">
                  <c:v>827.25960659961004</c:v>
                </c:pt>
                <c:pt idx="2790">
                  <c:v>825.82126500605602</c:v>
                </c:pt>
                <c:pt idx="2791">
                  <c:v>824.38448412945502</c:v>
                </c:pt>
                <c:pt idx="2792">
                  <c:v>822.94926434860497</c:v>
                </c:pt>
                <c:pt idx="2793">
                  <c:v>821.51560603739995</c:v>
                </c:pt>
                <c:pt idx="2794">
                  <c:v>820.083509564824</c:v>
                </c:pt>
                <c:pt idx="2795">
                  <c:v>818.65297529496297</c:v>
                </c:pt>
                <c:pt idx="2796">
                  <c:v>817.224003587006</c:v>
                </c:pt>
                <c:pt idx="2797">
                  <c:v>815.79659479524605</c:v>
                </c:pt>
                <c:pt idx="2798">
                  <c:v>814.37074926908997</c:v>
                </c:pt>
                <c:pt idx="2799">
                  <c:v>812.94646735305503</c:v>
                </c:pt>
                <c:pt idx="2800">
                  <c:v>811.52374938677804</c:v>
                </c:pt>
                <c:pt idx="2801">
                  <c:v>810.10259570501705</c:v>
                </c:pt>
                <c:pt idx="2802">
                  <c:v>808.68300663765604</c:v>
                </c:pt>
                <c:pt idx="2803">
                  <c:v>807.26498250970894</c:v>
                </c:pt>
                <c:pt idx="2804">
                  <c:v>805.84852364132098</c:v>
                </c:pt>
                <c:pt idx="2805">
                  <c:v>804.43363034777701</c:v>
                </c:pt>
                <c:pt idx="2806">
                  <c:v>803.02030293949895</c:v>
                </c:pt>
                <c:pt idx="2807">
                  <c:v>801.60854172205995</c:v>
                </c:pt>
                <c:pt idx="2808">
                  <c:v>800.19834699617695</c:v>
                </c:pt>
                <c:pt idx="2809">
                  <c:v>798.789719057723</c:v>
                </c:pt>
                <c:pt idx="2810">
                  <c:v>797.38265819772698</c:v>
                </c:pt>
                <c:pt idx="2811">
                  <c:v>795.97716470237901</c:v>
                </c:pt>
                <c:pt idx="2812">
                  <c:v>794.57323885303504</c:v>
                </c:pt>
                <c:pt idx="2813">
                  <c:v>793.17088092622203</c:v>
                </c:pt>
                <c:pt idx="2814">
                  <c:v>791.770091193638</c:v>
                </c:pt>
                <c:pt idx="2815">
                  <c:v>790.37086992215905</c:v>
                </c:pt>
                <c:pt idx="2816">
                  <c:v>788.97321737384596</c:v>
                </c:pt>
                <c:pt idx="2817">
                  <c:v>787.57713380594203</c:v>
                </c:pt>
                <c:pt idx="2818">
                  <c:v>786.18261947088297</c:v>
                </c:pt>
                <c:pt idx="2819">
                  <c:v>784.78967461629998</c:v>
                </c:pt>
                <c:pt idx="2820">
                  <c:v>783.39829948502097</c:v>
                </c:pt>
                <c:pt idx="2821">
                  <c:v>782.008494315078</c:v>
                </c:pt>
                <c:pt idx="2822">
                  <c:v>780.62025933971199</c:v>
                </c:pt>
                <c:pt idx="2823">
                  <c:v>779.23359478737598</c:v>
                </c:pt>
                <c:pt idx="2824">
                  <c:v>777.84850088173505</c:v>
                </c:pt>
                <c:pt idx="2825">
                  <c:v>776.46497784168105</c:v>
                </c:pt>
                <c:pt idx="2826">
                  <c:v>775.08302588132597</c:v>
                </c:pt>
                <c:pt idx="2827">
                  <c:v>773.702645210014</c:v>
                </c:pt>
                <c:pt idx="2828">
                  <c:v>772.32383603232495</c:v>
                </c:pt>
                <c:pt idx="2829">
                  <c:v>770.94659854807105</c:v>
                </c:pt>
                <c:pt idx="2830">
                  <c:v>769.57093295231505</c:v>
                </c:pt>
                <c:pt idx="2831">
                  <c:v>768.19683943536199</c:v>
                </c:pt>
                <c:pt idx="2832">
                  <c:v>766.82431818277098</c:v>
                </c:pt>
                <c:pt idx="2833">
                  <c:v>765.45336937535797</c:v>
                </c:pt>
                <c:pt idx="2834">
                  <c:v>764.08399318919999</c:v>
                </c:pt>
                <c:pt idx="2835">
                  <c:v>762.71618979563902</c:v>
                </c:pt>
                <c:pt idx="2836">
                  <c:v>761.34995936128905</c:v>
                </c:pt>
                <c:pt idx="2837">
                  <c:v>759.98530204804001</c:v>
                </c:pt>
                <c:pt idx="2838">
                  <c:v>758.62221801305805</c:v>
                </c:pt>
                <c:pt idx="2839">
                  <c:v>757.260707408798</c:v>
                </c:pt>
                <c:pt idx="2840">
                  <c:v>755.90077038300001</c:v>
                </c:pt>
                <c:pt idx="2841">
                  <c:v>754.54240707870497</c:v>
                </c:pt>
                <c:pt idx="2842">
                  <c:v>753.18561763424498</c:v>
                </c:pt>
                <c:pt idx="2843">
                  <c:v>751.83040218326005</c:v>
                </c:pt>
                <c:pt idx="2844">
                  <c:v>750.476760854698</c:v>
                </c:pt>
                <c:pt idx="2845">
                  <c:v>749.12469377282002</c:v>
                </c:pt>
                <c:pt idx="2846">
                  <c:v>747.77420105720398</c:v>
                </c:pt>
                <c:pt idx="2847">
                  <c:v>746.425282822756</c:v>
                </c:pt>
                <c:pt idx="2848">
                  <c:v>745.07793917970105</c:v>
                </c:pt>
                <c:pt idx="2849">
                  <c:v>743.73217023360598</c:v>
                </c:pt>
                <c:pt idx="2850">
                  <c:v>742.38797608537197</c:v>
                </c:pt>
                <c:pt idx="2851">
                  <c:v>741.04535683124095</c:v>
                </c:pt>
                <c:pt idx="2852">
                  <c:v>739.70431256280597</c:v>
                </c:pt>
                <c:pt idx="2853">
                  <c:v>738.36484336701096</c:v>
                </c:pt>
                <c:pt idx="2854">
                  <c:v>737.02694932615998</c:v>
                </c:pt>
                <c:pt idx="2855">
                  <c:v>735.69063051791704</c:v>
                </c:pt>
                <c:pt idx="2856">
                  <c:v>734.35588701531503</c:v>
                </c:pt>
                <c:pt idx="2857">
                  <c:v>733.02271888676205</c:v>
                </c:pt>
                <c:pt idx="2858">
                  <c:v>731.69112619604095</c:v>
                </c:pt>
                <c:pt idx="2859">
                  <c:v>730.36110900232097</c:v>
                </c:pt>
                <c:pt idx="2860">
                  <c:v>729.03266736015905</c:v>
                </c:pt>
                <c:pt idx="2861">
                  <c:v>727.70580131950396</c:v>
                </c:pt>
                <c:pt idx="2862">
                  <c:v>726.38051092570595</c:v>
                </c:pt>
                <c:pt idx="2863">
                  <c:v>725.05679621951799</c:v>
                </c:pt>
                <c:pt idx="2864">
                  <c:v>723.73465723710297</c:v>
                </c:pt>
                <c:pt idx="2865">
                  <c:v>722.41409401003602</c:v>
                </c:pt>
                <c:pt idx="2866">
                  <c:v>721.09510656531802</c:v>
                </c:pt>
                <c:pt idx="2867">
                  <c:v>719.777694925368</c:v>
                </c:pt>
                <c:pt idx="2868">
                  <c:v>718.46185910804104</c:v>
                </c:pt>
                <c:pt idx="2869">
                  <c:v>717.14759912662305</c:v>
                </c:pt>
                <c:pt idx="2870">
                  <c:v>715.83491498984699</c:v>
                </c:pt>
                <c:pt idx="2871">
                  <c:v>714.52380670188597</c:v>
                </c:pt>
                <c:pt idx="2872">
                  <c:v>713.21427426237199</c:v>
                </c:pt>
                <c:pt idx="2873">
                  <c:v>711.90631766638796</c:v>
                </c:pt>
                <c:pt idx="2874">
                  <c:v>710.59993690448403</c:v>
                </c:pt>
                <c:pt idx="2875">
                  <c:v>709.29513196267703</c:v>
                </c:pt>
                <c:pt idx="2876">
                  <c:v>707.99190282245797</c:v>
                </c:pt>
                <c:pt idx="2877">
                  <c:v>706.69024946079696</c:v>
                </c:pt>
                <c:pt idx="2878">
                  <c:v>705.39017185014904</c:v>
                </c:pt>
                <c:pt idx="2879">
                  <c:v>704.09166995845897</c:v>
                </c:pt>
                <c:pt idx="2880">
                  <c:v>702.79474374916902</c:v>
                </c:pt>
                <c:pt idx="2881">
                  <c:v>701.49939318122097</c:v>
                </c:pt>
                <c:pt idx="2882">
                  <c:v>700.20561820906596</c:v>
                </c:pt>
                <c:pt idx="2883">
                  <c:v>698.91341878266496</c:v>
                </c:pt>
                <c:pt idx="2884">
                  <c:v>697.62279484750104</c:v>
                </c:pt>
                <c:pt idx="2885">
                  <c:v>696.333746344578</c:v>
                </c:pt>
                <c:pt idx="2886">
                  <c:v>695.04627321043097</c:v>
                </c:pt>
                <c:pt idx="2887">
                  <c:v>693.76037537712898</c:v>
                </c:pt>
                <c:pt idx="2888">
                  <c:v>692.47605277228502</c:v>
                </c:pt>
                <c:pt idx="2889">
                  <c:v>691.19330531905496</c:v>
                </c:pt>
                <c:pt idx="2890">
                  <c:v>689.91213293615203</c:v>
                </c:pt>
                <c:pt idx="2891">
                  <c:v>688.63253553784398</c:v>
                </c:pt>
                <c:pt idx="2892">
                  <c:v>687.35451303396405</c:v>
                </c:pt>
                <c:pt idx="2893">
                  <c:v>686.07806532991503</c:v>
                </c:pt>
                <c:pt idx="2894">
                  <c:v>684.80319232667603</c:v>
                </c:pt>
                <c:pt idx="2895">
                  <c:v>683.52989392080804</c:v>
                </c:pt>
                <c:pt idx="2896">
                  <c:v>682.25817000445795</c:v>
                </c:pt>
                <c:pt idx="2897">
                  <c:v>680.98802046536798</c:v>
                </c:pt>
                <c:pt idx="2898">
                  <c:v>679.71944518687803</c:v>
                </c:pt>
                <c:pt idx="2899">
                  <c:v>678.45244404793402</c:v>
                </c:pt>
                <c:pt idx="2900">
                  <c:v>677.18701692309503</c:v>
                </c:pt>
                <c:pt idx="2901">
                  <c:v>675.92316368253205</c:v>
                </c:pt>
                <c:pt idx="2902">
                  <c:v>674.66088419204402</c:v>
                </c:pt>
                <c:pt idx="2903">
                  <c:v>673.40017831305602</c:v>
                </c:pt>
                <c:pt idx="2904">
                  <c:v>672.141045902629</c:v>
                </c:pt>
                <c:pt idx="2905">
                  <c:v>670.88348681346804</c:v>
                </c:pt>
                <c:pt idx="2906">
                  <c:v>669.62750089391795</c:v>
                </c:pt>
                <c:pt idx="2907">
                  <c:v>668.37308798798495</c:v>
                </c:pt>
                <c:pt idx="2908">
                  <c:v>667.12024793532896</c:v>
                </c:pt>
                <c:pt idx="2909">
                  <c:v>665.86898057127701</c:v>
                </c:pt>
                <c:pt idx="2910">
                  <c:v>664.61928572682802</c:v>
                </c:pt>
                <c:pt idx="2911">
                  <c:v>663.37116322865802</c:v>
                </c:pt>
                <c:pt idx="2912">
                  <c:v>662.12461289912801</c:v>
                </c:pt>
                <c:pt idx="2913">
                  <c:v>660.87963455628699</c:v>
                </c:pt>
                <c:pt idx="2914">
                  <c:v>659.63622801388101</c:v>
                </c:pt>
                <c:pt idx="2915">
                  <c:v>658.39439308135798</c:v>
                </c:pt>
                <c:pt idx="2916">
                  <c:v>657.15412956387502</c:v>
                </c:pt>
                <c:pt idx="2917">
                  <c:v>655.91543726230395</c:v>
                </c:pt>
                <c:pt idx="2918">
                  <c:v>654.67831597323698</c:v>
                </c:pt>
                <c:pt idx="2919">
                  <c:v>653.44276548899404</c:v>
                </c:pt>
                <c:pt idx="2920">
                  <c:v>652.20878559762696</c:v>
                </c:pt>
                <c:pt idx="2921">
                  <c:v>650.97637608293098</c:v>
                </c:pt>
                <c:pt idx="2922">
                  <c:v>649.74553672444495</c:v>
                </c:pt>
                <c:pt idx="2923">
                  <c:v>648.51626729746101</c:v>
                </c:pt>
                <c:pt idx="2924">
                  <c:v>647.28856757302799</c:v>
                </c:pt>
                <c:pt idx="2925">
                  <c:v>646.06243731796405</c:v>
                </c:pt>
                <c:pt idx="2926">
                  <c:v>644.83787629485698</c:v>
                </c:pt>
                <c:pt idx="2927">
                  <c:v>643.61488426207097</c:v>
                </c:pt>
                <c:pt idx="2928">
                  <c:v>642.39346097375699</c:v>
                </c:pt>
                <c:pt idx="2929">
                  <c:v>641.17360617985605</c:v>
                </c:pt>
                <c:pt idx="2930">
                  <c:v>639.95531962610596</c:v>
                </c:pt>
                <c:pt idx="2931">
                  <c:v>638.73860105404901</c:v>
                </c:pt>
                <c:pt idx="2932">
                  <c:v>637.52345020103803</c:v>
                </c:pt>
                <c:pt idx="2933">
                  <c:v>636.30986680024205</c:v>
                </c:pt>
                <c:pt idx="2934">
                  <c:v>635.09785058065302</c:v>
                </c:pt>
                <c:pt idx="2935">
                  <c:v>633.88740126709297</c:v>
                </c:pt>
                <c:pt idx="2936">
                  <c:v>632.678518580223</c:v>
                </c:pt>
                <c:pt idx="2937">
                  <c:v>631.47120223654099</c:v>
                </c:pt>
                <c:pt idx="2938">
                  <c:v>630.26545194840105</c:v>
                </c:pt>
                <c:pt idx="2939">
                  <c:v>629.06126742400897</c:v>
                </c:pt>
                <c:pt idx="2940">
                  <c:v>627.85864836743497</c:v>
                </c:pt>
                <c:pt idx="2941">
                  <c:v>626.65759447861899</c:v>
                </c:pt>
                <c:pt idx="2942">
                  <c:v>625.45810545337497</c:v>
                </c:pt>
                <c:pt idx="2943">
                  <c:v>624.26018098340103</c:v>
                </c:pt>
                <c:pt idx="2944">
                  <c:v>623.06382075628505</c:v>
                </c:pt>
                <c:pt idx="2945">
                  <c:v>621.86902445551004</c:v>
                </c:pt>
                <c:pt idx="2946">
                  <c:v>620.67579176046104</c:v>
                </c:pt>
                <c:pt idx="2947">
                  <c:v>619.48412234643502</c:v>
                </c:pt>
                <c:pt idx="2948">
                  <c:v>618.29401588464202</c:v>
                </c:pt>
                <c:pt idx="2949">
                  <c:v>617.10547204221598</c:v>
                </c:pt>
                <c:pt idx="2950">
                  <c:v>615.91849048222105</c:v>
                </c:pt>
                <c:pt idx="2951">
                  <c:v>614.73307086365799</c:v>
                </c:pt>
                <c:pt idx="2952">
                  <c:v>613.54921284147099</c:v>
                </c:pt>
                <c:pt idx="2953">
                  <c:v>612.36691606655199</c:v>
                </c:pt>
                <c:pt idx="2954">
                  <c:v>611.18618018575296</c:v>
                </c:pt>
                <c:pt idx="2955">
                  <c:v>610.00700484188701</c:v>
                </c:pt>
                <c:pt idx="2956">
                  <c:v>608.82938967373798</c:v>
                </c:pt>
                <c:pt idx="2957">
                  <c:v>607.65333431606803</c:v>
                </c:pt>
                <c:pt idx="2958">
                  <c:v>606.47883839962503</c:v>
                </c:pt>
                <c:pt idx="2959">
                  <c:v>605.30590155114498</c:v>
                </c:pt>
                <c:pt idx="2960">
                  <c:v>604.13452339336197</c:v>
                </c:pt>
                <c:pt idx="2961">
                  <c:v>602.96470354501798</c:v>
                </c:pt>
                <c:pt idx="2962">
                  <c:v>601.79644162086595</c:v>
                </c:pt>
                <c:pt idx="2963">
                  <c:v>600.62973723167397</c:v>
                </c:pt>
                <c:pt idx="2964">
                  <c:v>599.464589984241</c:v>
                </c:pt>
                <c:pt idx="2965">
                  <c:v>598.30099948139605</c:v>
                </c:pt>
                <c:pt idx="2966">
                  <c:v>597.13896532200897</c:v>
                </c:pt>
                <c:pt idx="2967">
                  <c:v>595.97848710099595</c:v>
                </c:pt>
                <c:pt idx="2968">
                  <c:v>594.81956440932504</c:v>
                </c:pt>
                <c:pt idx="2969">
                  <c:v>593.66219683402903</c:v>
                </c:pt>
                <c:pt idx="2970">
                  <c:v>592.50638395820602</c:v>
                </c:pt>
                <c:pt idx="2971">
                  <c:v>591.35212536102802</c:v>
                </c:pt>
                <c:pt idx="2972">
                  <c:v>590.19942061775203</c:v>
                </c:pt>
                <c:pt idx="2973">
                  <c:v>589.04826929972296</c:v>
                </c:pt>
                <c:pt idx="2974">
                  <c:v>587.89867097438002</c:v>
                </c:pt>
                <c:pt idx="2975">
                  <c:v>586.75062520526706</c:v>
                </c:pt>
                <c:pt idx="2976">
                  <c:v>585.60413155203901</c:v>
                </c:pt>
                <c:pt idx="2977">
                  <c:v>584.45918957046899</c:v>
                </c:pt>
                <c:pt idx="2978">
                  <c:v>583.31579881245</c:v>
                </c:pt>
                <c:pt idx="2979">
                  <c:v>582.17395882601295</c:v>
                </c:pt>
                <c:pt idx="2980">
                  <c:v>581.03366915532501</c:v>
                </c:pt>
                <c:pt idx="2981">
                  <c:v>579.89492934069904</c:v>
                </c:pt>
                <c:pt idx="2982">
                  <c:v>578.75773891860194</c:v>
                </c:pt>
                <c:pt idx="2983">
                  <c:v>577.62209742166101</c:v>
                </c:pt>
                <c:pt idx="2984">
                  <c:v>576.48800437867101</c:v>
                </c:pt>
                <c:pt idx="2985">
                  <c:v>575.35545931460399</c:v>
                </c:pt>
                <c:pt idx="2986">
                  <c:v>574.22446175060998</c:v>
                </c:pt>
                <c:pt idx="2987">
                  <c:v>573.09501120403399</c:v>
                </c:pt>
                <c:pt idx="2988">
                  <c:v>571.967107188412</c:v>
                </c:pt>
                <c:pt idx="2989">
                  <c:v>570.84074921348997</c:v>
                </c:pt>
                <c:pt idx="2990">
                  <c:v>569.71593678522004</c:v>
                </c:pt>
                <c:pt idx="2991">
                  <c:v>568.59266940577697</c:v>
                </c:pt>
                <c:pt idx="2992">
                  <c:v>567.47094657356001</c:v>
                </c:pt>
                <c:pt idx="2993">
                  <c:v>566.35076778320001</c:v>
                </c:pt>
                <c:pt idx="2994">
                  <c:v>565.23213252557298</c:v>
                </c:pt>
                <c:pt idx="2995">
                  <c:v>564.11504028779802</c:v>
                </c:pt>
                <c:pt idx="2996">
                  <c:v>562.99949055325305</c:v>
                </c:pt>
                <c:pt idx="2997">
                  <c:v>561.88548280157704</c:v>
                </c:pt>
                <c:pt idx="2998">
                  <c:v>560.77301650868003</c:v>
                </c:pt>
                <c:pt idx="2999">
                  <c:v>559.662091146752</c:v>
                </c:pt>
                <c:pt idx="3000">
                  <c:v>558.55270618426096</c:v>
                </c:pt>
                <c:pt idx="3001">
                  <c:v>557.44486108597596</c:v>
                </c:pt>
                <c:pt idx="3002">
                  <c:v>556.33855531295899</c:v>
                </c:pt>
                <c:pt idx="3003">
                  <c:v>555.23378832258402</c:v>
                </c:pt>
                <c:pt idx="3004">
                  <c:v>554.13055956853702</c:v>
                </c:pt>
                <c:pt idx="3005">
                  <c:v>553.02886850082803</c:v>
                </c:pt>
                <c:pt idx="3006">
                  <c:v>551.92871456579599</c:v>
                </c:pt>
                <c:pt idx="3007">
                  <c:v>550.83009720611597</c:v>
                </c:pt>
                <c:pt idx="3008">
                  <c:v>549.73301586080902</c:v>
                </c:pt>
                <c:pt idx="3009">
                  <c:v>548.63746996525003</c:v>
                </c:pt>
                <c:pt idx="3010">
                  <c:v>547.54345895117103</c:v>
                </c:pt>
                <c:pt idx="3011">
                  <c:v>546.45098224667095</c:v>
                </c:pt>
                <c:pt idx="3012">
                  <c:v>545.36003927622698</c:v>
                </c:pt>
                <c:pt idx="3013">
                  <c:v>544.27062946069498</c:v>
                </c:pt>
                <c:pt idx="3014">
                  <c:v>543.18275221732404</c:v>
                </c:pt>
                <c:pt idx="3015">
                  <c:v>542.09640695975702</c:v>
                </c:pt>
                <c:pt idx="3016">
                  <c:v>541.01159309804598</c:v>
                </c:pt>
                <c:pt idx="3017">
                  <c:v>539.92831003865297</c:v>
                </c:pt>
                <c:pt idx="3018">
                  <c:v>538.84655718446095</c:v>
                </c:pt>
                <c:pt idx="3019">
                  <c:v>537.76633393478096</c:v>
                </c:pt>
                <c:pt idx="3020">
                  <c:v>536.68763968536098</c:v>
                </c:pt>
                <c:pt idx="3021">
                  <c:v>535.61047382838899</c:v>
                </c:pt>
                <c:pt idx="3022">
                  <c:v>534.53483575250698</c:v>
                </c:pt>
                <c:pt idx="3023">
                  <c:v>533.46072484281399</c:v>
                </c:pt>
                <c:pt idx="3024">
                  <c:v>532.38814048087499</c:v>
                </c:pt>
                <c:pt idx="3025">
                  <c:v>531.31708204473</c:v>
                </c:pt>
                <c:pt idx="3026">
                  <c:v>530.24754890889994</c:v>
                </c:pt>
                <c:pt idx="3027">
                  <c:v>529.17954044439296</c:v>
                </c:pt>
                <c:pt idx="3028">
                  <c:v>528.113056018718</c:v>
                </c:pt>
                <c:pt idx="3029">
                  <c:v>527.04809499588703</c:v>
                </c:pt>
                <c:pt idx="3030">
                  <c:v>525.98465673642204</c:v>
                </c:pt>
                <c:pt idx="3031">
                  <c:v>524.92274059736803</c:v>
                </c:pt>
                <c:pt idx="3032">
                  <c:v>523.86234593229699</c:v>
                </c:pt>
                <c:pt idx="3033">
                  <c:v>522.80347209131696</c:v>
                </c:pt>
                <c:pt idx="3034">
                  <c:v>521.74611842107799</c:v>
                </c:pt>
                <c:pt idx="3035">
                  <c:v>520.69028426478098</c:v>
                </c:pt>
                <c:pt idx="3036">
                  <c:v>519.63596896218905</c:v>
                </c:pt>
                <c:pt idx="3037">
                  <c:v>518.58317184962903</c:v>
                </c:pt>
                <c:pt idx="3038">
                  <c:v>517.53189226000097</c:v>
                </c:pt>
                <c:pt idx="3039">
                  <c:v>516.48212952279198</c:v>
                </c:pt>
                <c:pt idx="3040">
                  <c:v>515.43388296407397</c:v>
                </c:pt>
                <c:pt idx="3041">
                  <c:v>514.38715190652101</c:v>
                </c:pt>
                <c:pt idx="3042">
                  <c:v>513.34193566940996</c:v>
                </c:pt>
                <c:pt idx="3043">
                  <c:v>512.29823356863096</c:v>
                </c:pt>
                <c:pt idx="3044">
                  <c:v>511.25604491669998</c:v>
                </c:pt>
                <c:pt idx="3045">
                  <c:v>510.21536902275699</c:v>
                </c:pt>
                <c:pt idx="3046">
                  <c:v>509.17620519258202</c:v>
                </c:pt>
                <c:pt idx="3047">
                  <c:v>508.13855272859797</c:v>
                </c:pt>
                <c:pt idx="3048">
                  <c:v>507.102410929884</c:v>
                </c:pt>
                <c:pt idx="3049">
                  <c:v>506.06777909217601</c:v>
                </c:pt>
                <c:pt idx="3050">
                  <c:v>505.03465650788399</c:v>
                </c:pt>
                <c:pt idx="3051">
                  <c:v>504.00304246608601</c:v>
                </c:pt>
                <c:pt idx="3052">
                  <c:v>502.97293625255401</c:v>
                </c:pt>
                <c:pt idx="3053">
                  <c:v>501.94433714974502</c:v>
                </c:pt>
                <c:pt idx="3054">
                  <c:v>500.91724443682</c:v>
                </c:pt>
                <c:pt idx="3055">
                  <c:v>499.89165738964903</c:v>
                </c:pt>
                <c:pt idx="3056">
                  <c:v>498.86757528081398</c:v>
                </c:pt>
                <c:pt idx="3057">
                  <c:v>497.84499737962398</c:v>
                </c:pt>
                <c:pt idx="3058">
                  <c:v>496.82392295212202</c:v>
                </c:pt>
                <c:pt idx="3059">
                  <c:v>495.80435126108603</c:v>
                </c:pt>
                <c:pt idx="3060">
                  <c:v>494.78628156604702</c:v>
                </c:pt>
                <c:pt idx="3061">
                  <c:v>493.769713123288</c:v>
                </c:pt>
                <c:pt idx="3062">
                  <c:v>492.75464518585898</c:v>
                </c:pt>
                <c:pt idx="3063">
                  <c:v>491.74107700358002</c:v>
                </c:pt>
                <c:pt idx="3064">
                  <c:v>490.72900782305197</c:v>
                </c:pt>
                <c:pt idx="3065">
                  <c:v>489.71843688766199</c:v>
                </c:pt>
                <c:pt idx="3066">
                  <c:v>488.70936343759598</c:v>
                </c:pt>
                <c:pt idx="3067">
                  <c:v>487.701786709842</c:v>
                </c:pt>
                <c:pt idx="3068">
                  <c:v>486.69570593819998</c:v>
                </c:pt>
                <c:pt idx="3069">
                  <c:v>485.69112035329198</c:v>
                </c:pt>
                <c:pt idx="3070">
                  <c:v>484.68802918256398</c:v>
                </c:pt>
                <c:pt idx="3071">
                  <c:v>483.68643165030198</c:v>
                </c:pt>
                <c:pt idx="3072">
                  <c:v>482.686326977634</c:v>
                </c:pt>
                <c:pt idx="3073">
                  <c:v>481.68771438254299</c:v>
                </c:pt>
                <c:pt idx="3074">
                  <c:v>480.69059307986703</c:v>
                </c:pt>
                <c:pt idx="3075">
                  <c:v>479.694962281318</c:v>
                </c:pt>
                <c:pt idx="3076">
                  <c:v>478.70082119548198</c:v>
                </c:pt>
                <c:pt idx="3077">
                  <c:v>477.70816902782701</c:v>
                </c:pt>
                <c:pt idx="3078">
                  <c:v>476.717004980718</c:v>
                </c:pt>
                <c:pt idx="3079">
                  <c:v>475.72732825341802</c:v>
                </c:pt>
                <c:pt idx="3080">
                  <c:v>474.73913804210002</c:v>
                </c:pt>
                <c:pt idx="3081">
                  <c:v>473.75243353985297</c:v>
                </c:pt>
                <c:pt idx="3082">
                  <c:v>472.76721393669101</c:v>
                </c:pt>
                <c:pt idx="3083">
                  <c:v>471.78347841956202</c:v>
                </c:pt>
                <c:pt idx="3084">
                  <c:v>470.80122617235401</c:v>
                </c:pt>
                <c:pt idx="3085">
                  <c:v>469.820456375905</c:v>
                </c:pt>
                <c:pt idx="3086">
                  <c:v>468.84116820801103</c:v>
                </c:pt>
                <c:pt idx="3087">
                  <c:v>467.86336084343299</c:v>
                </c:pt>
                <c:pt idx="3088">
                  <c:v>466.88703345390502</c:v>
                </c:pt>
                <c:pt idx="3089">
                  <c:v>465.91218520814402</c:v>
                </c:pt>
                <c:pt idx="3090">
                  <c:v>464.93881527185698</c:v>
                </c:pt>
                <c:pt idx="3091">
                  <c:v>463.96692280774897</c:v>
                </c:pt>
                <c:pt idx="3092">
                  <c:v>462.99650697553199</c:v>
                </c:pt>
                <c:pt idx="3093">
                  <c:v>462.02756693192998</c:v>
                </c:pt>
                <c:pt idx="3094">
                  <c:v>461.06010183069299</c:v>
                </c:pt>
                <c:pt idx="3095">
                  <c:v>460.09411082259999</c:v>
                </c:pt>
                <c:pt idx="3096">
                  <c:v>459.12959305547002</c:v>
                </c:pt>
                <c:pt idx="3097">
                  <c:v>458.16654767416901</c:v>
                </c:pt>
                <c:pt idx="3098">
                  <c:v>457.20497382061802</c:v>
                </c:pt>
                <c:pt idx="3099">
                  <c:v>456.24487063380099</c:v>
                </c:pt>
                <c:pt idx="3100">
                  <c:v>455.28623724977501</c:v>
                </c:pt>
                <c:pt idx="3101">
                  <c:v>454.32907280167899</c:v>
                </c:pt>
                <c:pt idx="3102">
                  <c:v>453.37337641973602</c:v>
                </c:pt>
                <c:pt idx="3103">
                  <c:v>452.41914723126899</c:v>
                </c:pt>
                <c:pt idx="3104">
                  <c:v>451.46638436070299</c:v>
                </c:pt>
                <c:pt idx="3105">
                  <c:v>450.51508692957799</c:v>
                </c:pt>
                <c:pt idx="3106">
                  <c:v>449.56525405655401</c:v>
                </c:pt>
                <c:pt idx="3107">
                  <c:v>448.61688485742201</c:v>
                </c:pt>
                <c:pt idx="3108">
                  <c:v>447.66997844510797</c:v>
                </c:pt>
                <c:pt idx="3109">
                  <c:v>446.724533929686</c:v>
                </c:pt>
                <c:pt idx="3110">
                  <c:v>445.78055041838297</c:v>
                </c:pt>
                <c:pt idx="3111">
                  <c:v>444.83802701558898</c:v>
                </c:pt>
                <c:pt idx="3112">
                  <c:v>443.896962822864</c:v>
                </c:pt>
                <c:pt idx="3113">
                  <c:v>442.95735693894699</c:v>
                </c:pt>
                <c:pt idx="3114">
                  <c:v>442.01920845976599</c:v>
                </c:pt>
                <c:pt idx="3115">
                  <c:v>441.08251647844003</c:v>
                </c:pt>
                <c:pt idx="3116">
                  <c:v>440.14728008529499</c:v>
                </c:pt>
                <c:pt idx="3117">
                  <c:v>439.21349836787101</c:v>
                </c:pt>
                <c:pt idx="3118">
                  <c:v>438.28117041092099</c:v>
                </c:pt>
                <c:pt idx="3119">
                  <c:v>437.35029529643401</c:v>
                </c:pt>
                <c:pt idx="3120">
                  <c:v>436.42087210363098</c:v>
                </c:pt>
                <c:pt idx="3121">
                  <c:v>435.49289990898001</c:v>
                </c:pt>
                <c:pt idx="3122">
                  <c:v>434.566377786202</c:v>
                </c:pt>
                <c:pt idx="3123">
                  <c:v>433.64130480627898</c:v>
                </c:pt>
                <c:pt idx="3124">
                  <c:v>432.71768003746303</c:v>
                </c:pt>
                <c:pt idx="3125">
                  <c:v>431.79550254528499</c:v>
                </c:pt>
                <c:pt idx="3126">
                  <c:v>430.87477139256202</c:v>
                </c:pt>
                <c:pt idx="3127">
                  <c:v>429.95548563940503</c:v>
                </c:pt>
                <c:pt idx="3128">
                  <c:v>429.03764434322898</c:v>
                </c:pt>
                <c:pt idx="3129">
                  <c:v>428.12124655875999</c:v>
                </c:pt>
                <c:pt idx="3130">
                  <c:v>427.206291338043</c:v>
                </c:pt>
                <c:pt idx="3131">
                  <c:v>426.292777730453</c:v>
                </c:pt>
                <c:pt idx="3132">
                  <c:v>425.38070478269901</c:v>
                </c:pt>
                <c:pt idx="3133">
                  <c:v>424.47007153883499</c:v>
                </c:pt>
                <c:pt idx="3134">
                  <c:v>423.56087704026999</c:v>
                </c:pt>
                <c:pt idx="3135">
                  <c:v>422.65312032577299</c:v>
                </c:pt>
                <c:pt idx="3136">
                  <c:v>421.74680043147998</c:v>
                </c:pt>
                <c:pt idx="3137">
                  <c:v>420.84191639090801</c:v>
                </c:pt>
                <c:pt idx="3138">
                  <c:v>419.93846723495898</c:v>
                </c:pt>
                <c:pt idx="3139">
                  <c:v>419.03645199193102</c:v>
                </c:pt>
                <c:pt idx="3140">
                  <c:v>418.13586968752298</c:v>
                </c:pt>
                <c:pt idx="3141">
                  <c:v>417.23671934484503</c:v>
                </c:pt>
                <c:pt idx="3142">
                  <c:v>416.33899998442803</c:v>
                </c:pt>
                <c:pt idx="3143">
                  <c:v>415.44271062423002</c:v>
                </c:pt>
                <c:pt idx="3144">
                  <c:v>414.54785027964601</c:v>
                </c:pt>
                <c:pt idx="3145">
                  <c:v>413.65441796351399</c:v>
                </c:pt>
                <c:pt idx="3146">
                  <c:v>412.76241268612699</c:v>
                </c:pt>
                <c:pt idx="3147">
                  <c:v>411.87183345523601</c:v>
                </c:pt>
                <c:pt idx="3148">
                  <c:v>410.98267927606503</c:v>
                </c:pt>
                <c:pt idx="3149">
                  <c:v>410.09494915131302</c:v>
                </c:pt>
                <c:pt idx="3150">
                  <c:v>409.20864208116802</c:v>
                </c:pt>
                <c:pt idx="3151">
                  <c:v>408.32375706330998</c:v>
                </c:pt>
                <c:pt idx="3152">
                  <c:v>407.44029309292301</c:v>
                </c:pt>
                <c:pt idx="3153">
                  <c:v>406.55824916270302</c:v>
                </c:pt>
                <c:pt idx="3154">
                  <c:v>405.67762426286401</c:v>
                </c:pt>
                <c:pt idx="3155">
                  <c:v>404.79841738114999</c:v>
                </c:pt>
                <c:pt idx="3156">
                  <c:v>403.92062750283901</c:v>
                </c:pt>
                <c:pt idx="3157">
                  <c:v>403.04425361075499</c:v>
                </c:pt>
                <c:pt idx="3158">
                  <c:v>402.16929468527502</c:v>
                </c:pt>
                <c:pt idx="3159">
                  <c:v>401.29574970433799</c:v>
                </c:pt>
                <c:pt idx="3160">
                  <c:v>400.42361764344997</c:v>
                </c:pt>
                <c:pt idx="3161">
                  <c:v>399.55289747569799</c:v>
                </c:pt>
                <c:pt idx="3162">
                  <c:v>398.68358817175402</c:v>
                </c:pt>
                <c:pt idx="3163">
                  <c:v>397.81568869988502</c:v>
                </c:pt>
                <c:pt idx="3164">
                  <c:v>396.949198025962</c:v>
                </c:pt>
                <c:pt idx="3165">
                  <c:v>396.084115113466</c:v>
                </c:pt>
                <c:pt idx="3166">
                  <c:v>395.22043892349899</c:v>
                </c:pt>
                <c:pt idx="3167">
                  <c:v>394.35816841479101</c:v>
                </c:pt>
                <c:pt idx="3168">
                  <c:v>393.49730254370797</c:v>
                </c:pt>
                <c:pt idx="3169">
                  <c:v>392.637840264261</c:v>
                </c:pt>
                <c:pt idx="3170">
                  <c:v>391.77978052811397</c:v>
                </c:pt>
                <c:pt idx="3171">
                  <c:v>390.923122284594</c:v>
                </c:pt>
                <c:pt idx="3172">
                  <c:v>390.06786448069801</c:v>
                </c:pt>
                <c:pt idx="3173">
                  <c:v>389.21400606109802</c:v>
                </c:pt>
                <c:pt idx="3174">
                  <c:v>388.36154596815697</c:v>
                </c:pt>
                <c:pt idx="3175">
                  <c:v>387.51048314193099</c:v>
                </c:pt>
                <c:pt idx="3176">
                  <c:v>386.660816520178</c:v>
                </c:pt>
                <c:pt idx="3177">
                  <c:v>385.81254503837198</c:v>
                </c:pt>
                <c:pt idx="3178">
                  <c:v>384.96566762970201</c:v>
                </c:pt>
                <c:pt idx="3179">
                  <c:v>384.12018322508902</c:v>
                </c:pt>
                <c:pt idx="3180">
                  <c:v>383.27609075318998</c:v>
                </c:pt>
                <c:pt idx="3181">
                  <c:v>382.43338914040601</c:v>
                </c:pt>
                <c:pt idx="3182">
                  <c:v>381.59207731089299</c:v>
                </c:pt>
                <c:pt idx="3183">
                  <c:v>380.75215418656802</c:v>
                </c:pt>
                <c:pt idx="3184">
                  <c:v>379.91361868711903</c:v>
                </c:pt>
                <c:pt idx="3185">
                  <c:v>379.07646973001198</c:v>
                </c:pt>
                <c:pt idx="3186">
                  <c:v>378.2407062305</c:v>
                </c:pt>
                <c:pt idx="3187">
                  <c:v>377.40632710163101</c:v>
                </c:pt>
                <c:pt idx="3188">
                  <c:v>376.57333125425703</c:v>
                </c:pt>
                <c:pt idx="3189">
                  <c:v>375.741717597042</c:v>
                </c:pt>
                <c:pt idx="3190">
                  <c:v>374.91148503647003</c:v>
                </c:pt>
                <c:pt idx="3191">
                  <c:v>374.08263247685397</c:v>
                </c:pt>
                <c:pt idx="3192">
                  <c:v>373.255158820345</c:v>
                </c:pt>
                <c:pt idx="3193">
                  <c:v>372.42906296693599</c:v>
                </c:pt>
                <c:pt idx="3194">
                  <c:v>371.604343814478</c:v>
                </c:pt>
                <c:pt idx="3195">
                  <c:v>370.781000258679</c:v>
                </c:pt>
                <c:pt idx="3196">
                  <c:v>369.959031193123</c:v>
                </c:pt>
                <c:pt idx="3197">
                  <c:v>369.13843550926998</c:v>
                </c:pt>
                <c:pt idx="3198">
                  <c:v>368.31921209646498</c:v>
                </c:pt>
                <c:pt idx="3199">
                  <c:v>367.50135984195202</c:v>
                </c:pt>
                <c:pt idx="3200">
                  <c:v>366.68487763087597</c:v>
                </c:pt>
                <c:pt idx="3201">
                  <c:v>365.86976434629503</c:v>
                </c:pt>
                <c:pt idx="3202">
                  <c:v>365.05601886918799</c:v>
                </c:pt>
                <c:pt idx="3203">
                  <c:v>364.243640078461</c:v>
                </c:pt>
                <c:pt idx="3204">
                  <c:v>363.43262685095999</c:v>
                </c:pt>
                <c:pt idx="3205">
                  <c:v>362.622978061472</c:v>
                </c:pt>
                <c:pt idx="3206">
                  <c:v>361.81469258274097</c:v>
                </c:pt>
                <c:pt idx="3207">
                  <c:v>361.00776928547202</c:v>
                </c:pt>
                <c:pt idx="3208">
                  <c:v>360.20220703834002</c:v>
                </c:pt>
                <c:pt idx="3209">
                  <c:v>359.39800470799798</c:v>
                </c:pt>
                <c:pt idx="3210">
                  <c:v>358.59516115908798</c:v>
                </c:pt>
                <c:pt idx="3211">
                  <c:v>357.79367525424402</c:v>
                </c:pt>
                <c:pt idx="3212">
                  <c:v>356.993545854106</c:v>
                </c:pt>
                <c:pt idx="3213">
                  <c:v>356.19477181732702</c:v>
                </c:pt>
                <c:pt idx="3214">
                  <c:v>355.39735200057498</c:v>
                </c:pt>
                <c:pt idx="3215">
                  <c:v>354.601285258551</c:v>
                </c:pt>
                <c:pt idx="3216">
                  <c:v>353.80657044399197</c:v>
                </c:pt>
                <c:pt idx="3217">
                  <c:v>353.01320640767699</c:v>
                </c:pt>
                <c:pt idx="3218">
                  <c:v>352.22119199844298</c:v>
                </c:pt>
                <c:pt idx="3219">
                  <c:v>351.430526063184</c:v>
                </c:pt>
                <c:pt idx="3220">
                  <c:v>350.64120744686699</c:v>
                </c:pt>
                <c:pt idx="3221">
                  <c:v>349.85323499253599</c:v>
                </c:pt>
                <c:pt idx="3222">
                  <c:v>349.06660754132099</c:v>
                </c:pt>
                <c:pt idx="3223">
                  <c:v>348.281323932448</c:v>
                </c:pt>
                <c:pt idx="3224">
                  <c:v>347.49738300324299</c:v>
                </c:pt>
                <c:pt idx="3225">
                  <c:v>346.71478358914601</c:v>
                </c:pt>
                <c:pt idx="3226">
                  <c:v>345.93352452371698</c:v>
                </c:pt>
                <c:pt idx="3227">
                  <c:v>345.15360463864198</c:v>
                </c:pt>
                <c:pt idx="3228">
                  <c:v>344.37502276374198</c:v>
                </c:pt>
                <c:pt idx="3229">
                  <c:v>343.59777772698499</c:v>
                </c:pt>
                <c:pt idx="3230">
                  <c:v>342.82186835448903</c:v>
                </c:pt>
                <c:pt idx="3231">
                  <c:v>342.04729347053598</c:v>
                </c:pt>
                <c:pt idx="3232">
                  <c:v>341.27405189757297</c:v>
                </c:pt>
                <c:pt idx="3233">
                  <c:v>340.50214245622698</c:v>
                </c:pt>
                <c:pt idx="3234">
                  <c:v>339.73156396530999</c:v>
                </c:pt>
                <c:pt idx="3235">
                  <c:v>338.96231524182798</c:v>
                </c:pt>
                <c:pt idx="3236">
                  <c:v>338.19439510098601</c:v>
                </c:pt>
                <c:pt idx="3237">
                  <c:v>337.42780235620398</c:v>
                </c:pt>
                <c:pt idx="3238">
                  <c:v>336.66253581911701</c:v>
                </c:pt>
                <c:pt idx="3239">
                  <c:v>335.89859429958699</c:v>
                </c:pt>
                <c:pt idx="3240">
                  <c:v>335.13597660571202</c:v>
                </c:pt>
                <c:pt idx="3241">
                  <c:v>334.37468154383299</c:v>
                </c:pt>
                <c:pt idx="3242">
                  <c:v>333.61470791853998</c:v>
                </c:pt>
                <c:pt idx="3243">
                  <c:v>332.85605453268602</c:v>
                </c:pt>
                <c:pt idx="3244">
                  <c:v>332.09872018738901</c:v>
                </c:pt>
                <c:pt idx="3245">
                  <c:v>331.34270368204398</c:v>
                </c:pt>
                <c:pt idx="3246">
                  <c:v>330.58800381432798</c:v>
                </c:pt>
                <c:pt idx="3247">
                  <c:v>329.83461938021497</c:v>
                </c:pt>
                <c:pt idx="3248">
                  <c:v>329.08254917397397</c:v>
                </c:pt>
                <c:pt idx="3249">
                  <c:v>328.33179198818499</c:v>
                </c:pt>
                <c:pt idx="3250">
                  <c:v>327.58234661374598</c:v>
                </c:pt>
                <c:pt idx="3251">
                  <c:v>326.83421183987701</c:v>
                </c:pt>
                <c:pt idx="3252">
                  <c:v>326.08738645413501</c:v>
                </c:pt>
                <c:pt idx="3253">
                  <c:v>325.341869242413</c:v>
                </c:pt>
                <c:pt idx="3254">
                  <c:v>324.59765898895898</c:v>
                </c:pt>
                <c:pt idx="3255">
                  <c:v>323.85475447637498</c:v>
                </c:pt>
                <c:pt idx="3256">
                  <c:v>323.11315448562902</c:v>
                </c:pt>
                <c:pt idx="3257">
                  <c:v>322.37285779606401</c:v>
                </c:pt>
                <c:pt idx="3258">
                  <c:v>321.633863185405</c:v>
                </c:pt>
                <c:pt idx="3259">
                  <c:v>320.89616942976602</c:v>
                </c:pt>
                <c:pt idx="3260">
                  <c:v>320.15977530366001</c:v>
                </c:pt>
                <c:pt idx="3261">
                  <c:v>319.424679580006</c:v>
                </c:pt>
                <c:pt idx="3262">
                  <c:v>318.69088103013701</c:v>
                </c:pt>
                <c:pt idx="3263">
                  <c:v>317.95837842381098</c:v>
                </c:pt>
                <c:pt idx="3264">
                  <c:v>317.22717052921399</c:v>
                </c:pt>
                <c:pt idx="3265">
                  <c:v>316.497256112971</c:v>
                </c:pt>
                <c:pt idx="3266">
                  <c:v>315.76863394015601</c:v>
                </c:pt>
                <c:pt idx="3267">
                  <c:v>315.04130277429499</c:v>
                </c:pt>
                <c:pt idx="3268">
                  <c:v>314.31526137738001</c:v>
                </c:pt>
                <c:pt idx="3269">
                  <c:v>313.590508509872</c:v>
                </c:pt>
                <c:pt idx="3270">
                  <c:v>312.86704293071301</c:v>
                </c:pt>
                <c:pt idx="3271">
                  <c:v>312.14486339733099</c:v>
                </c:pt>
                <c:pt idx="3272">
                  <c:v>311.42396866564798</c:v>
                </c:pt>
                <c:pt idx="3273">
                  <c:v>310.70435749009403</c:v>
                </c:pt>
                <c:pt idx="3274">
                  <c:v>309.98602862360502</c:v>
                </c:pt>
                <c:pt idx="3275">
                  <c:v>309.26898081764</c:v>
                </c:pt>
                <c:pt idx="3276">
                  <c:v>308.55321282218398</c:v>
                </c:pt>
                <c:pt idx="3277">
                  <c:v>307.83872338575998</c:v>
                </c:pt>
                <c:pt idx="3278">
                  <c:v>307.12551125543001</c:v>
                </c:pt>
                <c:pt idx="3279">
                  <c:v>306.413575176812</c:v>
                </c:pt>
                <c:pt idx="3280">
                  <c:v>305.70291389408197</c:v>
                </c:pt>
                <c:pt idx="3281">
                  <c:v>304.99352614998298</c:v>
                </c:pt>
                <c:pt idx="3282">
                  <c:v>304.28541068583399</c:v>
                </c:pt>
                <c:pt idx="3283">
                  <c:v>303.57856624153999</c:v>
                </c:pt>
                <c:pt idx="3284">
                  <c:v>302.87299155559299</c:v>
                </c:pt>
                <c:pt idx="3285">
                  <c:v>302.168685365089</c:v>
                </c:pt>
                <c:pt idx="3286">
                  <c:v>301.46564640572899</c:v>
                </c:pt>
                <c:pt idx="3287">
                  <c:v>300.76387341183101</c:v>
                </c:pt>
                <c:pt idx="3288">
                  <c:v>300.06336511633498</c:v>
                </c:pt>
                <c:pt idx="3289">
                  <c:v>299.36412025081501</c:v>
                </c:pt>
                <c:pt idx="3290">
                  <c:v>298.66613754548302</c:v>
                </c:pt>
                <c:pt idx="3291">
                  <c:v>297.96941572919599</c:v>
                </c:pt>
                <c:pt idx="3292">
                  <c:v>297.27395352947201</c:v>
                </c:pt>
                <c:pt idx="3293">
                  <c:v>296.579749672486</c:v>
                </c:pt>
                <c:pt idx="3294">
                  <c:v>295.88680288309001</c:v>
                </c:pt>
                <c:pt idx="3295">
                  <c:v>295.19511188480999</c:v>
                </c:pt>
                <c:pt idx="3296">
                  <c:v>294.50467539986403</c:v>
                </c:pt>
                <c:pt idx="3297">
                  <c:v>293.81549214915998</c:v>
                </c:pt>
                <c:pt idx="3298">
                  <c:v>293.12756085231399</c:v>
                </c:pt>
                <c:pt idx="3299">
                  <c:v>292.44088022764703</c:v>
                </c:pt>
                <c:pt idx="3300">
                  <c:v>291.75544899220398</c:v>
                </c:pt>
                <c:pt idx="3301">
                  <c:v>291.07126586175298</c:v>
                </c:pt>
                <c:pt idx="3302">
                  <c:v>290.38832955079903</c:v>
                </c:pt>
                <c:pt idx="3303">
                  <c:v>289.70663877258801</c:v>
                </c:pt>
                <c:pt idx="3304">
                  <c:v>289.02619223911398</c:v>
                </c:pt>
                <c:pt idx="3305">
                  <c:v>288.34698866113399</c:v>
                </c:pt>
                <c:pt idx="3306">
                  <c:v>287.669026748166</c:v>
                </c:pt>
                <c:pt idx="3307">
                  <c:v>286.99230520850398</c:v>
                </c:pt>
                <c:pt idx="3308">
                  <c:v>286.31682274922298</c:v>
                </c:pt>
                <c:pt idx="3309">
                  <c:v>285.64257807618799</c:v>
                </c:pt>
                <c:pt idx="3310">
                  <c:v>284.96956989406101</c:v>
                </c:pt>
                <c:pt idx="3311">
                  <c:v>284.29779690630698</c:v>
                </c:pt>
                <c:pt idx="3312">
                  <c:v>283.62725781520601</c:v>
                </c:pt>
                <c:pt idx="3313">
                  <c:v>282.95795132185901</c:v>
                </c:pt>
                <c:pt idx="3314">
                  <c:v>282.28987612619301</c:v>
                </c:pt>
                <c:pt idx="3315">
                  <c:v>281.62303092697198</c:v>
                </c:pt>
                <c:pt idx="3316">
                  <c:v>280.95741442180599</c:v>
                </c:pt>
                <c:pt idx="3317">
                  <c:v>280.29302530715302</c:v>
                </c:pt>
                <c:pt idx="3318">
                  <c:v>279.62986227833397</c:v>
                </c:pt>
                <c:pt idx="3319">
                  <c:v>278.967924029534</c:v>
                </c:pt>
                <c:pt idx="3320">
                  <c:v>278.30720925381502</c:v>
                </c:pt>
                <c:pt idx="3321">
                  <c:v>277.64771664312099</c:v>
                </c:pt>
                <c:pt idx="3322">
                  <c:v>276.98944488828698</c:v>
                </c:pt>
                <c:pt idx="3323">
                  <c:v>276.33239267904401</c:v>
                </c:pt>
                <c:pt idx="3324">
                  <c:v>275.676558704032</c:v>
                </c:pt>
                <c:pt idx="3325">
                  <c:v>275.021941650803</c:v>
                </c:pt>
                <c:pt idx="3326">
                  <c:v>274.368540205827</c:v>
                </c:pt>
                <c:pt idx="3327">
                  <c:v>273.716353054509</c:v>
                </c:pt>
                <c:pt idx="3328">
                  <c:v>273.06537888118697</c:v>
                </c:pt>
                <c:pt idx="3329">
                  <c:v>272.41561636914201</c:v>
                </c:pt>
                <c:pt idx="3330">
                  <c:v>271.76706420060998</c:v>
                </c:pt>
                <c:pt idx="3331">
                  <c:v>271.11972105678501</c:v>
                </c:pt>
                <c:pt idx="3332">
                  <c:v>270.47358561782698</c:v>
                </c:pt>
                <c:pt idx="3333">
                  <c:v>269.82865656287299</c:v>
                </c:pt>
                <c:pt idx="3334">
                  <c:v>269.18493257004201</c:v>
                </c:pt>
                <c:pt idx="3335">
                  <c:v>268.54241231644301</c:v>
                </c:pt>
                <c:pt idx="3336">
                  <c:v>267.90109447818099</c:v>
                </c:pt>
                <c:pt idx="3337">
                  <c:v>267.26097773036798</c:v>
                </c:pt>
                <c:pt idx="3338">
                  <c:v>266.62206074712998</c:v>
                </c:pt>
                <c:pt idx="3339">
                  <c:v>265.98434220160999</c:v>
                </c:pt>
                <c:pt idx="3340">
                  <c:v>265.34782076598299</c:v>
                </c:pt>
                <c:pt idx="3341">
                  <c:v>264.71249511145601</c:v>
                </c:pt>
                <c:pt idx="3342">
                  <c:v>264.07836390828101</c:v>
                </c:pt>
                <c:pt idx="3343">
                  <c:v>263.44542582576099</c:v>
                </c:pt>
                <c:pt idx="3344">
                  <c:v>262.81367953225799</c:v>
                </c:pt>
                <c:pt idx="3345">
                  <c:v>262.18312369519799</c:v>
                </c:pt>
                <c:pt idx="3346">
                  <c:v>261.55375698108003</c:v>
                </c:pt>
                <c:pt idx="3347">
                  <c:v>260.92557805548699</c:v>
                </c:pt>
                <c:pt idx="3348">
                  <c:v>260.298585583087</c:v>
                </c:pt>
                <c:pt idx="3349">
                  <c:v>259.67277822764498</c:v>
                </c:pt>
                <c:pt idx="3350">
                  <c:v>259.04815465203097</c:v>
                </c:pt>
                <c:pt idx="3351">
                  <c:v>258.42471351822297</c:v>
                </c:pt>
                <c:pt idx="3352">
                  <c:v>257.80245348732097</c:v>
                </c:pt>
                <c:pt idx="3353">
                  <c:v>257.18137321954498</c:v>
                </c:pt>
                <c:pt idx="3354">
                  <c:v>256.56147137425398</c:v>
                </c:pt>
                <c:pt idx="3355">
                  <c:v>255.942746609946</c:v>
                </c:pt>
                <c:pt idx="3356">
                  <c:v>255.32519758426599</c:v>
                </c:pt>
                <c:pt idx="3357">
                  <c:v>254.70882295401401</c:v>
                </c:pt>
                <c:pt idx="3358">
                  <c:v>254.093621375156</c:v>
                </c:pt>
                <c:pt idx="3359">
                  <c:v>253.479591502826</c:v>
                </c:pt>
                <c:pt idx="3360">
                  <c:v>252.866731991336</c:v>
                </c:pt>
                <c:pt idx="3361">
                  <c:v>252.25504149418299</c:v>
                </c:pt>
                <c:pt idx="3362">
                  <c:v>251.64451866405801</c:v>
                </c:pt>
                <c:pt idx="3363">
                  <c:v>251.035162152851</c:v>
                </c:pt>
                <c:pt idx="3364">
                  <c:v>250.42697061165899</c:v>
                </c:pt>
                <c:pt idx="3365">
                  <c:v>249.819942690793</c:v>
                </c:pt>
                <c:pt idx="3366">
                  <c:v>249.214077039789</c:v>
                </c:pt>
                <c:pt idx="3367">
                  <c:v>248.60937230740799</c:v>
                </c:pt>
                <c:pt idx="3368">
                  <c:v>248.005827141651</c:v>
                </c:pt>
                <c:pt idx="3369">
                  <c:v>247.40344018976199</c:v>
                </c:pt>
                <c:pt idx="3370">
                  <c:v>246.80221009823501</c:v>
                </c:pt>
                <c:pt idx="3371">
                  <c:v>246.20213551282501</c:v>
                </c:pt>
                <c:pt idx="3372">
                  <c:v>245.60321507855099</c:v>
                </c:pt>
                <c:pt idx="3373">
                  <c:v>245.00544743970599</c:v>
                </c:pt>
                <c:pt idx="3374">
                  <c:v>244.408831239862</c:v>
                </c:pt>
                <c:pt idx="3375">
                  <c:v>243.81336512188099</c:v>
                </c:pt>
                <c:pt idx="3376">
                  <c:v>243.219047727918</c:v>
                </c:pt>
                <c:pt idx="3377">
                  <c:v>242.62587769943099</c:v>
                </c:pt>
                <c:pt idx="3378">
                  <c:v>242.03385367718599</c:v>
                </c:pt>
                <c:pt idx="3379">
                  <c:v>241.44297430126699</c:v>
                </c:pt>
                <c:pt idx="3380">
                  <c:v>240.85323821108301</c:v>
                </c:pt>
                <c:pt idx="3381">
                  <c:v>240.264644045371</c:v>
                </c:pt>
                <c:pt idx="3382">
                  <c:v>239.677190442208</c:v>
                </c:pt>
                <c:pt idx="3383">
                  <c:v>239.090876039016</c:v>
                </c:pt>
                <c:pt idx="3384">
                  <c:v>238.50569947256901</c:v>
                </c:pt>
                <c:pt idx="3385">
                  <c:v>237.921659379001</c:v>
                </c:pt>
                <c:pt idx="3386">
                  <c:v>237.33875439381401</c:v>
                </c:pt>
                <c:pt idx="3387">
                  <c:v>236.756983151882</c:v>
                </c:pt>
                <c:pt idx="3388">
                  <c:v>236.17634428746101</c:v>
                </c:pt>
                <c:pt idx="3389">
                  <c:v>235.59683643419601</c:v>
                </c:pt>
                <c:pt idx="3390">
                  <c:v>235.01845822512601</c:v>
                </c:pt>
                <c:pt idx="3391">
                  <c:v>234.44120829269301</c:v>
                </c:pt>
                <c:pt idx="3392">
                  <c:v>233.86508526874701</c:v>
                </c:pt>
                <c:pt idx="3393">
                  <c:v>233.29008778455801</c:v>
                </c:pt>
                <c:pt idx="3394">
                  <c:v>232.71621447081699</c:v>
                </c:pt>
                <c:pt idx="3395">
                  <c:v>232.143463957645</c:v>
                </c:pt>
                <c:pt idx="3396">
                  <c:v>231.57183487460401</c:v>
                </c:pt>
                <c:pt idx="3397">
                  <c:v>231.00132585069599</c:v>
                </c:pt>
                <c:pt idx="3398">
                  <c:v>230.43193551438</c:v>
                </c:pt>
                <c:pt idx="3399">
                  <c:v>229.86366249356999</c:v>
                </c:pt>
                <c:pt idx="3400">
                  <c:v>229.296505415647</c:v>
                </c:pt>
                <c:pt idx="3401">
                  <c:v>228.73046290746501</c:v>
                </c:pt>
                <c:pt idx="3402">
                  <c:v>228.165533595358</c:v>
                </c:pt>
                <c:pt idx="3403">
                  <c:v>227.60171610514601</c:v>
                </c:pt>
                <c:pt idx="3404">
                  <c:v>227.03900906214301</c:v>
                </c:pt>
                <c:pt idx="3405">
                  <c:v>226.47741109116399</c:v>
                </c:pt>
                <c:pt idx="3406">
                  <c:v>225.91692081652999</c:v>
                </c:pt>
                <c:pt idx="3407">
                  <c:v>225.357536862079</c:v>
                </c:pt>
                <c:pt idx="3408">
                  <c:v>224.79925785116899</c:v>
                </c:pt>
                <c:pt idx="3409">
                  <c:v>224.242082406685</c:v>
                </c:pt>
                <c:pt idx="3410">
                  <c:v>223.686009151051</c:v>
                </c:pt>
                <c:pt idx="3411">
                  <c:v>223.131036706229</c:v>
                </c:pt>
                <c:pt idx="3412">
                  <c:v>222.57716369373099</c:v>
                </c:pt>
                <c:pt idx="3413">
                  <c:v>222.02438873462799</c:v>
                </c:pt>
                <c:pt idx="3414">
                  <c:v>221.47271044954999</c:v>
                </c:pt>
                <c:pt idx="3415">
                  <c:v>220.92212745869699</c:v>
                </c:pt>
                <c:pt idx="3416">
                  <c:v>220.372638381847</c:v>
                </c:pt>
                <c:pt idx="3417">
                  <c:v>219.82424183836</c:v>
                </c:pt>
                <c:pt idx="3418">
                  <c:v>219.27693644718599</c:v>
                </c:pt>
                <c:pt idx="3419">
                  <c:v>218.73072082687199</c:v>
                </c:pt>
                <c:pt idx="3420">
                  <c:v>218.18559359556801</c:v>
                </c:pt>
                <c:pt idx="3421">
                  <c:v>217.64155337103699</c:v>
                </c:pt>
                <c:pt idx="3422">
                  <c:v>217.09859877065401</c:v>
                </c:pt>
                <c:pt idx="3423">
                  <c:v>216.55672841142101</c:v>
                </c:pt>
                <c:pt idx="3424">
                  <c:v>216.01594090997301</c:v>
                </c:pt>
                <c:pt idx="3425">
                  <c:v>215.47623488257699</c:v>
                </c:pt>
                <c:pt idx="3426">
                  <c:v>214.93760894514801</c:v>
                </c:pt>
                <c:pt idx="3427">
                  <c:v>214.40006171324799</c:v>
                </c:pt>
                <c:pt idx="3428">
                  <c:v>213.86359180210201</c:v>
                </c:pt>
                <c:pt idx="3429">
                  <c:v>213.328197826593</c:v>
                </c:pt>
                <c:pt idx="3430">
                  <c:v>212.79387840127899</c:v>
                </c:pt>
                <c:pt idx="3431">
                  <c:v>212.26063214039399</c:v>
                </c:pt>
                <c:pt idx="3432">
                  <c:v>211.72845765785499</c:v>
                </c:pt>
                <c:pt idx="3433">
                  <c:v>211.19735356727099</c:v>
                </c:pt>
                <c:pt idx="3434">
                  <c:v>210.667318481949</c:v>
                </c:pt>
                <c:pt idx="3435">
                  <c:v>210.13835101489701</c:v>
                </c:pt>
                <c:pt idx="3436">
                  <c:v>209.61044977883799</c:v>
                </c:pt>
                <c:pt idx="3437">
                  <c:v>209.08361338620799</c:v>
                </c:pt>
                <c:pt idx="3438">
                  <c:v>208.557840449168</c:v>
                </c:pt>
                <c:pt idx="3439">
                  <c:v>208.03312957961001</c:v>
                </c:pt>
                <c:pt idx="3440">
                  <c:v>207.509479389163</c:v>
                </c:pt>
                <c:pt idx="3441">
                  <c:v>206.986888489199</c:v>
                </c:pt>
                <c:pt idx="3442">
                  <c:v>206.465355490837</c:v>
                </c:pt>
                <c:pt idx="3443">
                  <c:v>205.94487900495901</c:v>
                </c:pt>
                <c:pt idx="3444">
                  <c:v>205.42545764220199</c:v>
                </c:pt>
                <c:pt idx="3445">
                  <c:v>204.907090012981</c:v>
                </c:pt>
                <c:pt idx="3446">
                  <c:v>204.389774727478</c:v>
                </c:pt>
                <c:pt idx="3447">
                  <c:v>203.873510395664</c:v>
                </c:pt>
                <c:pt idx="3448">
                  <c:v>203.358295627296</c:v>
                </c:pt>
                <c:pt idx="3449">
                  <c:v>202.844129031927</c:v>
                </c:pt>
                <c:pt idx="3450">
                  <c:v>202.33100921891099</c:v>
                </c:pt>
                <c:pt idx="3451">
                  <c:v>201.818934797412</c:v>
                </c:pt>
                <c:pt idx="3452">
                  <c:v>201.30790437640499</c:v>
                </c:pt>
                <c:pt idx="3453">
                  <c:v>200.79791656469001</c:v>
                </c:pt>
                <c:pt idx="3454">
                  <c:v>200.288969970892</c:v>
                </c:pt>
                <c:pt idx="3455">
                  <c:v>199.78106320347001</c:v>
                </c:pt>
                <c:pt idx="3456">
                  <c:v>199.27419487072299</c:v>
                </c:pt>
                <c:pt idx="3457">
                  <c:v>198.76836358079899</c:v>
                </c:pt>
                <c:pt idx="3458">
                  <c:v>198.26356794169399</c:v>
                </c:pt>
                <c:pt idx="3459">
                  <c:v>197.759806561267</c:v>
                </c:pt>
                <c:pt idx="3460">
                  <c:v>197.25707804723999</c:v>
                </c:pt>
                <c:pt idx="3461">
                  <c:v>196.755381007209</c:v>
                </c:pt>
                <c:pt idx="3462">
                  <c:v>196.25471404864601</c:v>
                </c:pt>
                <c:pt idx="3463">
                  <c:v>195.75507577891</c:v>
                </c:pt>
                <c:pt idx="3464">
                  <c:v>195.256464805246</c:v>
                </c:pt>
                <c:pt idx="3465">
                  <c:v>194.75887973479999</c:v>
                </c:pt>
                <c:pt idx="3466">
                  <c:v>194.26231917461999</c:v>
                </c:pt>
                <c:pt idx="3467">
                  <c:v>193.76678173166101</c:v>
                </c:pt>
                <c:pt idx="3468">
                  <c:v>193.27226601279801</c:v>
                </c:pt>
                <c:pt idx="3469">
                  <c:v>192.77877062482301</c:v>
                </c:pt>
                <c:pt idx="3470">
                  <c:v>192.28629417446001</c:v>
                </c:pt>
                <c:pt idx="3471">
                  <c:v>191.79483526836401</c:v>
                </c:pt>
                <c:pt idx="3472">
                  <c:v>191.30439251313101</c:v>
                </c:pt>
                <c:pt idx="3473">
                  <c:v>190.81496451530501</c:v>
                </c:pt>
                <c:pt idx="3474">
                  <c:v>190.32654988138</c:v>
                </c:pt>
                <c:pt idx="3475">
                  <c:v>189.83914721781201</c:v>
                </c:pt>
                <c:pt idx="3476">
                  <c:v>189.352755131018</c:v>
                </c:pt>
                <c:pt idx="3477">
                  <c:v>188.86737222738901</c:v>
                </c:pt>
                <c:pt idx="3478">
                  <c:v>188.38299711329199</c:v>
                </c:pt>
                <c:pt idx="3479">
                  <c:v>187.899628395077</c:v>
                </c:pt>
                <c:pt idx="3480">
                  <c:v>187.417264679081</c:v>
                </c:pt>
                <c:pt idx="3481">
                  <c:v>186.935904571642</c:v>
                </c:pt>
                <c:pt idx="3482">
                  <c:v>186.45554667909201</c:v>
                </c:pt>
                <c:pt idx="3483">
                  <c:v>185.976189607777</c:v>
                </c:pt>
                <c:pt idx="3484">
                  <c:v>185.49783196405099</c:v>
                </c:pt>
                <c:pt idx="3485">
                  <c:v>185.020472354292</c:v>
                </c:pt>
                <c:pt idx="3486">
                  <c:v>184.544109384899</c:v>
                </c:pt>
                <c:pt idx="3487">
                  <c:v>184.068741662305</c:v>
                </c:pt>
                <c:pt idx="3488">
                  <c:v>183.594367792979</c:v>
                </c:pt>
                <c:pt idx="3489">
                  <c:v>183.120986383434</c:v>
                </c:pt>
                <c:pt idx="3490">
                  <c:v>182.648596040233</c:v>
                </c:pt>
                <c:pt idx="3491">
                  <c:v>182.17719536999101</c:v>
                </c:pt>
                <c:pt idx="3492">
                  <c:v>181.70678297938801</c:v>
                </c:pt>
                <c:pt idx="3493">
                  <c:v>181.23735747516801</c:v>
                </c:pt>
                <c:pt idx="3494">
                  <c:v>180.76891746414799</c:v>
                </c:pt>
                <c:pt idx="3495">
                  <c:v>180.301461553227</c:v>
                </c:pt>
                <c:pt idx="3496">
                  <c:v>179.83498834938399</c:v>
                </c:pt>
                <c:pt idx="3497">
                  <c:v>179.36949645969099</c:v>
                </c:pt>
                <c:pt idx="3498">
                  <c:v>178.90498449131701</c:v>
                </c:pt>
                <c:pt idx="3499">
                  <c:v>178.44145105152899</c:v>
                </c:pt>
                <c:pt idx="3500">
                  <c:v>177.97889474770801</c:v>
                </c:pt>
                <c:pt idx="3501">
                  <c:v>177.517314187344</c:v>
                </c:pt>
                <c:pt idx="3502">
                  <c:v>177.056707978047</c:v>
                </c:pt>
                <c:pt idx="3503">
                  <c:v>176.597074727555</c:v>
                </c:pt>
                <c:pt idx="3504">
                  <c:v>176.138413043735</c:v>
                </c:pt>
                <c:pt idx="3505">
                  <c:v>175.68072153459099</c:v>
                </c:pt>
                <c:pt idx="3506">
                  <c:v>175.22399880826899</c:v>
                </c:pt>
                <c:pt idx="3507">
                  <c:v>174.76824347306399</c:v>
                </c:pt>
                <c:pt idx="3508">
                  <c:v>174.31345413742599</c:v>
                </c:pt>
                <c:pt idx="3509">
                  <c:v>173.85962940996299</c:v>
                </c:pt>
                <c:pt idx="3510">
                  <c:v>173.406767899448</c:v>
                </c:pt>
                <c:pt idx="3511">
                  <c:v>172.954868214827</c:v>
                </c:pt>
                <c:pt idx="3512">
                  <c:v>172.503928965222</c:v>
                </c:pt>
                <c:pt idx="3513">
                  <c:v>172.053948759935</c:v>
                </c:pt>
                <c:pt idx="3514">
                  <c:v>171.60492620846</c:v>
                </c:pt>
                <c:pt idx="3515">
                  <c:v>171.15685992048199</c:v>
                </c:pt>
                <c:pt idx="3516">
                  <c:v>170.70974850588499</c:v>
                </c:pt>
                <c:pt idx="3517">
                  <c:v>170.26359057475901</c:v>
                </c:pt>
                <c:pt idx="3518">
                  <c:v>169.81838473740501</c:v>
                </c:pt>
                <c:pt idx="3519">
                  <c:v>169.37412960433701</c:v>
                </c:pt>
                <c:pt idx="3520">
                  <c:v>168.93082378629401</c:v>
                </c:pt>
                <c:pt idx="3521">
                  <c:v>168.48846589423999</c:v>
                </c:pt>
                <c:pt idx="3522">
                  <c:v>168.047054539371</c:v>
                </c:pt>
                <c:pt idx="3523">
                  <c:v>167.606588333123</c:v>
                </c:pt>
                <c:pt idx="3524">
                  <c:v>167.167065887175</c:v>
                </c:pt>
                <c:pt idx="3525">
                  <c:v>166.72848581345499</c:v>
                </c:pt>
                <c:pt idx="3526">
                  <c:v>166.29084672414299</c:v>
                </c:pt>
                <c:pt idx="3527">
                  <c:v>165.85414723168401</c:v>
                </c:pt>
                <c:pt idx="3528">
                  <c:v>165.41838594878499</c:v>
                </c:pt>
                <c:pt idx="3529">
                  <c:v>164.98356148842501</c:v>
                </c:pt>
                <c:pt idx="3530">
                  <c:v>164.54967246385999</c:v>
                </c:pt>
                <c:pt idx="3531">
                  <c:v>164.116717488624</c:v>
                </c:pt>
                <c:pt idx="3532">
                  <c:v>163.68469517654401</c:v>
                </c:pt>
                <c:pt idx="3533">
                  <c:v>163.253604141735</c:v>
                </c:pt>
                <c:pt idx="3534">
                  <c:v>162.82344299861199</c:v>
                </c:pt>
                <c:pt idx="3535">
                  <c:v>162.39421036189401</c:v>
                </c:pt>
                <c:pt idx="3536">
                  <c:v>161.96590484660501</c:v>
                </c:pt>
                <c:pt idx="3537">
                  <c:v>161.53852506808599</c:v>
                </c:pt>
                <c:pt idx="3538">
                  <c:v>161.11206964199701</c:v>
                </c:pt>
                <c:pt idx="3539">
                  <c:v>160.68653718432199</c:v>
                </c:pt>
                <c:pt idx="3540">
                  <c:v>160.26192631137499</c:v>
                </c:pt>
                <c:pt idx="3541">
                  <c:v>159.83823563980599</c:v>
                </c:pt>
                <c:pt idx="3542">
                  <c:v>159.415463786602</c:v>
                </c:pt>
                <c:pt idx="3543">
                  <c:v>158.99360936910099</c:v>
                </c:pt>
                <c:pt idx="3544">
                  <c:v>158.572671004988</c:v>
                </c:pt>
                <c:pt idx="3545">
                  <c:v>158.152647312304</c:v>
                </c:pt>
                <c:pt idx="3546">
                  <c:v>157.73353690945399</c:v>
                </c:pt>
                <c:pt idx="3547">
                  <c:v>157.31533841520701</c:v>
                </c:pt>
                <c:pt idx="3548">
                  <c:v>156.89805044870499</c:v>
                </c:pt>
                <c:pt idx="3549">
                  <c:v>156.48167162946601</c:v>
                </c:pt>
                <c:pt idx="3550">
                  <c:v>156.06620057739201</c:v>
                </c:pt>
                <c:pt idx="3551">
                  <c:v>155.65163591276999</c:v>
                </c:pt>
                <c:pt idx="3552">
                  <c:v>155.23797625627901</c:v>
                </c:pt>
                <c:pt idx="3553">
                  <c:v>154.825220228999</c:v>
                </c:pt>
                <c:pt idx="3554">
                  <c:v>154.41336645240801</c:v>
                </c:pt>
                <c:pt idx="3555">
                  <c:v>154.00241354839301</c:v>
                </c:pt>
                <c:pt idx="3556">
                  <c:v>153.59236013925701</c:v>
                </c:pt>
                <c:pt idx="3557">
                  <c:v>153.18320484771601</c:v>
                </c:pt>
                <c:pt idx="3558">
                  <c:v>152.77494629691</c:v>
                </c:pt>
                <c:pt idx="3559">
                  <c:v>152.367583110411</c:v>
                </c:pt>
                <c:pt idx="3560">
                  <c:v>151.961113912218</c:v>
                </c:pt>
                <c:pt idx="3561">
                  <c:v>151.555537326772</c:v>
                </c:pt>
                <c:pt idx="3562">
                  <c:v>151.15085197895399</c:v>
                </c:pt>
                <c:pt idx="3563">
                  <c:v>150.74705649409501</c:v>
                </c:pt>
                <c:pt idx="3564">
                  <c:v>150.34414949797801</c:v>
                </c:pt>
                <c:pt idx="3565">
                  <c:v>149.942129616843</c:v>
                </c:pt>
                <c:pt idx="3566">
                  <c:v>149.54099547739401</c:v>
                </c:pt>
                <c:pt idx="3567">
                  <c:v>149.14074570680401</c:v>
                </c:pt>
                <c:pt idx="3568">
                  <c:v>148.74137893271299</c:v>
                </c:pt>
                <c:pt idx="3569">
                  <c:v>148.34289378324601</c:v>
                </c:pt>
                <c:pt idx="3570">
                  <c:v>147.94528888700401</c:v>
                </c:pt>
                <c:pt idx="3571">
                  <c:v>147.548562873078</c:v>
                </c:pt>
                <c:pt idx="3572">
                  <c:v>147.15271437105201</c:v>
                </c:pt>
                <c:pt idx="3573">
                  <c:v>146.75774201100501</c:v>
                </c:pt>
                <c:pt idx="3574">
                  <c:v>146.36364442351999</c:v>
                </c:pt>
                <c:pt idx="3575">
                  <c:v>145.97042023968299</c:v>
                </c:pt>
                <c:pt idx="3576">
                  <c:v>145.578068091094</c:v>
                </c:pt>
                <c:pt idx="3577">
                  <c:v>145.18658660986901</c:v>
                </c:pt>
                <c:pt idx="3578">
                  <c:v>144.795974428645</c:v>
                </c:pt>
                <c:pt idx="3579">
                  <c:v>144.406230180585</c:v>
                </c:pt>
                <c:pt idx="3580">
                  <c:v>144.01735249938</c:v>
                </c:pt>
                <c:pt idx="3581">
                  <c:v>143.62934001926001</c:v>
                </c:pt>
                <c:pt idx="3582">
                  <c:v>143.24219137499199</c:v>
                </c:pt>
                <c:pt idx="3583">
                  <c:v>142.85590520188899</c:v>
                </c:pt>
                <c:pt idx="3584">
                  <c:v>142.47048013581301</c:v>
                </c:pt>
                <c:pt idx="3585">
                  <c:v>142.08591481317899</c:v>
                </c:pt>
                <c:pt idx="3586">
                  <c:v>141.702207870964</c:v>
                </c:pt>
                <c:pt idx="3587">
                  <c:v>141.319357946705</c:v>
                </c:pt>
                <c:pt idx="3588">
                  <c:v>140.93736367850801</c:v>
                </c:pt>
                <c:pt idx="3589">
                  <c:v>140.556223705051</c:v>
                </c:pt>
                <c:pt idx="3590">
                  <c:v>140.17593666559199</c:v>
                </c:pt>
                <c:pt idx="3591">
                  <c:v>139.796501199967</c:v>
                </c:pt>
                <c:pt idx="3592">
                  <c:v>139.417915948602</c:v>
                </c:pt>
                <c:pt idx="3593">
                  <c:v>139.04017955251001</c:v>
                </c:pt>
                <c:pt idx="3594">
                  <c:v>138.66329065330501</c:v>
                </c:pt>
                <c:pt idx="3595">
                  <c:v>138.287247893195</c:v>
                </c:pt>
                <c:pt idx="3596">
                  <c:v>137.912049914997</c:v>
                </c:pt>
                <c:pt idx="3597">
                  <c:v>137.53769536213599</c:v>
                </c:pt>
                <c:pt idx="3598">
                  <c:v>137.16418287865</c:v>
                </c:pt>
                <c:pt idx="3599">
                  <c:v>136.79151110919699</c:v>
                </c:pt>
                <c:pt idx="3600">
                  <c:v>136.419678699054</c:v>
                </c:pt>
                <c:pt idx="3601">
                  <c:v>136.04868429413</c:v>
                </c:pt>
                <c:pt idx="3602">
                  <c:v>135.678526540961</c:v>
                </c:pt>
                <c:pt idx="3603">
                  <c:v>135.309204086721</c:v>
                </c:pt>
                <c:pt idx="3604">
                  <c:v>134.940715579227</c:v>
                </c:pt>
                <c:pt idx="3605">
                  <c:v>134.57305966693499</c:v>
                </c:pt>
                <c:pt idx="3606">
                  <c:v>134.20623499895601</c:v>
                </c:pt>
                <c:pt idx="3607">
                  <c:v>133.84024022505</c:v>
                </c:pt>
                <c:pt idx="3608">
                  <c:v>133.47507399564</c:v>
                </c:pt>
                <c:pt idx="3609">
                  <c:v>133.11073496180501</c:v>
                </c:pt>
                <c:pt idx="3610">
                  <c:v>132.74722177529799</c:v>
                </c:pt>
                <c:pt idx="3611">
                  <c:v>132.38453308853599</c:v>
                </c:pt>
                <c:pt idx="3612">
                  <c:v>132.022667554615</c:v>
                </c:pt>
                <c:pt idx="3613">
                  <c:v>131.66162382731201</c:v>
                </c:pt>
                <c:pt idx="3614">
                  <c:v>131.30140056108399</c:v>
                </c:pt>
                <c:pt idx="3615">
                  <c:v>130.941996411079</c:v>
                </c:pt>
                <c:pt idx="3616">
                  <c:v>130.58341003313799</c:v>
                </c:pt>
                <c:pt idx="3617">
                  <c:v>130.22564008379501</c:v>
                </c:pt>
                <c:pt idx="3618">
                  <c:v>129.868685220289</c:v>
                </c:pt>
                <c:pt idx="3619">
                  <c:v>129.51254410056299</c:v>
                </c:pt>
                <c:pt idx="3620">
                  <c:v>129.15721538326699</c:v>
                </c:pt>
                <c:pt idx="3621">
                  <c:v>128.802697727767</c:v>
                </c:pt>
                <c:pt idx="3622">
                  <c:v>128.448989794147</c:v>
                </c:pt>
                <c:pt idx="3623">
                  <c:v>128.09609024321099</c:v>
                </c:pt>
                <c:pt idx="3624">
                  <c:v>127.743997736491</c:v>
                </c:pt>
                <c:pt idx="3625">
                  <c:v>127.392710936247</c:v>
                </c:pt>
                <c:pt idx="3626">
                  <c:v>127.042228505476</c:v>
                </c:pt>
                <c:pt idx="3627">
                  <c:v>126.69254910791101</c:v>
                </c:pt>
                <c:pt idx="3628">
                  <c:v>126.343671408028</c:v>
                </c:pt>
                <c:pt idx="3629">
                  <c:v>125.995594071051</c:v>
                </c:pt>
                <c:pt idx="3630">
                  <c:v>125.64831576295499</c:v>
                </c:pt>
                <c:pt idx="3631">
                  <c:v>125.301835150465</c:v>
                </c:pt>
                <c:pt idx="3632">
                  <c:v>124.95615090107</c:v>
                </c:pt>
                <c:pt idx="3633">
                  <c:v>124.611261683021</c:v>
                </c:pt>
                <c:pt idx="3634">
                  <c:v>124.267166165332</c:v>
                </c:pt>
                <c:pt idx="3635">
                  <c:v>123.92386301779401</c:v>
                </c:pt>
                <c:pt idx="3636">
                  <c:v>123.581350910967</c:v>
                </c:pt>
                <c:pt idx="3637">
                  <c:v>123.239628516192</c:v>
                </c:pt>
                <c:pt idx="3638">
                  <c:v>122.89869450559399</c:v>
                </c:pt>
                <c:pt idx="3639">
                  <c:v>122.558547552082</c:v>
                </c:pt>
                <c:pt idx="3640">
                  <c:v>122.219186329359</c:v>
                </c:pt>
                <c:pt idx="3641">
                  <c:v>121.88060951192</c:v>
                </c:pt>
                <c:pt idx="3642">
                  <c:v>121.54281577505699</c:v>
                </c:pt>
                <c:pt idx="3643">
                  <c:v>121.205803794868</c:v>
                </c:pt>
                <c:pt idx="3644">
                  <c:v>120.86957224825601</c:v>
                </c:pt>
                <c:pt idx="3645">
                  <c:v>120.534119812933</c:v>
                </c:pt>
                <c:pt idx="3646">
                  <c:v>120.199445167425</c:v>
                </c:pt>
                <c:pt idx="3647">
                  <c:v>119.865546991076</c:v>
                </c:pt>
                <c:pt idx="3648">
                  <c:v>119.532423964053</c:v>
                </c:pt>
                <c:pt idx="3649">
                  <c:v>119.200074767346</c:v>
                </c:pt>
                <c:pt idx="3650">
                  <c:v>118.86849808277501</c:v>
                </c:pt>
                <c:pt idx="3651">
                  <c:v>118.537692592995</c:v>
                </c:pt>
                <c:pt idx="3652">
                  <c:v>118.207656981493</c:v>
                </c:pt>
                <c:pt idx="3653">
                  <c:v>117.878389932603</c:v>
                </c:pt>
                <c:pt idx="3654">
                  <c:v>117.54989013149699</c:v>
                </c:pt>
                <c:pt idx="3655">
                  <c:v>117.22215626419801</c:v>
                </c:pt>
                <c:pt idx="3656">
                  <c:v>116.89518701758099</c:v>
                </c:pt>
                <c:pt idx="3657">
                  <c:v>116.568981079376</c:v>
                </c:pt>
                <c:pt idx="3658">
                  <c:v>116.24353713817</c:v>
                </c:pt>
                <c:pt idx="3659">
                  <c:v>115.91885388341601</c:v>
                </c:pt>
                <c:pt idx="3660">
                  <c:v>115.594930005431</c:v>
                </c:pt>
                <c:pt idx="3661">
                  <c:v>115.271764195402</c:v>
                </c:pt>
                <c:pt idx="3662">
                  <c:v>114.949355145392</c:v>
                </c:pt>
                <c:pt idx="3663">
                  <c:v>114.627701548339</c:v>
                </c:pt>
                <c:pt idx="3664">
                  <c:v>114.306802098061</c:v>
                </c:pt>
                <c:pt idx="3665">
                  <c:v>113.986655489266</c:v>
                </c:pt>
                <c:pt idx="3666">
                  <c:v>113.667260417542</c:v>
                </c:pt>
                <c:pt idx="3667">
                  <c:v>113.34861557937499</c:v>
                </c:pt>
                <c:pt idx="3668">
                  <c:v>113.03071967214299</c:v>
                </c:pt>
                <c:pt idx="3669">
                  <c:v>112.713571394125</c:v>
                </c:pt>
                <c:pt idx="3670">
                  <c:v>112.397169444499</c:v>
                </c:pt>
                <c:pt idx="3671">
                  <c:v>112.081512523353</c:v>
                </c:pt>
                <c:pt idx="3672">
                  <c:v>111.76659933168</c:v>
                </c:pt>
                <c:pt idx="3673">
                  <c:v>111.452428571388</c:v>
                </c:pt>
                <c:pt idx="3674">
                  <c:v>111.138998945301</c:v>
                </c:pt>
                <c:pt idx="3675">
                  <c:v>110.826309157162</c:v>
                </c:pt>
                <c:pt idx="3676">
                  <c:v>110.514357911638</c:v>
                </c:pt>
                <c:pt idx="3677">
                  <c:v>110.20314391432299</c:v>
                </c:pt>
                <c:pt idx="3678">
                  <c:v>109.892665871739</c:v>
                </c:pt>
                <c:pt idx="3679">
                  <c:v>109.582922491342</c:v>
                </c:pt>
                <c:pt idx="3680">
                  <c:v>109.27391248152701</c:v>
                </c:pt>
                <c:pt idx="3681">
                  <c:v>108.965634551626</c:v>
                </c:pt>
                <c:pt idx="3682">
                  <c:v>108.658087411916</c:v>
                </c:pt>
                <c:pt idx="3683">
                  <c:v>108.35126977362</c:v>
                </c:pt>
                <c:pt idx="3684">
                  <c:v>108.04518034891299</c:v>
                </c:pt>
                <c:pt idx="3685">
                  <c:v>107.739817850921</c:v>
                </c:pt>
                <c:pt idx="3686">
                  <c:v>107.43518099373</c:v>
                </c:pt>
                <c:pt idx="3687">
                  <c:v>107.13126849238201</c:v>
                </c:pt>
                <c:pt idx="3688">
                  <c:v>106.828079062887</c:v>
                </c:pt>
                <c:pt idx="3689">
                  <c:v>106.525611422217</c:v>
                </c:pt>
                <c:pt idx="3690">
                  <c:v>106.223864288317</c:v>
                </c:pt>
                <c:pt idx="3691">
                  <c:v>105.922836380105</c:v>
                </c:pt>
                <c:pt idx="3692">
                  <c:v>105.62252641747401</c:v>
                </c:pt>
                <c:pt idx="3693">
                  <c:v>105.32293312129801</c:v>
                </c:pt>
                <c:pt idx="3694">
                  <c:v>105.024055213433</c:v>
                </c:pt>
                <c:pt idx="3695">
                  <c:v>104.72589141672</c:v>
                </c:pt>
                <c:pt idx="3696">
                  <c:v>104.428440454992</c:v>
                </c:pt>
                <c:pt idx="3697">
                  <c:v>104.131701053071</c:v>
                </c:pt>
                <c:pt idx="3698">
                  <c:v>103.835671936777</c:v>
                </c:pt>
                <c:pt idx="3699">
                  <c:v>103.540351832928</c:v>
                </c:pt>
                <c:pt idx="3700">
                  <c:v>103.24573946934299</c:v>
                </c:pt>
                <c:pt idx="3701">
                  <c:v>102.951833574847</c:v>
                </c:pt>
                <c:pt idx="3702">
                  <c:v>102.65863287927201</c:v>
                </c:pt>
                <c:pt idx="3703">
                  <c:v>102.36613611346</c:v>
                </c:pt>
                <c:pt idx="3704">
                  <c:v>102.07434200927101</c:v>
                </c:pt>
                <c:pt idx="3705">
                  <c:v>101.783249299578</c:v>
                </c:pt>
                <c:pt idx="3706">
                  <c:v>101.492856718276</c:v>
                </c:pt>
                <c:pt idx="3707">
                  <c:v>101.203163000283</c:v>
                </c:pt>
                <c:pt idx="3708">
                  <c:v>100.914166881543</c:v>
                </c:pt>
                <c:pt idx="3709">
                  <c:v>100.625867099031</c:v>
                </c:pt>
                <c:pt idx="3710">
                  <c:v>100.338262390751</c:v>
                </c:pt>
                <c:pt idx="3711">
                  <c:v>100.051351495746</c:v>
                </c:pt>
                <c:pt idx="3712">
                  <c:v>99.7651331540943</c:v>
                </c:pt>
                <c:pt idx="3713">
                  <c:v>99.479606106915995</c:v>
                </c:pt>
                <c:pt idx="3714">
                  <c:v>99.194769096375595</c:v>
                </c:pt>
                <c:pt idx="3715">
                  <c:v>98.910620865684805</c:v>
                </c:pt>
                <c:pt idx="3716">
                  <c:v>98.627160159105699</c:v>
                </c:pt>
                <c:pt idx="3717">
                  <c:v>98.344385721951298</c:v>
                </c:pt>
                <c:pt idx="3718">
                  <c:v>98.062296300592607</c:v>
                </c:pt>
                <c:pt idx="3719">
                  <c:v>97.780890642456797</c:v>
                </c:pt>
                <c:pt idx="3720">
                  <c:v>97.500167496035701</c:v>
                </c:pt>
                <c:pt idx="3721">
                  <c:v>97.220125610882604</c:v>
                </c:pt>
                <c:pt idx="3722">
                  <c:v>96.940763737619207</c:v>
                </c:pt>
                <c:pt idx="3723">
                  <c:v>96.662080627936106</c:v>
                </c:pt>
                <c:pt idx="3724">
                  <c:v>96.384075034598595</c:v>
                </c:pt>
                <c:pt idx="3725">
                  <c:v>96.106745711445001</c:v>
                </c:pt>
                <c:pt idx="3726">
                  <c:v>95.830091413394598</c:v>
                </c:pt>
                <c:pt idx="3727">
                  <c:v>95.554110896445707</c:v>
                </c:pt>
                <c:pt idx="3728">
                  <c:v>95.278802917680395</c:v>
                </c:pt>
                <c:pt idx="3729">
                  <c:v>95.004166235270105</c:v>
                </c:pt>
                <c:pt idx="3730">
                  <c:v>94.730199608472802</c:v>
                </c:pt>
                <c:pt idx="3731">
                  <c:v>94.456901797639105</c:v>
                </c:pt>
                <c:pt idx="3732">
                  <c:v>94.184271564214299</c:v>
                </c:pt>
                <c:pt idx="3733">
                  <c:v>93.912307670742194</c:v>
                </c:pt>
                <c:pt idx="3734">
                  <c:v>93.641008880865797</c:v>
                </c:pt>
                <c:pt idx="3735">
                  <c:v>93.370373959331602</c:v>
                </c:pt>
                <c:pt idx="3736">
                  <c:v>93.100401671989999</c:v>
                </c:pt>
                <c:pt idx="3737">
                  <c:v>92.831090785801294</c:v>
                </c:pt>
                <c:pt idx="3738">
                  <c:v>92.562440068834803</c:v>
                </c:pt>
                <c:pt idx="3739">
                  <c:v>92.294448290275199</c:v>
                </c:pt>
                <c:pt idx="3740">
                  <c:v>92.0271142204206</c:v>
                </c:pt>
                <c:pt idx="3741">
                  <c:v>91.760436630689696</c:v>
                </c:pt>
                <c:pt idx="3742">
                  <c:v>91.494414293621901</c:v>
                </c:pt>
                <c:pt idx="3743">
                  <c:v>91.229045982878802</c:v>
                </c:pt>
                <c:pt idx="3744">
                  <c:v>90.964330473249802</c:v>
                </c:pt>
                <c:pt idx="3745">
                  <c:v>90.700266540653203</c:v>
                </c:pt>
                <c:pt idx="3746">
                  <c:v>90.436852962136101</c:v>
                </c:pt>
                <c:pt idx="3747">
                  <c:v>90.174088515882502</c:v>
                </c:pt>
                <c:pt idx="3748">
                  <c:v>89.911971981210797</c:v>
                </c:pt>
                <c:pt idx="3749">
                  <c:v>89.650502138578503</c:v>
                </c:pt>
                <c:pt idx="3750">
                  <c:v>89.389677769584196</c:v>
                </c:pt>
                <c:pt idx="3751">
                  <c:v>89.129497656971694</c:v>
                </c:pt>
                <c:pt idx="3752">
                  <c:v>88.869960584628203</c:v>
                </c:pt>
                <c:pt idx="3753">
                  <c:v>88.611065337591597</c:v>
                </c:pt>
                <c:pt idx="3754">
                  <c:v>88.352810702049297</c:v>
                </c:pt>
                <c:pt idx="3755">
                  <c:v>88.095195465344503</c:v>
                </c:pt>
                <c:pt idx="3756">
                  <c:v>87.838218415973103</c:v>
                </c:pt>
                <c:pt idx="3757">
                  <c:v>87.581878343591299</c:v>
                </c:pt>
                <c:pt idx="3758">
                  <c:v>87.326174039015498</c:v>
                </c:pt>
                <c:pt idx="3759">
                  <c:v>87.071104294224895</c:v>
                </c:pt>
                <c:pt idx="3760">
                  <c:v>86.816667902362894</c:v>
                </c:pt>
                <c:pt idx="3761">
                  <c:v>86.562863657742398</c:v>
                </c:pt>
                <c:pt idx="3762">
                  <c:v>86.309690355844495</c:v>
                </c:pt>
                <c:pt idx="3763">
                  <c:v>86.057146793324307</c:v>
                </c:pt>
                <c:pt idx="3764">
                  <c:v>85.805231768009307</c:v>
                </c:pt>
                <c:pt idx="3765">
                  <c:v>85.553944078905801</c:v>
                </c:pt>
                <c:pt idx="3766">
                  <c:v>85.303282526197606</c:v>
                </c:pt>
                <c:pt idx="3767">
                  <c:v>85.053245911250897</c:v>
                </c:pt>
                <c:pt idx="3768">
                  <c:v>84.803833036615501</c:v>
                </c:pt>
                <c:pt idx="3769">
                  <c:v>84.5550427060261</c:v>
                </c:pt>
                <c:pt idx="3770">
                  <c:v>84.306873724406799</c:v>
                </c:pt>
                <c:pt idx="3771">
                  <c:v>84.059324897870894</c:v>
                </c:pt>
                <c:pt idx="3772">
                  <c:v>83.812395033723305</c:v>
                </c:pt>
                <c:pt idx="3773">
                  <c:v>83.566082940466202</c:v>
                </c:pt>
                <c:pt idx="3774">
                  <c:v>83.320387427796604</c:v>
                </c:pt>
                <c:pt idx="3775">
                  <c:v>83.075307306610796</c:v>
                </c:pt>
                <c:pt idx="3776">
                  <c:v>82.830841389007006</c:v>
                </c:pt>
                <c:pt idx="3777">
                  <c:v>82.586988488285499</c:v>
                </c:pt>
                <c:pt idx="3778">
                  <c:v>82.343747418952006</c:v>
                </c:pt>
                <c:pt idx="3779">
                  <c:v>82.101116996721402</c:v>
                </c:pt>
                <c:pt idx="3780">
                  <c:v>81.859096038516995</c:v>
                </c:pt>
                <c:pt idx="3781">
                  <c:v>81.617683362472306</c:v>
                </c:pt>
                <c:pt idx="3782">
                  <c:v>81.376877787938596</c:v>
                </c:pt>
                <c:pt idx="3783">
                  <c:v>81.136678135477993</c:v>
                </c:pt>
                <c:pt idx="3784">
                  <c:v>80.897083226874301</c:v>
                </c:pt>
                <c:pt idx="3785">
                  <c:v>80.658091885129195</c:v>
                </c:pt>
                <c:pt idx="3786">
                  <c:v>80.419702934468006</c:v>
                </c:pt>
                <c:pt idx="3787">
                  <c:v>80.181915200338494</c:v>
                </c:pt>
                <c:pt idx="3788">
                  <c:v>79.944727509413994</c:v>
                </c:pt>
                <c:pt idx="3789">
                  <c:v>79.708138689597803</c:v>
                </c:pt>
                <c:pt idx="3790">
                  <c:v>79.472147570021306</c:v>
                </c:pt>
                <c:pt idx="3791">
                  <c:v>79.236752981048795</c:v>
                </c:pt>
                <c:pt idx="3792">
                  <c:v>79.001953754277807</c:v>
                </c:pt>
                <c:pt idx="3793">
                  <c:v>78.767748722541498</c:v>
                </c:pt>
                <c:pt idx="3794">
                  <c:v>78.534136719911899</c:v>
                </c:pt>
                <c:pt idx="3795">
                  <c:v>78.301116581699404</c:v>
                </c:pt>
                <c:pt idx="3796">
                  <c:v>78.068687144456504</c:v>
                </c:pt>
                <c:pt idx="3797">
                  <c:v>77.836847245978404</c:v>
                </c:pt>
                <c:pt idx="3798">
                  <c:v>77.605595725306898</c:v>
                </c:pt>
                <c:pt idx="3799">
                  <c:v>77.374931422729901</c:v>
                </c:pt>
                <c:pt idx="3800">
                  <c:v>77.144853179785301</c:v>
                </c:pt>
                <c:pt idx="3801">
                  <c:v>76.915359839260105</c:v>
                </c:pt>
                <c:pt idx="3802">
                  <c:v>76.686450245195701</c:v>
                </c:pt>
                <c:pt idx="3803">
                  <c:v>76.458123242888007</c:v>
                </c:pt>
                <c:pt idx="3804">
                  <c:v>76.230377678887905</c:v>
                </c:pt>
                <c:pt idx="3805">
                  <c:v>76.003212401005399</c:v>
                </c:pt>
                <c:pt idx="3806">
                  <c:v>75.776626258310799</c:v>
                </c:pt>
                <c:pt idx="3807">
                  <c:v>75.550618101134106</c:v>
                </c:pt>
                <c:pt idx="3808">
                  <c:v>75.325186781071906</c:v>
                </c:pt>
                <c:pt idx="3809">
                  <c:v>75.100331150984005</c:v>
                </c:pt>
                <c:pt idx="3810">
                  <c:v>74.876050064996306</c:v>
                </c:pt>
                <c:pt idx="3811">
                  <c:v>74.652342378505097</c:v>
                </c:pt>
                <c:pt idx="3812">
                  <c:v>74.429206948176699</c:v>
                </c:pt>
                <c:pt idx="3813">
                  <c:v>74.206642631949407</c:v>
                </c:pt>
                <c:pt idx="3814">
                  <c:v>73.984648289034695</c:v>
                </c:pt>
                <c:pt idx="3815">
                  <c:v>73.76322277992</c:v>
                </c:pt>
                <c:pt idx="3816">
                  <c:v>73.542364966369902</c:v>
                </c:pt>
                <c:pt idx="3817">
                  <c:v>73.322073711428303</c:v>
                </c:pt>
                <c:pt idx="3818">
                  <c:v>73.102347879417593</c:v>
                </c:pt>
                <c:pt idx="3819">
                  <c:v>72.883186335944899</c:v>
                </c:pt>
                <c:pt idx="3820">
                  <c:v>72.664587947899406</c:v>
                </c:pt>
                <c:pt idx="3821">
                  <c:v>72.446551583455701</c:v>
                </c:pt>
                <c:pt idx="3822">
                  <c:v>72.229076112075404</c:v>
                </c:pt>
                <c:pt idx="3823">
                  <c:v>72.012160404508407</c:v>
                </c:pt>
                <c:pt idx="3824">
                  <c:v>71.795803332795501</c:v>
                </c:pt>
                <c:pt idx="3825">
                  <c:v>71.580003770268902</c:v>
                </c:pt>
                <c:pt idx="3826">
                  <c:v>71.3647605915518</c:v>
                </c:pt>
                <c:pt idx="3827">
                  <c:v>71.150072672565898</c:v>
                </c:pt>
                <c:pt idx="3828">
                  <c:v>70.935938890525406</c:v>
                </c:pt>
                <c:pt idx="3829">
                  <c:v>70.722358123945696</c:v>
                </c:pt>
                <c:pt idx="3830">
                  <c:v>70.509329252639105</c:v>
                </c:pt>
                <c:pt idx="3831">
                  <c:v>70.296851157719004</c:v>
                </c:pt>
                <c:pt idx="3832">
                  <c:v>70.084922721602297</c:v>
                </c:pt>
                <c:pt idx="3833">
                  <c:v>69.873542828007501</c:v>
                </c:pt>
                <c:pt idx="3834">
                  <c:v>69.662710361960507</c:v>
                </c:pt>
                <c:pt idx="3835">
                  <c:v>69.452424209792198</c:v>
                </c:pt>
                <c:pt idx="3836">
                  <c:v>69.242683259142296</c:v>
                </c:pt>
                <c:pt idx="3837">
                  <c:v>69.033486398960605</c:v>
                </c:pt>
                <c:pt idx="3838">
                  <c:v>68.824832519506202</c:v>
                </c:pt>
                <c:pt idx="3839">
                  <c:v>68.616720512352401</c:v>
                </c:pt>
                <c:pt idx="3840">
                  <c:v>68.409149270384205</c:v>
                </c:pt>
                <c:pt idx="3841">
                  <c:v>68.202117687803707</c:v>
                </c:pt>
                <c:pt idx="3842">
                  <c:v>67.995624660128399</c:v>
                </c:pt>
                <c:pt idx="3843">
                  <c:v>67.789669084193207</c:v>
                </c:pt>
                <c:pt idx="3844">
                  <c:v>67.584249858152901</c:v>
                </c:pt>
                <c:pt idx="3845">
                  <c:v>67.379365881482997</c:v>
                </c:pt>
                <c:pt idx="3846">
                  <c:v>67.175016054980205</c:v>
                </c:pt>
                <c:pt idx="3847">
                  <c:v>66.971199280764694</c:v>
                </c:pt>
                <c:pt idx="3848">
                  <c:v>66.767914462281695</c:v>
                </c:pt>
                <c:pt idx="3849">
                  <c:v>66.565160504300195</c:v>
                </c:pt>
                <c:pt idx="3850">
                  <c:v>66.362936312919402</c:v>
                </c:pt>
                <c:pt idx="3851">
                  <c:v>66.161240795563501</c:v>
                </c:pt>
                <c:pt idx="3852">
                  <c:v>65.960072860988703</c:v>
                </c:pt>
                <c:pt idx="3853">
                  <c:v>65.7594314192811</c:v>
                </c:pt>
                <c:pt idx="3854">
                  <c:v>65.559315381858099</c:v>
                </c:pt>
                <c:pt idx="3855">
                  <c:v>65.359723661472401</c:v>
                </c:pt>
                <c:pt idx="3856">
                  <c:v>65.160655172208706</c:v>
                </c:pt>
                <c:pt idx="3857">
                  <c:v>64.962108829489907</c:v>
                </c:pt>
                <c:pt idx="3858">
                  <c:v>64.764083550073593</c:v>
                </c:pt>
                <c:pt idx="3859">
                  <c:v>64.566578252057298</c:v>
                </c:pt>
                <c:pt idx="3860">
                  <c:v>64.369591854876802</c:v>
                </c:pt>
                <c:pt idx="3861">
                  <c:v>64.173123279307902</c:v>
                </c:pt>
                <c:pt idx="3862">
                  <c:v>63.977171447468699</c:v>
                </c:pt>
                <c:pt idx="3863">
                  <c:v>63.781735282820598</c:v>
                </c:pt>
                <c:pt idx="3864">
                  <c:v>63.586813710167903</c:v>
                </c:pt>
                <c:pt idx="3865">
                  <c:v>63.392405655659701</c:v>
                </c:pt>
                <c:pt idx="3866">
                  <c:v>63.198510046792002</c:v>
                </c:pt>
                <c:pt idx="3867">
                  <c:v>63.005125812407499</c:v>
                </c:pt>
                <c:pt idx="3868">
                  <c:v>62.8122518826966</c:v>
                </c:pt>
                <c:pt idx="3869">
                  <c:v>62.619887189200803</c:v>
                </c:pt>
                <c:pt idx="3870">
                  <c:v>62.4280306648104</c:v>
                </c:pt>
                <c:pt idx="3871">
                  <c:v>62.236681243767201</c:v>
                </c:pt>
                <c:pt idx="3872">
                  <c:v>62.045837861666797</c:v>
                </c:pt>
                <c:pt idx="3873">
                  <c:v>61.855499455457</c:v>
                </c:pt>
                <c:pt idx="3874">
                  <c:v>61.665664963440598</c:v>
                </c:pt>
                <c:pt idx="3875">
                  <c:v>61.476333325276201</c:v>
                </c:pt>
                <c:pt idx="3876">
                  <c:v>61.287503481979002</c:v>
                </c:pt>
                <c:pt idx="3877">
                  <c:v>61.0991743759215</c:v>
                </c:pt>
                <c:pt idx="3878">
                  <c:v>60.911344950834497</c:v>
                </c:pt>
                <c:pt idx="3879">
                  <c:v>60.724014151809499</c:v>
                </c:pt>
                <c:pt idx="3880">
                  <c:v>60.5371809252972</c:v>
                </c:pt>
                <c:pt idx="3881">
                  <c:v>60.350844219109803</c:v>
                </c:pt>
                <c:pt idx="3882">
                  <c:v>60.165002982423204</c:v>
                </c:pt>
                <c:pt idx="3883">
                  <c:v>59.979656165775602</c:v>
                </c:pt>
                <c:pt idx="3884">
                  <c:v>59.7948027210698</c:v>
                </c:pt>
                <c:pt idx="3885">
                  <c:v>59.610441601572099</c:v>
                </c:pt>
                <c:pt idx="3886">
                  <c:v>59.4265717619177</c:v>
                </c:pt>
                <c:pt idx="3887">
                  <c:v>59.243192158106702</c:v>
                </c:pt>
                <c:pt idx="3888">
                  <c:v>59.060301747507701</c:v>
                </c:pt>
                <c:pt idx="3889">
                  <c:v>58.877899488857999</c:v>
                </c:pt>
                <c:pt idx="3890">
                  <c:v>58.695984342263998</c:v>
                </c:pt>
                <c:pt idx="3891">
                  <c:v>58.514555269203399</c:v>
                </c:pt>
                <c:pt idx="3892">
                  <c:v>58.333611232522898</c:v>
                </c:pt>
                <c:pt idx="3893">
                  <c:v>58.153151196444497</c:v>
                </c:pt>
                <c:pt idx="3894">
                  <c:v>57.973174126561098</c:v>
                </c:pt>
                <c:pt idx="3895">
                  <c:v>57.793678989839101</c:v>
                </c:pt>
                <c:pt idx="3896">
                  <c:v>57.6146647546202</c:v>
                </c:pt>
                <c:pt idx="3897">
                  <c:v>57.436130390621102</c:v>
                </c:pt>
                <c:pt idx="3898">
                  <c:v>57.258074868933299</c:v>
                </c:pt>
                <c:pt idx="3899">
                  <c:v>57.080497162027697</c:v>
                </c:pt>
                <c:pt idx="3900">
                  <c:v>56.903396243750201</c:v>
                </c:pt>
                <c:pt idx="3901">
                  <c:v>56.726771089327599</c:v>
                </c:pt>
                <c:pt idx="3902">
                  <c:v>56.550620675362303</c:v>
                </c:pt>
                <c:pt idx="3903">
                  <c:v>56.374943979839102</c:v>
                </c:pt>
                <c:pt idx="3904">
                  <c:v>56.199739982123198</c:v>
                </c:pt>
                <c:pt idx="3905">
                  <c:v>56.025007662959503</c:v>
                </c:pt>
                <c:pt idx="3906">
                  <c:v>55.850746004476299</c:v>
                </c:pt>
                <c:pt idx="3907">
                  <c:v>55.676953990183598</c:v>
                </c:pt>
                <c:pt idx="3908">
                  <c:v>55.503630604975001</c:v>
                </c:pt>
                <c:pt idx="3909">
                  <c:v>55.330774835126803</c:v>
                </c:pt>
                <c:pt idx="3910">
                  <c:v>55.158385668302799</c:v>
                </c:pt>
                <c:pt idx="3911">
                  <c:v>54.986462093548703</c:v>
                </c:pt>
                <c:pt idx="3912">
                  <c:v>54.815003101299098</c:v>
                </c:pt>
                <c:pt idx="3913">
                  <c:v>54.644007683371903</c:v>
                </c:pt>
                <c:pt idx="3914">
                  <c:v>54.473474832974397</c:v>
                </c:pt>
                <c:pt idx="3915">
                  <c:v>54.303403544701503</c:v>
                </c:pt>
                <c:pt idx="3916">
                  <c:v>54.133792814535298</c:v>
                </c:pt>
                <c:pt idx="3917">
                  <c:v>53.964641639847699</c:v>
                </c:pt>
                <c:pt idx="3918">
                  <c:v>53.7959490193997</c:v>
                </c:pt>
                <c:pt idx="3919">
                  <c:v>53.627713953343097</c:v>
                </c:pt>
                <c:pt idx="3920">
                  <c:v>53.459935443218498</c:v>
                </c:pt>
                <c:pt idx="3921">
                  <c:v>53.292612491959602</c:v>
                </c:pt>
                <c:pt idx="3922">
                  <c:v>53.125744103891797</c:v>
                </c:pt>
                <c:pt idx="3923">
                  <c:v>52.959329284730899</c:v>
                </c:pt>
                <c:pt idx="3924">
                  <c:v>52.793367041587103</c:v>
                </c:pt>
                <c:pt idx="3925">
                  <c:v>52.6278563829636</c:v>
                </c:pt>
                <c:pt idx="3926">
                  <c:v>52.462796318757498</c:v>
                </c:pt>
                <c:pt idx="3927">
                  <c:v>52.298185860259402</c:v>
                </c:pt>
                <c:pt idx="3928">
                  <c:v>52.134024020154797</c:v>
                </c:pt>
                <c:pt idx="3929">
                  <c:v>51.970309812525301</c:v>
                </c:pt>
                <c:pt idx="3930">
                  <c:v>51.807042252848397</c:v>
                </c:pt>
                <c:pt idx="3931">
                  <c:v>51.644220357996097</c:v>
                </c:pt>
                <c:pt idx="3932">
                  <c:v>51.481843146238603</c:v>
                </c:pt>
                <c:pt idx="3933">
                  <c:v>51.319909637242702</c:v>
                </c:pt>
                <c:pt idx="3934">
                  <c:v>51.158418852072302</c:v>
                </c:pt>
                <c:pt idx="3935">
                  <c:v>50.997369813189998</c:v>
                </c:pt>
                <c:pt idx="3936">
                  <c:v>50.836761544455598</c:v>
                </c:pt>
                <c:pt idx="3937">
                  <c:v>50.676593071128202</c:v>
                </c:pt>
                <c:pt idx="3938">
                  <c:v>50.5168634198671</c:v>
                </c:pt>
                <c:pt idx="3939">
                  <c:v>50.357571618729096</c:v>
                </c:pt>
                <c:pt idx="3940">
                  <c:v>50.1987166971726</c:v>
                </c:pt>
                <c:pt idx="3941">
                  <c:v>50.040297686054799</c:v>
                </c:pt>
                <c:pt idx="3942">
                  <c:v>49.882313617634502</c:v>
                </c:pt>
                <c:pt idx="3943">
                  <c:v>49.724763525571397</c:v>
                </c:pt>
                <c:pt idx="3944">
                  <c:v>49.5676464449256</c:v>
                </c:pt>
                <c:pt idx="3945">
                  <c:v>49.410961412161299</c:v>
                </c:pt>
                <c:pt idx="3946">
                  <c:v>49.254707465139496</c:v>
                </c:pt>
                <c:pt idx="3947">
                  <c:v>49.098883643129902</c:v>
                </c:pt>
                <c:pt idx="3948">
                  <c:v>48.943488986800297</c:v>
                </c:pt>
                <c:pt idx="3949">
                  <c:v>48.788522538221898</c:v>
                </c:pt>
                <c:pt idx="3950">
                  <c:v>48.633983340870401</c:v>
                </c:pt>
                <c:pt idx="3951">
                  <c:v>48.479870439624897</c:v>
                </c:pt>
                <c:pt idx="3952">
                  <c:v>48.326182880766098</c:v>
                </c:pt>
                <c:pt idx="3953">
                  <c:v>48.172919711981997</c:v>
                </c:pt>
                <c:pt idx="3954">
                  <c:v>48.0200799823605</c:v>
                </c:pt>
                <c:pt idx="3955">
                  <c:v>47.8676627423974</c:v>
                </c:pt>
                <c:pt idx="3956">
                  <c:v>47.7156670439918</c:v>
                </c:pt>
                <c:pt idx="3957">
                  <c:v>47.564091940448797</c:v>
                </c:pt>
                <c:pt idx="3958">
                  <c:v>47.4129364864758</c:v>
                </c:pt>
                <c:pt idx="3959">
                  <c:v>47.2621997381884</c:v>
                </c:pt>
                <c:pt idx="3960">
                  <c:v>47.111880753106597</c:v>
                </c:pt>
                <c:pt idx="3961">
                  <c:v>46.961978590155603</c:v>
                </c:pt>
                <c:pt idx="3962">
                  <c:v>46.812492309666503</c:v>
                </c:pt>
                <c:pt idx="3963">
                  <c:v>46.6634209733785</c:v>
                </c:pt>
                <c:pt idx="3964">
                  <c:v>46.514763644433302</c:v>
                </c:pt>
                <c:pt idx="3965">
                  <c:v>46.366519387382802</c:v>
                </c:pt>
                <c:pt idx="3966">
                  <c:v>46.218687268181696</c:v>
                </c:pt>
                <c:pt idx="3967">
                  <c:v>46.071266354194499</c:v>
                </c:pt>
                <c:pt idx="3968">
                  <c:v>45.924255714190103</c:v>
                </c:pt>
                <c:pt idx="3969">
                  <c:v>45.777654418346202</c:v>
                </c:pt>
                <c:pt idx="3970">
                  <c:v>45.6314615382461</c:v>
                </c:pt>
                <c:pt idx="3971">
                  <c:v>45.485676146879698</c:v>
                </c:pt>
                <c:pt idx="3972">
                  <c:v>45.340297318646897</c:v>
                </c:pt>
                <c:pt idx="3973">
                  <c:v>45.1953241293511</c:v>
                </c:pt>
                <c:pt idx="3974">
                  <c:v>45.050755656206398</c:v>
                </c:pt>
                <c:pt idx="3975">
                  <c:v>44.906590977831399</c:v>
                </c:pt>
                <c:pt idx="3976">
                  <c:v>44.762829174254797</c:v>
                </c:pt>
                <c:pt idx="3977">
                  <c:v>44.61946932691</c:v>
                </c:pt>
                <c:pt idx="3978">
                  <c:v>44.476510518641703</c:v>
                </c:pt>
                <c:pt idx="3979">
                  <c:v>44.333951833697903</c:v>
                </c:pt>
                <c:pt idx="3980">
                  <c:v>44.191792357737398</c:v>
                </c:pt>
                <c:pt idx="3981">
                  <c:v>44.050031177825602</c:v>
                </c:pt>
                <c:pt idx="3982">
                  <c:v>43.908667382435098</c:v>
                </c:pt>
                <c:pt idx="3983">
                  <c:v>43.7677000614473</c:v>
                </c:pt>
                <c:pt idx="3984">
                  <c:v>43.6271283061498</c:v>
                </c:pt>
                <c:pt idx="3985">
                  <c:v>43.486951209239201</c:v>
                </c:pt>
                <c:pt idx="3986">
                  <c:v>43.347167864819298</c:v>
                </c:pt>
                <c:pt idx="3987">
                  <c:v>43.207777368400002</c:v>
                </c:pt>
                <c:pt idx="3988">
                  <c:v>43.068778816901698</c:v>
                </c:pt>
                <c:pt idx="3989">
                  <c:v>42.930171308650202</c:v>
                </c:pt>
                <c:pt idx="3990">
                  <c:v>42.791953943378601</c:v>
                </c:pt>
                <c:pt idx="3991">
                  <c:v>42.654125822228401</c:v>
                </c:pt>
                <c:pt idx="3992">
                  <c:v>42.5166860477486</c:v>
                </c:pt>
                <c:pt idx="3993">
                  <c:v>42.379633723894401</c:v>
                </c:pt>
                <c:pt idx="3994">
                  <c:v>42.242967956028302</c:v>
                </c:pt>
                <c:pt idx="3995">
                  <c:v>42.106687850921503</c:v>
                </c:pt>
                <c:pt idx="3996">
                  <c:v>41.970792516749803</c:v>
                </c:pt>
                <c:pt idx="3997">
                  <c:v>41.835281063097497</c:v>
                </c:pt>
                <c:pt idx="3998">
                  <c:v>41.700152600954702</c:v>
                </c:pt>
                <c:pt idx="3999">
                  <c:v>41.5654062427189</c:v>
                </c:pt>
                <c:pt idx="4000">
                  <c:v>41.431041102194001</c:v>
                </c:pt>
                <c:pt idx="4001">
                  <c:v>41.297056294589296</c:v>
                </c:pt>
                <c:pt idx="4002">
                  <c:v>41.1634509365214</c:v>
                </c:pt>
                <c:pt idx="4003">
                  <c:v>41.030224146011697</c:v>
                </c:pt>
                <c:pt idx="4004">
                  <c:v>40.897375042490303</c:v>
                </c:pt>
                <c:pt idx="4005">
                  <c:v>40.764902746789197</c:v>
                </c:pt>
                <c:pt idx="4006">
                  <c:v>40.632806381147802</c:v>
                </c:pt>
                <c:pt idx="4007">
                  <c:v>40.501085069211499</c:v>
                </c:pt>
                <c:pt idx="4008">
                  <c:v>40.369737936030099</c:v>
                </c:pt>
                <c:pt idx="4009">
                  <c:v>40.238764108058497</c:v>
                </c:pt>
                <c:pt idx="4010">
                  <c:v>40.108162713155799</c:v>
                </c:pt>
                <c:pt idx="4011">
                  <c:v>39.977932880586401</c:v>
                </c:pt>
                <c:pt idx="4012">
                  <c:v>39.848073741018901</c:v>
                </c:pt>
                <c:pt idx="4013">
                  <c:v>39.718584426524899</c:v>
                </c:pt>
                <c:pt idx="4014">
                  <c:v>39.589464070581698</c:v>
                </c:pt>
                <c:pt idx="4015">
                  <c:v>39.460711808068702</c:v>
                </c:pt>
                <c:pt idx="4016">
                  <c:v>39.332326775269301</c:v>
                </c:pt>
                <c:pt idx="4017">
                  <c:v>39.204308109869302</c:v>
                </c:pt>
                <c:pt idx="4018">
                  <c:v>39.0766549509584</c:v>
                </c:pt>
                <c:pt idx="4019">
                  <c:v>38.949366439028097</c:v>
                </c:pt>
                <c:pt idx="4020">
                  <c:v>38.822441715972403</c:v>
                </c:pt>
                <c:pt idx="4021">
                  <c:v>38.695879925087397</c:v>
                </c:pt>
                <c:pt idx="4022">
                  <c:v>38.569680211070001</c:v>
                </c:pt>
                <c:pt idx="4023">
                  <c:v>38.443841720018597</c:v>
                </c:pt>
                <c:pt idx="4024">
                  <c:v>38.318363599434598</c:v>
                </c:pt>
                <c:pt idx="4025">
                  <c:v>38.193244998217999</c:v>
                </c:pt>
                <c:pt idx="4026">
                  <c:v>38.068485066669801</c:v>
                </c:pt>
                <c:pt idx="4027">
                  <c:v>37.944082956490597</c:v>
                </c:pt>
                <c:pt idx="4028">
                  <c:v>37.820037820781899</c:v>
                </c:pt>
                <c:pt idx="4029">
                  <c:v>37.6963488140441</c:v>
                </c:pt>
                <c:pt idx="4030">
                  <c:v>37.573015092176199</c:v>
                </c:pt>
                <c:pt idx="4031">
                  <c:v>37.450035812475498</c:v>
                </c:pt>
                <c:pt idx="4032">
                  <c:v>37.327410133639297</c:v>
                </c:pt>
                <c:pt idx="4033">
                  <c:v>37.205137215761603</c:v>
                </c:pt>
                <c:pt idx="4034">
                  <c:v>37.083216220333099</c:v>
                </c:pt>
                <c:pt idx="4035">
                  <c:v>36.9616463102439</c:v>
                </c:pt>
                <c:pt idx="4036">
                  <c:v>36.840426649778998</c:v>
                </c:pt>
                <c:pt idx="4037">
                  <c:v>36.719556404619802</c:v>
                </c:pt>
                <c:pt idx="4038">
                  <c:v>36.599034741845003</c:v>
                </c:pt>
                <c:pt idx="4039">
                  <c:v>36.478860829927903</c:v>
                </c:pt>
                <c:pt idx="4040">
                  <c:v>36.359033838735897</c:v>
                </c:pt>
                <c:pt idx="4041">
                  <c:v>36.239552939533901</c:v>
                </c:pt>
                <c:pt idx="4042">
                  <c:v>36.120417304978297</c:v>
                </c:pt>
                <c:pt idx="4043">
                  <c:v>36.001626109120302</c:v>
                </c:pt>
                <c:pt idx="4044">
                  <c:v>35.883178527404503</c:v>
                </c:pt>
                <c:pt idx="4045">
                  <c:v>35.765073736668697</c:v>
                </c:pt>
                <c:pt idx="4046">
                  <c:v>35.647310915141901</c:v>
                </c:pt>
                <c:pt idx="4047">
                  <c:v>35.529889242446302</c:v>
                </c:pt>
                <c:pt idx="4048">
                  <c:v>35.412807899594902</c:v>
                </c:pt>
                <c:pt idx="4049">
                  <c:v>35.296066068991898</c:v>
                </c:pt>
                <c:pt idx="4050">
                  <c:v>35.179662934432699</c:v>
                </c:pt>
                <c:pt idx="4051">
                  <c:v>35.063597681100902</c:v>
                </c:pt>
                <c:pt idx="4052">
                  <c:v>34.9478694955707</c:v>
                </c:pt>
                <c:pt idx="4053">
                  <c:v>34.832477565805803</c:v>
                </c:pt>
                <c:pt idx="4054">
                  <c:v>34.717421081157099</c:v>
                </c:pt>
                <c:pt idx="4055">
                  <c:v>34.602699232364401</c:v>
                </c:pt>
                <c:pt idx="4056">
                  <c:v>34.488311211555001</c:v>
                </c:pt>
                <c:pt idx="4057">
                  <c:v>34.374256212241903</c:v>
                </c:pt>
                <c:pt idx="4058">
                  <c:v>34.260533429325299</c:v>
                </c:pt>
                <c:pt idx="4059">
                  <c:v>34.147142059091401</c:v>
                </c:pt>
                <c:pt idx="4060">
                  <c:v>34.034081299210698</c:v>
                </c:pt>
                <c:pt idx="4061">
                  <c:v>33.921350348739701</c:v>
                </c:pt>
                <c:pt idx="4062">
                  <c:v>33.808948408117097</c:v>
                </c:pt>
                <c:pt idx="4063">
                  <c:v>33.696874679166797</c:v>
                </c:pt>
                <c:pt idx="4064">
                  <c:v>33.585128365094697</c:v>
                </c:pt>
                <c:pt idx="4065">
                  <c:v>33.4737086704896</c:v>
                </c:pt>
                <c:pt idx="4066">
                  <c:v>33.362614801322103</c:v>
                </c:pt>
                <c:pt idx="4067">
                  <c:v>33.251845964942397</c:v>
                </c:pt>
                <c:pt idx="4068">
                  <c:v>33.141401370083699</c:v>
                </c:pt>
                <c:pt idx="4069">
                  <c:v>33.031280226857</c:v>
                </c:pt>
                <c:pt idx="4070">
                  <c:v>32.921481746753599</c:v>
                </c:pt>
                <c:pt idx="4071">
                  <c:v>32.8120051426435</c:v>
                </c:pt>
                <c:pt idx="4072">
                  <c:v>32.702849628774302</c:v>
                </c:pt>
                <c:pt idx="4073">
                  <c:v>32.594014420771401</c:v>
                </c:pt>
                <c:pt idx="4074">
                  <c:v>32.485498735637201</c:v>
                </c:pt>
                <c:pt idx="4075">
                  <c:v>32.377301791750398</c:v>
                </c:pt>
                <c:pt idx="4076">
                  <c:v>32.269422808862601</c:v>
                </c:pt>
                <c:pt idx="4077">
                  <c:v>32.161861008103401</c:v>
                </c:pt>
                <c:pt idx="4078">
                  <c:v>32.054615611975699</c:v>
                </c:pt>
                <c:pt idx="4079">
                  <c:v>31.947685844355298</c:v>
                </c:pt>
                <c:pt idx="4080">
                  <c:v>31.841070930490002</c:v>
                </c:pt>
                <c:pt idx="4081">
                  <c:v>31.734770097001899</c:v>
                </c:pt>
                <c:pt idx="4082">
                  <c:v>31.6287825718825</c:v>
                </c:pt>
                <c:pt idx="4083">
                  <c:v>31.523107584494799</c:v>
                </c:pt>
                <c:pt idx="4084">
                  <c:v>31.4177443655717</c:v>
                </c:pt>
                <c:pt idx="4085">
                  <c:v>31.312692147216399</c:v>
                </c:pt>
                <c:pt idx="4086">
                  <c:v>31.207950162898001</c:v>
                </c:pt>
                <c:pt idx="4087">
                  <c:v>31.103517647456702</c:v>
                </c:pt>
                <c:pt idx="4088">
                  <c:v>30.999393837097301</c:v>
                </c:pt>
                <c:pt idx="4089">
                  <c:v>30.895577969391901</c:v>
                </c:pt>
                <c:pt idx="4090">
                  <c:v>30.792069283279599</c:v>
                </c:pt>
                <c:pt idx="4091">
                  <c:v>30.688867019061099</c:v>
                </c:pt>
                <c:pt idx="4092">
                  <c:v>30.5859704184051</c:v>
                </c:pt>
                <c:pt idx="4093">
                  <c:v>30.483378724341101</c:v>
                </c:pt>
                <c:pt idx="4094">
                  <c:v>30.381091181262001</c:v>
                </c:pt>
                <c:pt idx="4095">
                  <c:v>30.279107034923101</c:v>
                </c:pt>
                <c:pt idx="4096">
                  <c:v>30.1774255324402</c:v>
                </c:pt>
                <c:pt idx="4097">
                  <c:v>30.076045922288898</c:v>
                </c:pt>
                <c:pt idx="4098">
                  <c:v>29.974967454305801</c:v>
                </c:pt>
                <c:pt idx="4099">
                  <c:v>29.874189379684999</c:v>
                </c:pt>
                <c:pt idx="4100">
                  <c:v>29.773710950980099</c:v>
                </c:pt>
                <c:pt idx="4101">
                  <c:v>29.6735314220997</c:v>
                </c:pt>
                <c:pt idx="4102">
                  <c:v>29.5736500483094</c:v>
                </c:pt>
                <c:pt idx="4103">
                  <c:v>29.4740660862319</c:v>
                </c:pt>
                <c:pt idx="4104">
                  <c:v>29.374778793843699</c:v>
                </c:pt>
                <c:pt idx="4105">
                  <c:v>29.275787430474701</c:v>
                </c:pt>
                <c:pt idx="4106">
                  <c:v>29.1770912568075</c:v>
                </c:pt>
                <c:pt idx="4107">
                  <c:v>29.078689534879199</c:v>
                </c:pt>
                <c:pt idx="4108">
                  <c:v>28.9805815280757</c:v>
                </c:pt>
                <c:pt idx="4109">
                  <c:v>28.882766501134999</c:v>
                </c:pt>
                <c:pt idx="4110">
                  <c:v>28.785243720144699</c:v>
                </c:pt>
                <c:pt idx="4111">
                  <c:v>28.688012452540399</c:v>
                </c:pt>
                <c:pt idx="4112">
                  <c:v>28.591071967107499</c:v>
                </c:pt>
                <c:pt idx="4113">
                  <c:v>28.4944215339757</c:v>
                </c:pt>
                <c:pt idx="4114">
                  <c:v>28.398060424624301</c:v>
                </c:pt>
                <c:pt idx="4115">
                  <c:v>28.301987911875599</c:v>
                </c:pt>
                <c:pt idx="4116">
                  <c:v>28.2062032698976</c:v>
                </c:pt>
                <c:pt idx="4117">
                  <c:v>28.110705774200301</c:v>
                </c:pt>
                <c:pt idx="4118">
                  <c:v>28.015494701639799</c:v>
                </c:pt>
                <c:pt idx="4119">
                  <c:v>27.9205693304108</c:v>
                </c:pt>
                <c:pt idx="4120">
                  <c:v>27.825928940050801</c:v>
                </c:pt>
                <c:pt idx="4121">
                  <c:v>27.7315728114359</c:v>
                </c:pt>
                <c:pt idx="4122">
                  <c:v>27.637500226782201</c:v>
                </c:pt>
                <c:pt idx="4123">
                  <c:v>27.543710469645099</c:v>
                </c:pt>
                <c:pt idx="4124">
                  <c:v>27.450202824915301</c:v>
                </c:pt>
                <c:pt idx="4125">
                  <c:v>27.356976578820898</c:v>
                </c:pt>
                <c:pt idx="4126">
                  <c:v>27.264031018925301</c:v>
                </c:pt>
                <c:pt idx="4127">
                  <c:v>27.171365434127399</c:v>
                </c:pt>
                <c:pt idx="4128">
                  <c:v>27.0789791146582</c:v>
                </c:pt>
                <c:pt idx="4129">
                  <c:v>26.986871352082201</c:v>
                </c:pt>
                <c:pt idx="4130">
                  <c:v>26.895041439294801</c:v>
                </c:pt>
                <c:pt idx="4131">
                  <c:v>26.803488670523102</c:v>
                </c:pt>
                <c:pt idx="4132">
                  <c:v>26.712212341323699</c:v>
                </c:pt>
                <c:pt idx="4133">
                  <c:v>26.621211748581999</c:v>
                </c:pt>
                <c:pt idx="4134">
                  <c:v>26.5304861905107</c:v>
                </c:pt>
                <c:pt idx="4135">
                  <c:v>26.440034966650401</c:v>
                </c:pt>
                <c:pt idx="4136">
                  <c:v>26.349857377866599</c:v>
                </c:pt>
                <c:pt idx="4137">
                  <c:v>26.259952726350601</c:v>
                </c:pt>
                <c:pt idx="4138">
                  <c:v>26.1703203156166</c:v>
                </c:pt>
                <c:pt idx="4139">
                  <c:v>26.080959450503499</c:v>
                </c:pt>
                <c:pt idx="4140">
                  <c:v>25.991869437169399</c:v>
                </c:pt>
                <c:pt idx="4141">
                  <c:v>25.903049583096301</c:v>
                </c:pt>
                <c:pt idx="4142">
                  <c:v>25.814499197084601</c:v>
                </c:pt>
                <c:pt idx="4143">
                  <c:v>25.726217589253</c:v>
                </c:pt>
                <c:pt idx="4144">
                  <c:v>25.638204071040001</c:v>
                </c:pt>
                <c:pt idx="4145">
                  <c:v>25.550457955198699</c:v>
                </c:pt>
                <c:pt idx="4146">
                  <c:v>25.462978555800898</c:v>
                </c:pt>
                <c:pt idx="4147">
                  <c:v>25.375765188230101</c:v>
                </c:pt>
                <c:pt idx="4148">
                  <c:v>25.288817169186501</c:v>
                </c:pt>
                <c:pt idx="4149">
                  <c:v>25.202133816680998</c:v>
                </c:pt>
                <c:pt idx="4150">
                  <c:v>25.115714450036698</c:v>
                </c:pt>
                <c:pt idx="4151">
                  <c:v>25.029558389888599</c:v>
                </c:pt>
                <c:pt idx="4152">
                  <c:v>24.943664958179902</c:v>
                </c:pt>
                <c:pt idx="4153">
                  <c:v>24.8580334781626</c:v>
                </c:pt>
                <c:pt idx="4154">
                  <c:v>24.772663274396901</c:v>
                </c:pt>
                <c:pt idx="4155">
                  <c:v>24.6875536727491</c:v>
                </c:pt>
                <c:pt idx="4156">
                  <c:v>24.602704000390801</c:v>
                </c:pt>
                <c:pt idx="4157">
                  <c:v>24.518113585798901</c:v>
                </c:pt>
                <c:pt idx="4158">
                  <c:v>24.4337817587503</c:v>
                </c:pt>
                <c:pt idx="4159">
                  <c:v>24.3497078503291</c:v>
                </c:pt>
                <c:pt idx="4160">
                  <c:v>24.265891192916001</c:v>
                </c:pt>
                <c:pt idx="4161">
                  <c:v>24.182331120194402</c:v>
                </c:pt>
                <c:pt idx="4162">
                  <c:v>24.0990269671452</c:v>
                </c:pt>
                <c:pt idx="4163">
                  <c:v>24.015978070048401</c:v>
                </c:pt>
                <c:pt idx="4164">
                  <c:v>23.933183766478798</c:v>
                </c:pt>
                <c:pt idx="4165">
                  <c:v>23.850643395308399</c:v>
                </c:pt>
                <c:pt idx="4166">
                  <c:v>23.768356296703299</c:v>
                </c:pt>
                <c:pt idx="4167">
                  <c:v>23.6863218121225</c:v>
                </c:pt>
                <c:pt idx="4168">
                  <c:v>23.604539284318601</c:v>
                </c:pt>
                <c:pt idx="4169">
                  <c:v>23.523008057333399</c:v>
                </c:pt>
                <c:pt idx="4170">
                  <c:v>23.441727476499999</c:v>
                </c:pt>
                <c:pt idx="4171">
                  <c:v>23.360696888440099</c:v>
                </c:pt>
                <c:pt idx="4172">
                  <c:v>23.279915641062701</c:v>
                </c:pt>
                <c:pt idx="4173">
                  <c:v>23.199383083564101</c:v>
                </c:pt>
                <c:pt idx="4174">
                  <c:v>23.119098566425802</c:v>
                </c:pt>
                <c:pt idx="4175">
                  <c:v>23.039061441414201</c:v>
                </c:pt>
                <c:pt idx="4176">
                  <c:v>22.959271061576899</c:v>
                </c:pt>
                <c:pt idx="4177">
                  <c:v>22.8797267812458</c:v>
                </c:pt>
                <c:pt idx="4178">
                  <c:v>22.8004279560326</c:v>
                </c:pt>
                <c:pt idx="4179">
                  <c:v>22.721373942828901</c:v>
                </c:pt>
                <c:pt idx="4180">
                  <c:v>22.6425640998049</c:v>
                </c:pt>
                <c:pt idx="4181">
                  <c:v>22.563997786408301</c:v>
                </c:pt>
                <c:pt idx="4182">
                  <c:v>22.485674363362001</c:v>
                </c:pt>
                <c:pt idx="4183">
                  <c:v>22.407593192664901</c:v>
                </c:pt>
                <c:pt idx="4184">
                  <c:v>22.3297536375904</c:v>
                </c:pt>
                <c:pt idx="4185">
                  <c:v>22.2521550626821</c:v>
                </c:pt>
                <c:pt idx="4186">
                  <c:v>22.174796833759</c:v>
                </c:pt>
                <c:pt idx="4187">
                  <c:v>22.0976783179058</c:v>
                </c:pt>
                <c:pt idx="4188">
                  <c:v>22.020798883479198</c:v>
                </c:pt>
                <c:pt idx="4189">
                  <c:v>21.944157900103502</c:v>
                </c:pt>
                <c:pt idx="4190">
                  <c:v>21.8677547386695</c:v>
                </c:pt>
                <c:pt idx="4191">
                  <c:v>21.791588771332801</c:v>
                </c:pt>
                <c:pt idx="4192">
                  <c:v>21.715659371514199</c:v>
                </c:pt>
                <c:pt idx="4193">
                  <c:v>21.6399659138964</c:v>
                </c:pt>
                <c:pt idx="4194">
                  <c:v>21.564507774425</c:v>
                </c:pt>
                <c:pt idx="4195">
                  <c:v>21.489284330306301</c:v>
                </c:pt>
                <c:pt idx="4196">
                  <c:v>21.414294960006</c:v>
                </c:pt>
                <c:pt idx="4197">
                  <c:v>21.339539043246599</c:v>
                </c:pt>
                <c:pt idx="4198">
                  <c:v>21.265015961008899</c:v>
                </c:pt>
                <c:pt idx="4199">
                  <c:v>21.190725095529</c:v>
                </c:pt>
                <c:pt idx="4200">
                  <c:v>21.1166658302981</c:v>
                </c:pt>
                <c:pt idx="4201">
                  <c:v>21.0428375500593</c:v>
                </c:pt>
                <c:pt idx="4202">
                  <c:v>20.969239640809299</c:v>
                </c:pt>
                <c:pt idx="4203">
                  <c:v>20.895871489794299</c:v>
                </c:pt>
                <c:pt idx="4204">
                  <c:v>20.8227324855098</c:v>
                </c:pt>
                <c:pt idx="4205">
                  <c:v>20.7498220177016</c:v>
                </c:pt>
                <c:pt idx="4206">
                  <c:v>20.677139477359798</c:v>
                </c:pt>
                <c:pt idx="4207">
                  <c:v>20.604684256721999</c:v>
                </c:pt>
                <c:pt idx="4208">
                  <c:v>20.53245574927</c:v>
                </c:pt>
                <c:pt idx="4209">
                  <c:v>20.460453349727899</c:v>
                </c:pt>
                <c:pt idx="4210">
                  <c:v>20.388676454063301</c:v>
                </c:pt>
                <c:pt idx="4211">
                  <c:v>20.317124459483001</c:v>
                </c:pt>
                <c:pt idx="4212">
                  <c:v>20.245796764433599</c:v>
                </c:pt>
                <c:pt idx="4213">
                  <c:v>20.174692768600401</c:v>
                </c:pt>
                <c:pt idx="4214">
                  <c:v>20.1038118729046</c:v>
                </c:pt>
                <c:pt idx="4215">
                  <c:v>20.033153479503799</c:v>
                </c:pt>
                <c:pt idx="4216">
                  <c:v>19.9627169917899</c:v>
                </c:pt>
                <c:pt idx="4217">
                  <c:v>19.892501814386499</c:v>
                </c:pt>
                <c:pt idx="4218">
                  <c:v>19.822507353149501</c:v>
                </c:pt>
                <c:pt idx="4219">
                  <c:v>19.752733015166601</c:v>
                </c:pt>
                <c:pt idx="4220">
                  <c:v>19.683178208752199</c:v>
                </c:pt>
                <c:pt idx="4221">
                  <c:v>19.613842343449399</c:v>
                </c:pt>
                <c:pt idx="4222">
                  <c:v>19.544724830028802</c:v>
                </c:pt>
                <c:pt idx="4223">
                  <c:v>19.475825080485102</c:v>
                </c:pt>
                <c:pt idx="4224">
                  <c:v>19.407142508036699</c:v>
                </c:pt>
                <c:pt idx="4225">
                  <c:v>19.338676527124498</c:v>
                </c:pt>
                <c:pt idx="4226">
                  <c:v>19.270426553411401</c:v>
                </c:pt>
                <c:pt idx="4227">
                  <c:v>19.202392003779899</c:v>
                </c:pt>
                <c:pt idx="4228">
                  <c:v>19.134572296330401</c:v>
                </c:pt>
                <c:pt idx="4229">
                  <c:v>19.066966850381501</c:v>
                </c:pt>
                <c:pt idx="4230">
                  <c:v>18.999575086466201</c:v>
                </c:pt>
                <c:pt idx="4231">
                  <c:v>18.932396426333899</c:v>
                </c:pt>
                <c:pt idx="4232">
                  <c:v>18.865430292945899</c:v>
                </c:pt>
                <c:pt idx="4233">
                  <c:v>18.798676110476201</c:v>
                </c:pt>
                <c:pt idx="4234">
                  <c:v>18.732133304308999</c:v>
                </c:pt>
                <c:pt idx="4235">
                  <c:v>18.665801301037298</c:v>
                </c:pt>
                <c:pt idx="4236">
                  <c:v>18.599679528462602</c:v>
                </c:pt>
                <c:pt idx="4237">
                  <c:v>18.533767415592401</c:v>
                </c:pt>
                <c:pt idx="4238">
                  <c:v>18.468064392640699</c:v>
                </c:pt>
                <c:pt idx="4239">
                  <c:v>18.402569891023099</c:v>
                </c:pt>
                <c:pt idx="4240">
                  <c:v>18.3372833433586</c:v>
                </c:pt>
                <c:pt idx="4241">
                  <c:v>18.272204183468499</c:v>
                </c:pt>
                <c:pt idx="4242">
                  <c:v>18.207331846371801</c:v>
                </c:pt>
                <c:pt idx="4243">
                  <c:v>18.142665768288001</c:v>
                </c:pt>
                <c:pt idx="4244">
                  <c:v>18.078205386631101</c:v>
                </c:pt>
                <c:pt idx="4245">
                  <c:v>18.013950140013598</c:v>
                </c:pt>
                <c:pt idx="4246">
                  <c:v>17.949899468239199</c:v>
                </c:pt>
                <c:pt idx="4247">
                  <c:v>17.886052812306001</c:v>
                </c:pt>
                <c:pt idx="4248">
                  <c:v>17.822409614404801</c:v>
                </c:pt>
                <c:pt idx="4249">
                  <c:v>17.758969317914701</c:v>
                </c:pt>
                <c:pt idx="4250">
                  <c:v>17.695731367403599</c:v>
                </c:pt>
                <c:pt idx="4251">
                  <c:v>17.632695208627801</c:v>
                </c:pt>
                <c:pt idx="4252">
                  <c:v>17.569860288529298</c:v>
                </c:pt>
                <c:pt idx="4253">
                  <c:v>17.5072260552339</c:v>
                </c:pt>
                <c:pt idx="4254">
                  <c:v>17.444791958051201</c:v>
                </c:pt>
                <c:pt idx="4255">
                  <c:v>17.382557447472699</c:v>
                </c:pt>
                <c:pt idx="4256">
                  <c:v>17.3205219751691</c:v>
                </c:pt>
                <c:pt idx="4257">
                  <c:v>17.2586849939925</c:v>
                </c:pt>
                <c:pt idx="4258">
                  <c:v>17.197045957969699</c:v>
                </c:pt>
                <c:pt idx="4259">
                  <c:v>17.135604322306001</c:v>
                </c:pt>
                <c:pt idx="4260">
                  <c:v>17.0743595433797</c:v>
                </c:pt>
                <c:pt idx="4261">
                  <c:v>17.0133110787447</c:v>
                </c:pt>
                <c:pt idx="4262">
                  <c:v>16.952458387124501</c:v>
                </c:pt>
                <c:pt idx="4263">
                  <c:v>16.891800928414099</c:v>
                </c:pt>
                <c:pt idx="4264">
                  <c:v>16.831338163677199</c:v>
                </c:pt>
                <c:pt idx="4265">
                  <c:v>16.771069555146902</c:v>
                </c:pt>
                <c:pt idx="4266">
                  <c:v>16.7109945662204</c:v>
                </c:pt>
                <c:pt idx="4267">
                  <c:v>16.651112661461099</c:v>
                </c:pt>
                <c:pt idx="4268">
                  <c:v>16.591423306594798</c:v>
                </c:pt>
                <c:pt idx="4269">
                  <c:v>16.5319259685105</c:v>
                </c:pt>
                <c:pt idx="4270">
                  <c:v>16.472620115257701</c:v>
                </c:pt>
                <c:pt idx="4271">
                  <c:v>16.413505216044001</c:v>
                </c:pt>
                <c:pt idx="4272">
                  <c:v>16.3545807412345</c:v>
                </c:pt>
                <c:pt idx="4273">
                  <c:v>16.2958461623525</c:v>
                </c:pt>
                <c:pt idx="4274">
                  <c:v>16.237300952075302</c:v>
                </c:pt>
                <c:pt idx="4275">
                  <c:v>16.178944584232301</c:v>
                </c:pt>
                <c:pt idx="4276">
                  <c:v>16.1207765338069</c:v>
                </c:pt>
                <c:pt idx="4277">
                  <c:v>16.062796276930801</c:v>
                </c:pt>
                <c:pt idx="4278">
                  <c:v>16.005003290886901</c:v>
                </c:pt>
                <c:pt idx="4279">
                  <c:v>15.947397054105201</c:v>
                </c:pt>
                <c:pt idx="4280">
                  <c:v>15.8899770461608</c:v>
                </c:pt>
                <c:pt idx="4281">
                  <c:v>15.8327427477751</c:v>
                </c:pt>
                <c:pt idx="4282">
                  <c:v>15.7756936408112</c:v>
                </c:pt>
                <c:pt idx="4283">
                  <c:v>15.718829208274901</c:v>
                </c:pt>
                <c:pt idx="4284">
                  <c:v>15.6621489343131</c:v>
                </c:pt>
                <c:pt idx="4285">
                  <c:v>15.6056523042094</c:v>
                </c:pt>
                <c:pt idx="4286">
                  <c:v>15.5493388043871</c:v>
                </c:pt>
                <c:pt idx="4287">
                  <c:v>15.493207922405199</c:v>
                </c:pt>
                <c:pt idx="4288">
                  <c:v>15.437259146955199</c:v>
                </c:pt>
                <c:pt idx="4289">
                  <c:v>15.381491967863999</c:v>
                </c:pt>
                <c:pt idx="4290">
                  <c:v>15.3259058760896</c:v>
                </c:pt>
                <c:pt idx="4291">
                  <c:v>15.270500363719</c:v>
                </c:pt>
                <c:pt idx="4292">
                  <c:v>15.2152749239693</c:v>
                </c:pt>
                <c:pt idx="4293">
                  <c:v>15.160229051182901</c:v>
                </c:pt>
                <c:pt idx="4294">
                  <c:v>15.1053622408308</c:v>
                </c:pt>
                <c:pt idx="4295">
                  <c:v>15.0506739895048</c:v>
                </c:pt>
                <c:pt idx="4296">
                  <c:v>14.9961637949222</c:v>
                </c:pt>
                <c:pt idx="4297">
                  <c:v>14.9418311559208</c:v>
                </c:pt>
                <c:pt idx="4298">
                  <c:v>14.8876755724571</c:v>
                </c:pt>
                <c:pt idx="4299">
                  <c:v>14.8336965456073</c:v>
                </c:pt>
                <c:pt idx="4300">
                  <c:v>14.779893577563501</c:v>
                </c:pt>
                <c:pt idx="4301">
                  <c:v>14.726266171634</c:v>
                </c:pt>
                <c:pt idx="4302">
                  <c:v>14.6728138322398</c:v>
                </c:pt>
                <c:pt idx="4303">
                  <c:v>14.619536064916</c:v>
                </c:pt>
                <c:pt idx="4304">
                  <c:v>14.566432376306</c:v>
                </c:pt>
                <c:pt idx="4305">
                  <c:v>14.513502274166299</c:v>
                </c:pt>
                <c:pt idx="4306">
                  <c:v>14.4607452673566</c:v>
                </c:pt>
                <c:pt idx="4307">
                  <c:v>14.408160865847</c:v>
                </c:pt>
                <c:pt idx="4308">
                  <c:v>14.3557485807105</c:v>
                </c:pt>
                <c:pt idx="4309">
                  <c:v>14.3035079241244</c:v>
                </c:pt>
                <c:pt idx="4310">
                  <c:v>14.251438409366999</c:v>
                </c:pt>
                <c:pt idx="4311">
                  <c:v>14.199539550817301</c:v>
                </c:pt>
                <c:pt idx="4312">
                  <c:v>14.147810863953801</c:v>
                </c:pt>
                <c:pt idx="4313">
                  <c:v>14.0962518653517</c:v>
                </c:pt>
                <c:pt idx="4314">
                  <c:v>14.0448620726825</c:v>
                </c:pt>
                <c:pt idx="4315">
                  <c:v>13.993641004711399</c:v>
                </c:pt>
                <c:pt idx="4316">
                  <c:v>13.942588181298101</c:v>
                </c:pt>
                <c:pt idx="4317">
                  <c:v>13.891703123390799</c:v>
                </c:pt>
                <c:pt idx="4318">
                  <c:v>13.8409853530314</c:v>
                </c:pt>
                <c:pt idx="4319">
                  <c:v>13.790434393346199</c:v>
                </c:pt>
                <c:pt idx="4320">
                  <c:v>13.740049768550801</c:v>
                </c:pt>
                <c:pt idx="4321">
                  <c:v>13.6898310039451</c:v>
                </c:pt>
                <c:pt idx="4322">
                  <c:v>13.639777625914199</c:v>
                </c:pt>
                <c:pt idx="4323">
                  <c:v>13.589889161923301</c:v>
                </c:pt>
                <c:pt idx="4324">
                  <c:v>13.5401651405195</c:v>
                </c:pt>
                <c:pt idx="4325">
                  <c:v>13.4906050913294</c:v>
                </c:pt>
                <c:pt idx="4326">
                  <c:v>13.441208545057099</c:v>
                </c:pt>
                <c:pt idx="4327">
                  <c:v>13.391975033482501</c:v>
                </c:pt>
                <c:pt idx="4328">
                  <c:v>13.3429040894613</c:v>
                </c:pt>
                <c:pt idx="4329">
                  <c:v>13.293995246920399</c:v>
                </c:pt>
                <c:pt idx="4330">
                  <c:v>13.2452480408596</c:v>
                </c:pt>
                <c:pt idx="4331">
                  <c:v>13.1966620073492</c:v>
                </c:pt>
                <c:pt idx="4332">
                  <c:v>13.148236683527299</c:v>
                </c:pt>
                <c:pt idx="4333">
                  <c:v>13.0999716075984</c:v>
                </c:pt>
                <c:pt idx="4334">
                  <c:v>13.051866318834501</c:v>
                </c:pt>
                <c:pt idx="4335">
                  <c:v>13.003920357569299</c:v>
                </c:pt>
                <c:pt idx="4336">
                  <c:v>12.9561332652006</c:v>
                </c:pt>
                <c:pt idx="4337">
                  <c:v>12.9085045841874</c:v>
                </c:pt>
                <c:pt idx="4338">
                  <c:v>12.8610338580449</c:v>
                </c:pt>
                <c:pt idx="4339">
                  <c:v>12.8137206313504</c:v>
                </c:pt>
                <c:pt idx="4340">
                  <c:v>12.766564449734901</c:v>
                </c:pt>
                <c:pt idx="4341">
                  <c:v>12.719564859884899</c:v>
                </c:pt>
                <c:pt idx="4342">
                  <c:v>12.672721409539699</c:v>
                </c:pt>
                <c:pt idx="4343">
                  <c:v>12.626033647490299</c:v>
                </c:pt>
                <c:pt idx="4344">
                  <c:v>12.5795011235793</c:v>
                </c:pt>
                <c:pt idx="4345">
                  <c:v>12.533123388695801</c:v>
                </c:pt>
                <c:pt idx="4346">
                  <c:v>12.486899994776801</c:v>
                </c:pt>
                <c:pt idx="4347">
                  <c:v>12.4408304948054</c:v>
                </c:pt>
                <c:pt idx="4348">
                  <c:v>12.394914442807901</c:v>
                </c:pt>
                <c:pt idx="4349">
                  <c:v>12.3491513938536</c:v>
                </c:pt>
                <c:pt idx="4350">
                  <c:v>12.3035409040516</c:v>
                </c:pt>
                <c:pt idx="4351">
                  <c:v>12.258082530551601</c:v>
                </c:pt>
                <c:pt idx="4352">
                  <c:v>12.2127758315411</c:v>
                </c:pt>
                <c:pt idx="4353">
                  <c:v>12.1676203662422</c:v>
                </c:pt>
                <c:pt idx="4354">
                  <c:v>12.122615694914099</c:v>
                </c:pt>
                <c:pt idx="4355">
                  <c:v>12.0777613788467</c:v>
                </c:pt>
                <c:pt idx="4356">
                  <c:v>12.033056980363201</c:v>
                </c:pt>
                <c:pt idx="4357">
                  <c:v>11.988502062815799</c:v>
                </c:pt>
                <c:pt idx="4358">
                  <c:v>11.944096190586</c:v>
                </c:pt>
                <c:pt idx="4359">
                  <c:v>11.899838929082399</c:v>
                </c:pt>
                <c:pt idx="4360">
                  <c:v>11.8557298447368</c:v>
                </c:pt>
                <c:pt idx="4361">
                  <c:v>11.811768505008301</c:v>
                </c:pt>
                <c:pt idx="4362">
                  <c:v>11.767954478375501</c:v>
                </c:pt>
                <c:pt idx="4363">
                  <c:v>11.7242873343383</c:v>
                </c:pt>
                <c:pt idx="4364">
                  <c:v>11.680766643416799</c:v>
                </c:pt>
                <c:pt idx="4365">
                  <c:v>11.637391977147599</c:v>
                </c:pt>
                <c:pt idx="4366">
                  <c:v>11.594162908084201</c:v>
                </c:pt>
                <c:pt idx="4367">
                  <c:v>11.5510790097927</c:v>
                </c:pt>
                <c:pt idx="4368">
                  <c:v>11.508139856855401</c:v>
                </c:pt>
                <c:pt idx="4369">
                  <c:v>11.4653450248623</c:v>
                </c:pt>
                <c:pt idx="4370">
                  <c:v>11.4226940904156</c:v>
                </c:pt>
                <c:pt idx="4371">
                  <c:v>11.380186631126101</c:v>
                </c:pt>
                <c:pt idx="4372">
                  <c:v>11.337822225609001</c:v>
                </c:pt>
                <c:pt idx="4373">
                  <c:v>11.295600453485401</c:v>
                </c:pt>
                <c:pt idx="4374">
                  <c:v>11.253520895382</c:v>
                </c:pt>
                <c:pt idx="4375">
                  <c:v>11.211583132925201</c:v>
                </c:pt>
                <c:pt idx="4376">
                  <c:v>11.169786748741499</c:v>
                </c:pt>
                <c:pt idx="4377">
                  <c:v>11.128131326459</c:v>
                </c:pt>
                <c:pt idx="4378">
                  <c:v>11.086616450700401</c:v>
                </c:pt>
                <c:pt idx="4379">
                  <c:v>11.045241707084701</c:v>
                </c:pt>
                <c:pt idx="4380">
                  <c:v>11.0040066822261</c:v>
                </c:pt>
                <c:pt idx="4381">
                  <c:v>10.9629109637309</c:v>
                </c:pt>
                <c:pt idx="4382">
                  <c:v>10.921954140196201</c:v>
                </c:pt>
                <c:pt idx="4383">
                  <c:v>10.8811358012079</c:v>
                </c:pt>
                <c:pt idx="4384">
                  <c:v>10.840455537340899</c:v>
                </c:pt>
                <c:pt idx="4385">
                  <c:v>10.7999129401564</c:v>
                </c:pt>
                <c:pt idx="4386">
                  <c:v>10.7595076021995</c:v>
                </c:pt>
                <c:pt idx="4387">
                  <c:v>10.7192391169991</c:v>
                </c:pt>
                <c:pt idx="4388">
                  <c:v>10.679107079065799</c:v>
                </c:pt>
                <c:pt idx="4389">
                  <c:v>10.63911108389</c:v>
                </c:pt>
                <c:pt idx="4390">
                  <c:v>10.5992507279406</c:v>
                </c:pt>
                <c:pt idx="4391">
                  <c:v>10.559525608663</c:v>
                </c:pt>
                <c:pt idx="4392">
                  <c:v>10.519935324479</c:v>
                </c:pt>
                <c:pt idx="4393">
                  <c:v>10.4804794747835</c:v>
                </c:pt>
                <c:pt idx="4394">
                  <c:v>10.4411576599433</c:v>
                </c:pt>
                <c:pt idx="4395">
                  <c:v>10.4019694812962</c:v>
                </c:pt>
                <c:pt idx="4396">
                  <c:v>10.3629145411488</c:v>
                </c:pt>
                <c:pt idx="4397">
                  <c:v>10.323992442775999</c:v>
                </c:pt>
                <c:pt idx="4398">
                  <c:v>10.2852027904173</c:v>
                </c:pt>
                <c:pt idx="4399">
                  <c:v>10.2465451892782</c:v>
                </c:pt>
                <c:pt idx="4400">
                  <c:v>10.208019245525</c:v>
                </c:pt>
                <c:pt idx="4401">
                  <c:v>10.169624566286499</c:v>
                </c:pt>
                <c:pt idx="4402">
                  <c:v>10.131360759651299</c:v>
                </c:pt>
                <c:pt idx="4403">
                  <c:v>10.093227434665099</c:v>
                </c:pt>
                <c:pt idx="4404">
                  <c:v>10.0552242013304</c:v>
                </c:pt>
                <c:pt idx="4405">
                  <c:v>10.0173506706053</c:v>
                </c:pt>
                <c:pt idx="4406">
                  <c:v>9.9796064543998195</c:v>
                </c:pt>
                <c:pt idx="4407">
                  <c:v>9.9419911655770896</c:v>
                </c:pt>
                <c:pt idx="4408">
                  <c:v>9.9045044179495392</c:v>
                </c:pt>
                <c:pt idx="4409">
                  <c:v>9.8671458262793408</c:v>
                </c:pt>
                <c:pt idx="4410">
                  <c:v>9.8299150062743905</c:v>
                </c:pt>
                <c:pt idx="4411">
                  <c:v>9.7928115745883293</c:v>
                </c:pt>
                <c:pt idx="4412">
                  <c:v>9.7558351488190596</c:v>
                </c:pt>
                <c:pt idx="4413">
                  <c:v>9.7189853475067007</c:v>
                </c:pt>
                <c:pt idx="4414">
                  <c:v>9.6822617901326495</c:v>
                </c:pt>
                <c:pt idx="4415">
                  <c:v>9.6456640971160308</c:v>
                </c:pt>
                <c:pt idx="4416">
                  <c:v>9.6091918898137401</c:v>
                </c:pt>
                <c:pt idx="4417">
                  <c:v>9.5728447905213905</c:v>
                </c:pt>
                <c:pt idx="4418">
                  <c:v>9.5366224224653902</c:v>
                </c:pt>
                <c:pt idx="4419">
                  <c:v>9.5005244098063599</c:v>
                </c:pt>
                <c:pt idx="4420">
                  <c:v>9.4645503776372095</c:v>
                </c:pt>
                <c:pt idx="4421">
                  <c:v>9.4286999519795902</c:v>
                </c:pt>
                <c:pt idx="4422">
                  <c:v>9.3929727597839001</c:v>
                </c:pt>
                <c:pt idx="4423">
                  <c:v>9.3573684289258097</c:v>
                </c:pt>
                <c:pt idx="4424">
                  <c:v>9.3218865882072599</c:v>
                </c:pt>
                <c:pt idx="4425">
                  <c:v>9.2865268673534196</c:v>
                </c:pt>
                <c:pt idx="4426">
                  <c:v>9.2512888970102605</c:v>
                </c:pt>
                <c:pt idx="4427">
                  <c:v>9.2161723087459908</c:v>
                </c:pt>
                <c:pt idx="4428">
                  <c:v>9.1811767350450904</c:v>
                </c:pt>
                <c:pt idx="4429">
                  <c:v>9.1463018093113</c:v>
                </c:pt>
                <c:pt idx="4430">
                  <c:v>9.1115471658631506</c:v>
                </c:pt>
                <c:pt idx="4431">
                  <c:v>9.0769124399319097</c:v>
                </c:pt>
                <c:pt idx="4432">
                  <c:v>9.0423972676631497</c:v>
                </c:pt>
                <c:pt idx="4433">
                  <c:v>9.0080012861131706</c:v>
                </c:pt>
                <c:pt idx="4434">
                  <c:v>8.9737241332455895</c:v>
                </c:pt>
                <c:pt idx="4435">
                  <c:v>8.9395654479332798</c:v>
                </c:pt>
                <c:pt idx="4436">
                  <c:v>8.9055248699543803</c:v>
                </c:pt>
                <c:pt idx="4437">
                  <c:v>8.8716020399938191</c:v>
                </c:pt>
                <c:pt idx="4438">
                  <c:v>8.8377965996357908</c:v>
                </c:pt>
                <c:pt idx="4439">
                  <c:v>8.8041081913682806</c:v>
                </c:pt>
                <c:pt idx="4440">
                  <c:v>8.7705364585795493</c:v>
                </c:pt>
                <c:pt idx="4441">
                  <c:v>8.7370810455541505</c:v>
                </c:pt>
                <c:pt idx="4442">
                  <c:v>8.7037415974758794</c:v>
                </c:pt>
                <c:pt idx="4443">
                  <c:v>8.6705177604193793</c:v>
                </c:pt>
                <c:pt idx="4444">
                  <c:v>8.6374091813585192</c:v>
                </c:pt>
                <c:pt idx="4445">
                  <c:v>8.6044155081534903</c:v>
                </c:pt>
                <c:pt idx="4446">
                  <c:v>8.5715363895597605</c:v>
                </c:pt>
                <c:pt idx="4447">
                  <c:v>8.5387714752185797</c:v>
                </c:pt>
                <c:pt idx="4448">
                  <c:v>8.5061204156585095</c:v>
                </c:pt>
                <c:pt idx="4449">
                  <c:v>8.4735828622958795</c:v>
                </c:pt>
                <c:pt idx="4450">
                  <c:v>8.4411584674288207</c:v>
                </c:pt>
                <c:pt idx="4451">
                  <c:v>8.4088468842392601</c:v>
                </c:pt>
                <c:pt idx="4452">
                  <c:v>8.3766477667904198</c:v>
                </c:pt>
                <c:pt idx="4453">
                  <c:v>8.3445607700238202</c:v>
                </c:pt>
                <c:pt idx="4454">
                  <c:v>8.3125855497597705</c:v>
                </c:pt>
                <c:pt idx="4455">
                  <c:v>8.28072176269389</c:v>
                </c:pt>
                <c:pt idx="4456">
                  <c:v>8.2489690663975992</c:v>
                </c:pt>
                <c:pt idx="4457">
                  <c:v>8.2173271193146107</c:v>
                </c:pt>
                <c:pt idx="4458">
                  <c:v>8.1857955807609297</c:v>
                </c:pt>
                <c:pt idx="4459">
                  <c:v>8.1543741109218999</c:v>
                </c:pt>
                <c:pt idx="4460">
                  <c:v>8.1230623708521392</c:v>
                </c:pt>
                <c:pt idx="4461">
                  <c:v>8.0918600224715806</c:v>
                </c:pt>
                <c:pt idx="4462">
                  <c:v>8.0607667285674793</c:v>
                </c:pt>
                <c:pt idx="4463">
                  <c:v>8.0297821527893696</c:v>
                </c:pt>
                <c:pt idx="4464">
                  <c:v>7.9989059596501297</c:v>
                </c:pt>
                <c:pt idx="4465">
                  <c:v>7.9681378145214303</c:v>
                </c:pt>
                <c:pt idx="4466">
                  <c:v>7.9374773836372503</c:v>
                </c:pt>
                <c:pt idx="4467">
                  <c:v>7.9069243340849003</c:v>
                </c:pt>
                <c:pt idx="4468">
                  <c:v>7.87647833381049</c:v>
                </c:pt>
                <c:pt idx="4469">
                  <c:v>7.8461390516144602</c:v>
                </c:pt>
                <c:pt idx="4470">
                  <c:v>7.8159061571495503</c:v>
                </c:pt>
                <c:pt idx="4471">
                  <c:v>7.7857793209183397</c:v>
                </c:pt>
                <c:pt idx="4472">
                  <c:v>7.7557582142747101</c:v>
                </c:pt>
                <c:pt idx="4473">
                  <c:v>7.7258425094218701</c:v>
                </c:pt>
                <c:pt idx="4474">
                  <c:v>7.6960318794068696</c:v>
                </c:pt>
                <c:pt idx="4475">
                  <c:v>7.6663259981235496</c:v>
                </c:pt>
                <c:pt idx="4476">
                  <c:v>7.6367245403086104</c:v>
                </c:pt>
                <c:pt idx="4477">
                  <c:v>7.6072271815405497</c:v>
                </c:pt>
                <c:pt idx="4478">
                  <c:v>7.5778335982387102</c:v>
                </c:pt>
                <c:pt idx="4479">
                  <c:v>7.5485434676612604</c:v>
                </c:pt>
                <c:pt idx="4480">
                  <c:v>7.5193564679031901</c:v>
                </c:pt>
                <c:pt idx="4481">
                  <c:v>7.4902722778953299</c:v>
                </c:pt>
                <c:pt idx="4482">
                  <c:v>7.46129057740385</c:v>
                </c:pt>
                <c:pt idx="4483">
                  <c:v>7.4324110470247398</c:v>
                </c:pt>
                <c:pt idx="4484">
                  <c:v>7.4036333681868296</c:v>
                </c:pt>
                <c:pt idx="4485">
                  <c:v>7.3749572231497904</c:v>
                </c:pt>
                <c:pt idx="4486">
                  <c:v>7.3463822949991204</c:v>
                </c:pt>
                <c:pt idx="4487">
                  <c:v>7.3179082676466596</c:v>
                </c:pt>
                <c:pt idx="4488">
                  <c:v>7.2895348258311099</c:v>
                </c:pt>
                <c:pt idx="4489">
                  <c:v>7.26126165511198</c:v>
                </c:pt>
                <c:pt idx="4490">
                  <c:v>7.2330884418721402</c:v>
                </c:pt>
                <c:pt idx="4491">
                  <c:v>7.20501487331431</c:v>
                </c:pt>
                <c:pt idx="4492">
                  <c:v>7.1770406374600499</c:v>
                </c:pt>
                <c:pt idx="4493">
                  <c:v>7.1491654231472497</c:v>
                </c:pt>
                <c:pt idx="4494">
                  <c:v>7.1213889200311602</c:v>
                </c:pt>
                <c:pt idx="4495">
                  <c:v>7.0937108185784004</c:v>
                </c:pt>
                <c:pt idx="4496">
                  <c:v>7.0661308100699003</c:v>
                </c:pt>
                <c:pt idx="4497">
                  <c:v>7.0386485865974704</c:v>
                </c:pt>
                <c:pt idx="4498">
                  <c:v>7.0112638410617603</c:v>
                </c:pt>
                <c:pt idx="4499">
                  <c:v>6.98397626717128</c:v>
                </c:pt>
                <c:pt idx="4500">
                  <c:v>6.9567855594418999</c:v>
                </c:pt>
                <c:pt idx="4501">
                  <c:v>6.9296914131923204</c:v>
                </c:pt>
                <c:pt idx="4502">
                  <c:v>6.9026935245471401</c:v>
                </c:pt>
                <c:pt idx="4503">
                  <c:v>6.8757915904292801</c:v>
                </c:pt>
                <c:pt idx="4504">
                  <c:v>6.8489853085650303</c:v>
                </c:pt>
                <c:pt idx="4505">
                  <c:v>6.8222743774780596</c:v>
                </c:pt>
                <c:pt idx="4506">
                  <c:v>6.7956584964883797</c:v>
                </c:pt>
                <c:pt idx="4507">
                  <c:v>6.7691373657128802</c:v>
                </c:pt>
                <c:pt idx="4508">
                  <c:v>6.7427106860613</c:v>
                </c:pt>
                <c:pt idx="4509">
                  <c:v>6.7163781592367497</c:v>
                </c:pt>
                <c:pt idx="4510">
                  <c:v>6.6901394877327203</c:v>
                </c:pt>
                <c:pt idx="4511">
                  <c:v>6.6639943748330497</c:v>
                </c:pt>
                <c:pt idx="4512">
                  <c:v>6.6379425246084702</c:v>
                </c:pt>
                <c:pt idx="4513">
                  <c:v>6.6119836419160603</c:v>
                </c:pt>
                <c:pt idx="4514">
                  <c:v>6.5861174323987797</c:v>
                </c:pt>
                <c:pt idx="4515">
                  <c:v>6.5603436024824697</c:v>
                </c:pt>
                <c:pt idx="4516">
                  <c:v>6.5346618593738404</c:v>
                </c:pt>
                <c:pt idx="4517">
                  <c:v>6.50907191106098</c:v>
                </c:pt>
                <c:pt idx="4518">
                  <c:v>6.4835734663108404</c:v>
                </c:pt>
                <c:pt idx="4519">
                  <c:v>6.4581662346667699</c:v>
                </c:pt>
                <c:pt idx="4520">
                  <c:v>6.4328499264484904</c:v>
                </c:pt>
                <c:pt idx="4521">
                  <c:v>6.4076242527491001</c:v>
                </c:pt>
                <c:pt idx="4522">
                  <c:v>6.3824889254360802</c:v>
                </c:pt>
                <c:pt idx="4523">
                  <c:v>6.3574436571452999</c:v>
                </c:pt>
                <c:pt idx="4524">
                  <c:v>6.3324881612850099</c:v>
                </c:pt>
                <c:pt idx="4525">
                  <c:v>6.3076221520298397</c:v>
                </c:pt>
                <c:pt idx="4526">
                  <c:v>6.2828453443218297</c:v>
                </c:pt>
                <c:pt idx="4527">
                  <c:v>6.2581574538678701</c:v>
                </c:pt>
                <c:pt idx="4528">
                  <c:v>6.2335581971382696</c:v>
                </c:pt>
                <c:pt idx="4529">
                  <c:v>6.2090472913657297</c:v>
                </c:pt>
                <c:pt idx="4530">
                  <c:v>6.1846244545428197</c:v>
                </c:pt>
                <c:pt idx="4531">
                  <c:v>6.1602894054225104</c:v>
                </c:pt>
                <c:pt idx="4532">
                  <c:v>6.1360418635131797</c:v>
                </c:pt>
                <c:pt idx="4533">
                  <c:v>6.1118815490816001</c:v>
                </c:pt>
                <c:pt idx="4534">
                  <c:v>6.0878081831464099</c:v>
                </c:pt>
                <c:pt idx="4535">
                  <c:v>6.0638214874826897</c:v>
                </c:pt>
                <c:pt idx="4536">
                  <c:v>6.0399211846133802</c:v>
                </c:pt>
                <c:pt idx="4537">
                  <c:v>6.01610699781435</c:v>
                </c:pt>
                <c:pt idx="4538">
                  <c:v>5.9923786511073498</c:v>
                </c:pt>
                <c:pt idx="4539">
                  <c:v>5.9687358692630497</c:v>
                </c:pt>
                <c:pt idx="4540">
                  <c:v>5.94517837779751</c:v>
                </c:pt>
                <c:pt idx="4541">
                  <c:v>5.9217059029691903</c:v>
                </c:pt>
                <c:pt idx="4542">
                  <c:v>5.89831817178049</c:v>
                </c:pt>
                <c:pt idx="4543">
                  <c:v>5.8750149119746702</c:v>
                </c:pt>
                <c:pt idx="4544">
                  <c:v>5.8517958520344298</c:v>
                </c:pt>
                <c:pt idx="4545">
                  <c:v>5.8286607211793804</c:v>
                </c:pt>
                <c:pt idx="4546">
                  <c:v>5.8056092493665101</c:v>
                </c:pt>
                <c:pt idx="4547">
                  <c:v>5.7826411672887703</c:v>
                </c:pt>
                <c:pt idx="4548">
                  <c:v>5.7597562063704801</c:v>
                </c:pt>
                <c:pt idx="4549">
                  <c:v>5.7369540987693899</c:v>
                </c:pt>
                <c:pt idx="4550">
                  <c:v>5.7142345773741798</c:v>
                </c:pt>
                <c:pt idx="4551">
                  <c:v>5.6915973758009297</c:v>
                </c:pt>
                <c:pt idx="4552">
                  <c:v>5.66904222839465</c:v>
                </c:pt>
                <c:pt idx="4553">
                  <c:v>5.6465688702262398</c:v>
                </c:pt>
                <c:pt idx="4554">
                  <c:v>5.6241770370905604</c:v>
                </c:pt>
                <c:pt idx="4555">
                  <c:v>5.6018664655058599</c:v>
                </c:pt>
                <c:pt idx="4556">
                  <c:v>5.5796368927128404</c:v>
                </c:pt>
                <c:pt idx="4557">
                  <c:v>5.5574880566706097</c:v>
                </c:pt>
                <c:pt idx="4558">
                  <c:v>5.5354196960586899</c:v>
                </c:pt>
                <c:pt idx="4559">
                  <c:v>5.5134315502725597</c:v>
                </c:pt>
                <c:pt idx="4560">
                  <c:v>5.4915233594235904</c:v>
                </c:pt>
                <c:pt idx="4561">
                  <c:v>5.4696948643381198</c:v>
                </c:pt>
                <c:pt idx="4562">
                  <c:v>5.4479458065543804</c:v>
                </c:pt>
                <c:pt idx="4563">
                  <c:v>5.4262759283225597</c:v>
                </c:pt>
                <c:pt idx="4564">
                  <c:v>5.4046849726017703</c:v>
                </c:pt>
                <c:pt idx="4565">
                  <c:v>5.3831726830600397</c:v>
                </c:pt>
                <c:pt idx="4566">
                  <c:v>5.3617388040728597</c:v>
                </c:pt>
                <c:pt idx="4567">
                  <c:v>5.3403830807196497</c:v>
                </c:pt>
                <c:pt idx="4568">
                  <c:v>5.3191052587847603</c:v>
                </c:pt>
                <c:pt idx="4569">
                  <c:v>5.2979050847549702</c:v>
                </c:pt>
                <c:pt idx="4570">
                  <c:v>5.2767823058175098</c:v>
                </c:pt>
                <c:pt idx="4571">
                  <c:v>5.2557366698590604</c:v>
                </c:pt>
                <c:pt idx="4572">
                  <c:v>5.2347679254657304</c:v>
                </c:pt>
                <c:pt idx="4573">
                  <c:v>5.2138758219185597</c:v>
                </c:pt>
                <c:pt idx="4574">
                  <c:v>5.1930601091945601</c:v>
                </c:pt>
                <c:pt idx="4575">
                  <c:v>5.1723205379646799</c:v>
                </c:pt>
                <c:pt idx="4576">
                  <c:v>5.1516568595907897</c:v>
                </c:pt>
                <c:pt idx="4577">
                  <c:v>5.1310688261272297</c:v>
                </c:pt>
                <c:pt idx="4578">
                  <c:v>5.1105561903163004</c:v>
                </c:pt>
                <c:pt idx="4579">
                  <c:v>5.0901187055897203</c:v>
                </c:pt>
                <c:pt idx="4580">
                  <c:v>5.06975612606269</c:v>
                </c:pt>
                <c:pt idx="4581">
                  <c:v>5.0494682065393404</c:v>
                </c:pt>
                <c:pt idx="4582">
                  <c:v>5.0292547025037599</c:v>
                </c:pt>
                <c:pt idx="4583">
                  <c:v>5.0091153701239897</c:v>
                </c:pt>
                <c:pt idx="4584">
                  <c:v>4.9890499662485404</c:v>
                </c:pt>
                <c:pt idx="4585">
                  <c:v>4.9690582484053696</c:v>
                </c:pt>
                <c:pt idx="4586">
                  <c:v>4.9491399747984</c:v>
                </c:pt>
                <c:pt idx="4587">
                  <c:v>4.9292949043089802</c:v>
                </c:pt>
                <c:pt idx="4588">
                  <c:v>4.9095227964944801</c:v>
                </c:pt>
                <c:pt idx="4589">
                  <c:v>4.8898234115841701</c:v>
                </c:pt>
                <c:pt idx="4590">
                  <c:v>4.8701965104788103</c:v>
                </c:pt>
                <c:pt idx="4591">
                  <c:v>4.8506418547521397</c:v>
                </c:pt>
                <c:pt idx="4592">
                  <c:v>4.8311592066433402</c:v>
                </c:pt>
                <c:pt idx="4593">
                  <c:v>4.8117483290630503</c:v>
                </c:pt>
                <c:pt idx="4594">
                  <c:v>4.7924089855859098</c:v>
                </c:pt>
                <c:pt idx="4595">
                  <c:v>4.7731409404510003</c:v>
                </c:pt>
                <c:pt idx="4596">
                  <c:v>4.7539439585628704</c:v>
                </c:pt>
                <c:pt idx="4597">
                  <c:v>4.7348178054860597</c:v>
                </c:pt>
                <c:pt idx="4598">
                  <c:v>4.7157622474460696</c:v>
                </c:pt>
                <c:pt idx="4599">
                  <c:v>4.6967770513273699</c:v>
                </c:pt>
                <c:pt idx="4600">
                  <c:v>4.6778619846738998</c:v>
                </c:pt>
                <c:pt idx="4601">
                  <c:v>4.6590168156830902</c:v>
                </c:pt>
                <c:pt idx="4602">
                  <c:v>4.64024131320883</c:v>
                </c:pt>
                <c:pt idx="4603">
                  <c:v>4.6215352467575102</c:v>
                </c:pt>
                <c:pt idx="4604">
                  <c:v>4.6028983864889703</c:v>
                </c:pt>
                <c:pt idx="4605">
                  <c:v>4.5843305032115502</c:v>
                </c:pt>
                <c:pt idx="4606">
                  <c:v>4.5658313683850604</c:v>
                </c:pt>
                <c:pt idx="4607">
                  <c:v>4.5474007541147996</c:v>
                </c:pt>
                <c:pt idx="4608">
                  <c:v>4.5290384331540503</c:v>
                </c:pt>
                <c:pt idx="4609">
                  <c:v>4.5107441789000697</c:v>
                </c:pt>
                <c:pt idx="4610">
                  <c:v>4.4925177653941102</c:v>
                </c:pt>
                <c:pt idx="4611">
                  <c:v>4.4743589673184001</c:v>
                </c:pt>
                <c:pt idx="4612">
                  <c:v>4.4562675599986701</c:v>
                </c:pt>
                <c:pt idx="4613">
                  <c:v>4.4382433193966202</c:v>
                </c:pt>
                <c:pt idx="4614">
                  <c:v>4.4202860221134701</c:v>
                </c:pt>
                <c:pt idx="4615">
                  <c:v>4.4023954453868903</c:v>
                </c:pt>
                <c:pt idx="4616">
                  <c:v>4.3845713670890802</c:v>
                </c:pt>
                <c:pt idx="4617">
                  <c:v>4.3668135657272096</c:v>
                </c:pt>
                <c:pt idx="4618">
                  <c:v>4.3491218204389499</c:v>
                </c:pt>
                <c:pt idx="4619">
                  <c:v>4.3314959109944597</c:v>
                </c:pt>
                <c:pt idx="4620">
                  <c:v>4.3139356177919197</c:v>
                </c:pt>
                <c:pt idx="4621">
                  <c:v>4.2964407218584704</c:v>
                </c:pt>
                <c:pt idx="4622">
                  <c:v>4.2790110048482797</c:v>
                </c:pt>
                <c:pt idx="4623">
                  <c:v>4.2616462490400098</c:v>
                </c:pt>
                <c:pt idx="4624">
                  <c:v>4.2443462373368197</c:v>
                </c:pt>
                <c:pt idx="4625">
                  <c:v>4.2271107532648697</c:v>
                </c:pt>
                <c:pt idx="4626">
                  <c:v>4.2099395809703202</c:v>
                </c:pt>
                <c:pt idx="4627">
                  <c:v>4.1928325052193403</c:v>
                </c:pt>
                <c:pt idx="4628">
                  <c:v>4.1757893113971098</c:v>
                </c:pt>
                <c:pt idx="4629">
                  <c:v>4.1588097855058104</c:v>
                </c:pt>
                <c:pt idx="4630">
                  <c:v>4.1418937141636203</c:v>
                </c:pt>
                <c:pt idx="4631">
                  <c:v>4.1250408846002502</c:v>
                </c:pt>
                <c:pt idx="4632">
                  <c:v>4.1082510846628901</c:v>
                </c:pt>
                <c:pt idx="4633">
                  <c:v>4.0915241028067699</c:v>
                </c:pt>
                <c:pt idx="4634">
                  <c:v>4.0748597280981196</c:v>
                </c:pt>
                <c:pt idx="4635">
                  <c:v>4.0582577502121797</c:v>
                </c:pt>
                <c:pt idx="4636">
                  <c:v>4.0417179594321997</c:v>
                </c:pt>
                <c:pt idx="4637">
                  <c:v>4.0252401466459498</c:v>
                </c:pt>
                <c:pt idx="4638">
                  <c:v>4.0088241033472398</c:v>
                </c:pt>
                <c:pt idx="4639">
                  <c:v>3.99246962163335</c:v>
                </c:pt>
                <c:pt idx="4640">
                  <c:v>3.9761764942011202</c:v>
                </c:pt>
                <c:pt idx="4641">
                  <c:v>3.9599445143513798</c:v>
                </c:pt>
                <c:pt idx="4642">
                  <c:v>3.94377347598201</c:v>
                </c:pt>
                <c:pt idx="4643">
                  <c:v>3.9276631735898899</c:v>
                </c:pt>
                <c:pt idx="4644">
                  <c:v>3.9116134022669198</c:v>
                </c:pt>
                <c:pt idx="4645">
                  <c:v>3.8956239577015399</c:v>
                </c:pt>
                <c:pt idx="4646">
                  <c:v>3.87969463617521</c:v>
                </c:pt>
                <c:pt idx="4647">
                  <c:v>3.8638252345624098</c:v>
                </c:pt>
                <c:pt idx="4648">
                  <c:v>3.84801555032965</c:v>
                </c:pt>
                <c:pt idx="4649">
                  <c:v>3.8322653815299699</c:v>
                </c:pt>
                <c:pt idx="4650">
                  <c:v>3.8165745268089402</c:v>
                </c:pt>
                <c:pt idx="4651">
                  <c:v>3.8009427853961602</c:v>
                </c:pt>
                <c:pt idx="4652">
                  <c:v>3.78536995710876</c:v>
                </c:pt>
                <c:pt idx="4653">
                  <c:v>3.7698558423474</c:v>
                </c:pt>
                <c:pt idx="4654">
                  <c:v>3.75440024209527</c:v>
                </c:pt>
                <c:pt idx="4655">
                  <c:v>3.7390029579181201</c:v>
                </c:pt>
                <c:pt idx="4656">
                  <c:v>3.7236637919632001</c:v>
                </c:pt>
                <c:pt idx="4657">
                  <c:v>3.7083825469538199</c:v>
                </c:pt>
                <c:pt idx="4658">
                  <c:v>3.6931590261943201</c:v>
                </c:pt>
                <c:pt idx="4659">
                  <c:v>3.6779930335630802</c:v>
                </c:pt>
                <c:pt idx="4660">
                  <c:v>3.66288437351403</c:v>
                </c:pt>
                <c:pt idx="4661">
                  <c:v>3.6478328510761102</c:v>
                </c:pt>
                <c:pt idx="4662">
                  <c:v>3.6328382718488399</c:v>
                </c:pt>
                <c:pt idx="4663">
                  <c:v>3.6179004420037701</c:v>
                </c:pt>
                <c:pt idx="4664">
                  <c:v>3.6030191682824801</c:v>
                </c:pt>
                <c:pt idx="4665">
                  <c:v>3.5881942579951098</c:v>
                </c:pt>
                <c:pt idx="4666">
                  <c:v>3.5734255190173401</c:v>
                </c:pt>
                <c:pt idx="4667">
                  <c:v>3.5587127597929098</c:v>
                </c:pt>
                <c:pt idx="4668">
                  <c:v>3.5440557893280902</c:v>
                </c:pt>
                <c:pt idx="4669">
                  <c:v>3.5294544171937101</c:v>
                </c:pt>
                <c:pt idx="4670">
                  <c:v>3.5149084535216399</c:v>
                </c:pt>
                <c:pt idx="4671">
                  <c:v>3.5004177090048301</c:v>
                </c:pt>
                <c:pt idx="4672">
                  <c:v>3.4859819948952402</c:v>
                </c:pt>
                <c:pt idx="4673">
                  <c:v>3.4716011230029298</c:v>
                </c:pt>
                <c:pt idx="4674">
                  <c:v>3.45727490569447</c:v>
                </c:pt>
                <c:pt idx="4675">
                  <c:v>3.4430031558915202</c:v>
                </c:pt>
                <c:pt idx="4676">
                  <c:v>3.42878568707077</c:v>
                </c:pt>
                <c:pt idx="4677">
                  <c:v>3.4146223132595002</c:v>
                </c:pt>
                <c:pt idx="4678">
                  <c:v>3.40051284903952</c:v>
                </c:pt>
                <c:pt idx="4679">
                  <c:v>3.3864571095407099</c:v>
                </c:pt>
                <c:pt idx="4680">
                  <c:v>3.3724549104410202</c:v>
                </c:pt>
                <c:pt idx="4681">
                  <c:v>3.35850606796894</c:v>
                </c:pt>
                <c:pt idx="4682">
                  <c:v>3.3446103988965499</c:v>
                </c:pt>
                <c:pt idx="4683">
                  <c:v>3.3307677205419699</c:v>
                </c:pt>
                <c:pt idx="4684">
                  <c:v>3.3169778507669001</c:v>
                </c:pt>
                <c:pt idx="4685">
                  <c:v>3.30324060797509</c:v>
                </c:pt>
                <c:pt idx="4686">
                  <c:v>3.2895558111118901</c:v>
                </c:pt>
                <c:pt idx="4687">
                  <c:v>3.2759232796631901</c:v>
                </c:pt>
                <c:pt idx="4688">
                  <c:v>3.2623428336514499</c:v>
                </c:pt>
                <c:pt idx="4689">
                  <c:v>3.2488142936382101</c:v>
                </c:pt>
                <c:pt idx="4690">
                  <c:v>3.2353374807205699</c:v>
                </c:pt>
                <c:pt idx="4691">
                  <c:v>3.2219122165297298</c:v>
                </c:pt>
                <c:pt idx="4692">
                  <c:v>3.2085383232309201</c:v>
                </c:pt>
                <c:pt idx="4693">
                  <c:v>3.19521562352198</c:v>
                </c:pt>
                <c:pt idx="4694">
                  <c:v>3.1819439406303101</c:v>
                </c:pt>
                <c:pt idx="4695">
                  <c:v>3.16872309831489</c:v>
                </c:pt>
                <c:pt idx="4696">
                  <c:v>3.1555529208612798</c:v>
                </c:pt>
                <c:pt idx="4697">
                  <c:v>3.1424332330825999</c:v>
                </c:pt>
                <c:pt idx="4698">
                  <c:v>3.1293638603185898</c:v>
                </c:pt>
                <c:pt idx="4699">
                  <c:v>3.1163446284335201</c:v>
                </c:pt>
                <c:pt idx="4700">
                  <c:v>3.10337536381377</c:v>
                </c:pt>
                <c:pt idx="4701">
                  <c:v>3.09045589336931</c:v>
                </c:pt>
                <c:pt idx="4702">
                  <c:v>3.0775860445301699</c:v>
                </c:pt>
                <c:pt idx="4703">
                  <c:v>3.0647656452459899</c:v>
                </c:pt>
                <c:pt idx="4704">
                  <c:v>3.05199452398546</c:v>
                </c:pt>
                <c:pt idx="4705">
                  <c:v>3.0392725097328999</c:v>
                </c:pt>
                <c:pt idx="4706">
                  <c:v>3.0265994319896801</c:v>
                </c:pt>
                <c:pt idx="4707">
                  <c:v>3.0139751207712799</c:v>
                </c:pt>
                <c:pt idx="4708">
                  <c:v>3.00139940660676</c:v>
                </c:pt>
                <c:pt idx="4709">
                  <c:v>2.9888721205372701</c:v>
                </c:pt>
                <c:pt idx="4710">
                  <c:v>2.9763930941145702</c:v>
                </c:pt>
                <c:pt idx="4711">
                  <c:v>2.9639621593999799</c:v>
                </c:pt>
                <c:pt idx="4712">
                  <c:v>2.9515791489639298</c:v>
                </c:pt>
                <c:pt idx="4713">
                  <c:v>2.9392438958834499</c:v>
                </c:pt>
                <c:pt idx="4714">
                  <c:v>2.9269562337411701</c:v>
                </c:pt>
                <c:pt idx="4715">
                  <c:v>2.91471599662479</c:v>
                </c:pt>
                <c:pt idx="4716">
                  <c:v>2.9025230191256299</c:v>
                </c:pt>
                <c:pt idx="4717">
                  <c:v>2.8903771363370998</c:v>
                </c:pt>
                <c:pt idx="4718">
                  <c:v>2.8782781838537201</c:v>
                </c:pt>
                <c:pt idx="4719">
                  <c:v>2.8662259977690798</c:v>
                </c:pt>
                <c:pt idx="4720">
                  <c:v>2.8542204146769201</c:v>
                </c:pt>
                <c:pt idx="4721">
                  <c:v>2.8422612716660298</c:v>
                </c:pt>
                <c:pt idx="4722">
                  <c:v>2.8303484063238402</c:v>
                </c:pt>
                <c:pt idx="4723">
                  <c:v>2.8184816567308699</c:v>
                </c:pt>
                <c:pt idx="4724">
                  <c:v>2.8066608614617499</c:v>
                </c:pt>
                <c:pt idx="4725">
                  <c:v>2.7948858595842001</c:v>
                </c:pt>
                <c:pt idx="4726">
                  <c:v>2.78315649065657</c:v>
                </c:pt>
                <c:pt idx="4727">
                  <c:v>2.77147259472732</c:v>
                </c:pt>
                <c:pt idx="4728">
                  <c:v>2.7598340123344798</c:v>
                </c:pt>
                <c:pt idx="4729">
                  <c:v>2.7482405845027298</c:v>
                </c:pt>
                <c:pt idx="4730">
                  <c:v>2.7366921527438501</c:v>
                </c:pt>
                <c:pt idx="4731">
                  <c:v>2.7251885590542302</c:v>
                </c:pt>
                <c:pt idx="4732">
                  <c:v>2.7137296459148699</c:v>
                </c:pt>
                <c:pt idx="4733">
                  <c:v>2.7023152562903801</c:v>
                </c:pt>
                <c:pt idx="4734">
                  <c:v>2.6909452336255</c:v>
                </c:pt>
                <c:pt idx="4735">
                  <c:v>2.67961942184508</c:v>
                </c:pt>
                <c:pt idx="4736">
                  <c:v>2.6683376653555602</c:v>
                </c:pt>
                <c:pt idx="4737">
                  <c:v>2.6570998090390501</c:v>
                </c:pt>
                <c:pt idx="4738">
                  <c:v>2.6459056982567302</c:v>
                </c:pt>
                <c:pt idx="4739">
                  <c:v>2.6347551788444199</c:v>
                </c:pt>
                <c:pt idx="4740">
                  <c:v>2.62364809711057</c:v>
                </c:pt>
                <c:pt idx="4741">
                  <c:v>2.61258429984073</c:v>
                </c:pt>
                <c:pt idx="4742">
                  <c:v>2.6015636342895898</c:v>
                </c:pt>
                <c:pt idx="4743">
                  <c:v>2.5905859481834499</c:v>
                </c:pt>
                <c:pt idx="4744">
                  <c:v>2.5796510897207399</c:v>
                </c:pt>
                <c:pt idx="4745">
                  <c:v>2.5687589075650199</c:v>
                </c:pt>
                <c:pt idx="4746">
                  <c:v>2.55790925084897</c:v>
                </c:pt>
                <c:pt idx="4747">
                  <c:v>2.5471019691719001</c:v>
                </c:pt>
                <c:pt idx="4748">
                  <c:v>2.5363369125972399</c:v>
                </c:pt>
                <c:pt idx="4749">
                  <c:v>2.52561393165356</c:v>
                </c:pt>
                <c:pt idx="4750">
                  <c:v>2.5149328773310602</c:v>
                </c:pt>
                <c:pt idx="4751">
                  <c:v>2.5042936010820598</c:v>
                </c:pt>
                <c:pt idx="4752">
                  <c:v>2.4936959548200099</c:v>
                </c:pt>
                <c:pt idx="4753">
                  <c:v>2.4831397909165198</c:v>
                </c:pt>
                <c:pt idx="4754">
                  <c:v>2.4726249622007899</c:v>
                </c:pt>
                <c:pt idx="4755">
                  <c:v>2.4621513219611999</c:v>
                </c:pt>
                <c:pt idx="4756">
                  <c:v>2.45171872393973</c:v>
                </c:pt>
                <c:pt idx="4757">
                  <c:v>2.44132702233451</c:v>
                </c:pt>
                <c:pt idx="4758">
                  <c:v>2.4309760717968198</c:v>
                </c:pt>
                <c:pt idx="4759">
                  <c:v>2.4206657274300398</c:v>
                </c:pt>
                <c:pt idx="4760">
                  <c:v>2.4103958447882401</c:v>
                </c:pt>
                <c:pt idx="4761">
                  <c:v>2.4001662798771002</c:v>
                </c:pt>
                <c:pt idx="4762">
                  <c:v>2.38997688914993</c:v>
                </c:pt>
                <c:pt idx="4763">
                  <c:v>2.3798275295077098</c:v>
                </c:pt>
                <c:pt idx="4764">
                  <c:v>2.3697180582995498</c:v>
                </c:pt>
                <c:pt idx="4765">
                  <c:v>2.35964833331869</c:v>
                </c:pt>
                <c:pt idx="4766">
                  <c:v>2.3496182128025498</c:v>
                </c:pt>
                <c:pt idx="4767">
                  <c:v>2.3396275554331498</c:v>
                </c:pt>
                <c:pt idx="4768">
                  <c:v>2.32967622033319</c:v>
                </c:pt>
                <c:pt idx="4769">
                  <c:v>2.31976406706851</c:v>
                </c:pt>
                <c:pt idx="4770">
                  <c:v>2.3098909556410998</c:v>
                </c:pt>
                <c:pt idx="4771">
                  <c:v>2.3000567464960802</c:v>
                </c:pt>
                <c:pt idx="4772">
                  <c:v>2.2902613005122401</c:v>
                </c:pt>
                <c:pt idx="4773">
                  <c:v>2.2805044790075102</c:v>
                </c:pt>
                <c:pt idx="4774">
                  <c:v>2.2707861437339898</c:v>
                </c:pt>
                <c:pt idx="4775">
                  <c:v>2.2611061568789101</c:v>
                </c:pt>
                <c:pt idx="4776">
                  <c:v>2.2514643810616599</c:v>
                </c:pt>
                <c:pt idx="4777">
                  <c:v>2.24186067933279</c:v>
                </c:pt>
                <c:pt idx="4778">
                  <c:v>2.2322949151770102</c:v>
                </c:pt>
                <c:pt idx="4779">
                  <c:v>2.2227669525046698</c:v>
                </c:pt>
                <c:pt idx="4780">
                  <c:v>2.21327665565929</c:v>
                </c:pt>
                <c:pt idx="4781">
                  <c:v>2.2038238894075399</c:v>
                </c:pt>
                <c:pt idx="4782">
                  <c:v>2.19440851894475</c:v>
                </c:pt>
                <c:pt idx="4783">
                  <c:v>2.1850304098929199</c:v>
                </c:pt>
                <c:pt idx="4784">
                  <c:v>2.1756894282957102</c:v>
                </c:pt>
                <c:pt idx="4785">
                  <c:v>2.1663854406209202</c:v>
                </c:pt>
                <c:pt idx="4786">
                  <c:v>2.15711831375903</c:v>
                </c:pt>
                <c:pt idx="4787">
                  <c:v>2.14788791502068</c:v>
                </c:pt>
                <c:pt idx="4788">
                  <c:v>2.13869411213668</c:v>
                </c:pt>
                <c:pt idx="4789">
                  <c:v>2.1295367732570001</c:v>
                </c:pt>
                <c:pt idx="4790">
                  <c:v>2.12041576694926</c:v>
                </c:pt>
                <c:pt idx="4791">
                  <c:v>2.1113309621967802</c:v>
                </c:pt>
                <c:pt idx="4792">
                  <c:v>2.1022822283985301</c:v>
                </c:pt>
                <c:pt idx="4793">
                  <c:v>2.0932694353696299</c:v>
                </c:pt>
                <c:pt idx="4794">
                  <c:v>2.0842924533369098</c:v>
                </c:pt>
                <c:pt idx="4795">
                  <c:v>2.07535115293933</c:v>
                </c:pt>
                <c:pt idx="4796">
                  <c:v>2.0664454052280399</c:v>
                </c:pt>
                <c:pt idx="4797">
                  <c:v>2.0575750816633702</c:v>
                </c:pt>
                <c:pt idx="4798">
                  <c:v>2.0487400541163101</c:v>
                </c:pt>
                <c:pt idx="4799">
                  <c:v>2.0399401948635298</c:v>
                </c:pt>
                <c:pt idx="4800">
                  <c:v>2.03117537659036</c:v>
                </c:pt>
                <c:pt idx="4801">
                  <c:v>2.02244547238733</c:v>
                </c:pt>
                <c:pt idx="4802">
                  <c:v>2.0137503557501302</c:v>
                </c:pt>
                <c:pt idx="4803">
                  <c:v>2.0050899005766198</c:v>
                </c:pt>
                <c:pt idx="4804">
                  <c:v>1.9964639811693701</c:v>
                </c:pt>
                <c:pt idx="4805">
                  <c:v>1.98787247223208</c:v>
                </c:pt>
                <c:pt idx="4806">
                  <c:v>1.9793152488671799</c:v>
                </c:pt>
                <c:pt idx="4807">
                  <c:v>1.9707921865787501</c:v>
                </c:pt>
                <c:pt idx="4808">
                  <c:v>1.96230316126855</c:v>
                </c:pt>
                <c:pt idx="4809">
                  <c:v>1.9538480492350401</c:v>
                </c:pt>
                <c:pt idx="4810">
                  <c:v>1.9454267271738399</c:v>
                </c:pt>
                <c:pt idx="4811">
                  <c:v>1.9370390721752899</c:v>
                </c:pt>
                <c:pt idx="4812">
                  <c:v>1.92868496172488</c:v>
                </c:pt>
                <c:pt idx="4813">
                  <c:v>1.9203642736992901</c:v>
                </c:pt>
                <c:pt idx="4814">
                  <c:v>1.9120768863694</c:v>
                </c:pt>
                <c:pt idx="4815">
                  <c:v>1.9038226783952801</c:v>
                </c:pt>
                <c:pt idx="4816">
                  <c:v>1.8956015288286701</c:v>
                </c:pt>
                <c:pt idx="4817">
                  <c:v>1.88741331711</c:v>
                </c:pt>
                <c:pt idx="4818">
                  <c:v>1.87925792306742</c:v>
                </c:pt>
                <c:pt idx="4819">
                  <c:v>1.8711352269147301</c:v>
                </c:pt>
                <c:pt idx="4820">
                  <c:v>1.86304510925394</c:v>
                </c:pt>
                <c:pt idx="4821">
                  <c:v>1.8549874510697599</c:v>
                </c:pt>
                <c:pt idx="4822">
                  <c:v>1.8469621337325799</c:v>
                </c:pt>
                <c:pt idx="4823">
                  <c:v>1.8389690389944899</c:v>
                </c:pt>
                <c:pt idx="4824">
                  <c:v>1.8310080489892799</c:v>
                </c:pt>
                <c:pt idx="4825">
                  <c:v>1.82307904623191</c:v>
                </c:pt>
                <c:pt idx="4826">
                  <c:v>1.81518191361756</c:v>
                </c:pt>
                <c:pt idx="4827">
                  <c:v>1.80731653441962</c:v>
                </c:pt>
                <c:pt idx="4828">
                  <c:v>1.79948279228764</c:v>
                </c:pt>
                <c:pt idx="4829">
                  <c:v>1.7916805712508901</c:v>
                </c:pt>
                <c:pt idx="4830">
                  <c:v>1.7839097557113499</c:v>
                </c:pt>
                <c:pt idx="4831">
                  <c:v>1.7761702304486799</c:v>
                </c:pt>
                <c:pt idx="4832">
                  <c:v>1.7684618806132399</c:v>
                </c:pt>
                <c:pt idx="4833">
                  <c:v>1.7607845917296201</c:v>
                </c:pt>
                <c:pt idx="4834">
                  <c:v>1.75313824969458</c:v>
                </c:pt>
                <c:pt idx="4835">
                  <c:v>1.7455227407736</c:v>
                </c:pt>
                <c:pt idx="4836">
                  <c:v>1.7379379516033699</c:v>
                </c:pt>
                <c:pt idx="4837">
                  <c:v>1.73038376918877</c:v>
                </c:pt>
                <c:pt idx="4838">
                  <c:v>1.72286008090238</c:v>
                </c:pt>
                <c:pt idx="4839">
                  <c:v>1.7153667744830201</c:v>
                </c:pt>
                <c:pt idx="4840">
                  <c:v>1.70790373803519</c:v>
                </c:pt>
                <c:pt idx="4841">
                  <c:v>1.7004708600291101</c:v>
                </c:pt>
                <c:pt idx="4842">
                  <c:v>1.69306802929719</c:v>
                </c:pt>
                <c:pt idx="4843">
                  <c:v>1.68569513503558</c:v>
                </c:pt>
                <c:pt idx="4844">
                  <c:v>1.67835206680061</c:v>
                </c:pt>
                <c:pt idx="4845">
                  <c:v>1.6710387145113501</c:v>
                </c:pt>
                <c:pt idx="4846">
                  <c:v>1.66375496844606</c:v>
                </c:pt>
                <c:pt idx="4847">
                  <c:v>1.6565007192397201</c:v>
                </c:pt>
                <c:pt idx="4848">
                  <c:v>1.64927585788854</c:v>
                </c:pt>
                <c:pt idx="4849">
                  <c:v>1.6420802757414199</c:v>
                </c:pt>
                <c:pt idx="4850">
                  <c:v>1.6349138645069801</c:v>
                </c:pt>
                <c:pt idx="4851">
                  <c:v>1.62777651624657</c:v>
                </c:pt>
                <c:pt idx="4852">
                  <c:v>1.6206681233757401</c:v>
                </c:pt>
                <c:pt idx="4853">
                  <c:v>1.6135885786622799</c:v>
                </c:pt>
                <c:pt idx="4854">
                  <c:v>1.6065377752271699</c:v>
                </c:pt>
                <c:pt idx="4855">
                  <c:v>1.5995156065421401</c:v>
                </c:pt>
                <c:pt idx="4856">
                  <c:v>1.59252196642761</c:v>
                </c:pt>
                <c:pt idx="4857">
                  <c:v>1.5855567490537501</c:v>
                </c:pt>
                <c:pt idx="4858">
                  <c:v>1.5786198489399199</c:v>
                </c:pt>
                <c:pt idx="4859">
                  <c:v>1.57171116095122</c:v>
                </c:pt>
                <c:pt idx="4860">
                  <c:v>1.56483058029999</c:v>
                </c:pt>
                <c:pt idx="4861">
                  <c:v>1.55797800254176</c:v>
                </c:pt>
                <c:pt idx="4862">
                  <c:v>1.5511533235788</c:v>
                </c:pt>
                <c:pt idx="4863">
                  <c:v>1.5443564396546099</c:v>
                </c:pt>
                <c:pt idx="4864">
                  <c:v>1.5375872473569101</c:v>
                </c:pt>
                <c:pt idx="4865">
                  <c:v>1.53084564361416</c:v>
                </c:pt>
                <c:pt idx="4866">
                  <c:v>1.5241315256930199</c:v>
                </c:pt>
                <c:pt idx="4867">
                  <c:v>1.5174447912034099</c:v>
                </c:pt>
                <c:pt idx="4868">
                  <c:v>1.51078533809145</c:v>
                </c:pt>
                <c:pt idx="4869">
                  <c:v>1.50415306464202</c:v>
                </c:pt>
                <c:pt idx="4870">
                  <c:v>1.4975478694757001</c:v>
                </c:pt>
                <c:pt idx="4871">
                  <c:v>1.49096965154932</c:v>
                </c:pt>
                <c:pt idx="4872">
                  <c:v>1.4844183101534401</c:v>
                </c:pt>
                <c:pt idx="4873">
                  <c:v>1.47789374491585</c:v>
                </c:pt>
                <c:pt idx="4874">
                  <c:v>1.47139585579358</c:v>
                </c:pt>
                <c:pt idx="4875">
                  <c:v>1.4649245430773901</c:v>
                </c:pt>
                <c:pt idx="4876">
                  <c:v>1.4584797073892699</c:v>
                </c:pt>
                <c:pt idx="4877">
                  <c:v>1.4520612496804399</c:v>
                </c:pt>
                <c:pt idx="4878">
                  <c:v>1.44566907123189</c:v>
                </c:pt>
                <c:pt idx="4879">
                  <c:v>1.4393030736543</c:v>
                </c:pt>
                <c:pt idx="4880">
                  <c:v>1.43296315888313</c:v>
                </c:pt>
                <c:pt idx="4881">
                  <c:v>1.4266492291825601</c:v>
                </c:pt>
                <c:pt idx="4882">
                  <c:v>1.4203611871415001</c:v>
                </c:pt>
                <c:pt idx="4883">
                  <c:v>1.4140989356726199</c:v>
                </c:pt>
                <c:pt idx="4884">
                  <c:v>1.40786237801432</c:v>
                </c:pt>
                <c:pt idx="4885">
                  <c:v>1.4016514177267401</c:v>
                </c:pt>
                <c:pt idx="4886">
                  <c:v>1.39546595869227</c:v>
                </c:pt>
                <c:pt idx="4887">
                  <c:v>1.3893059051130401</c:v>
                </c:pt>
                <c:pt idx="4888">
                  <c:v>1.38317116151442</c:v>
                </c:pt>
                <c:pt idx="4889">
                  <c:v>1.37706163273704</c:v>
                </c:pt>
                <c:pt idx="4890">
                  <c:v>1.37097722394274</c:v>
                </c:pt>
                <c:pt idx="4891">
                  <c:v>1.3649178406106499</c:v>
                </c:pt>
                <c:pt idx="4892">
                  <c:v>1.3588833885346201</c:v>
                </c:pt>
                <c:pt idx="4893">
                  <c:v>1.35287377382625</c:v>
                </c:pt>
                <c:pt idx="4894">
                  <c:v>1.3468889029099</c:v>
                </c:pt>
                <c:pt idx="4895">
                  <c:v>1.3409286825256601</c:v>
                </c:pt>
                <c:pt idx="4896">
                  <c:v>1.33499301972489</c:v>
                </c:pt>
                <c:pt idx="4897">
                  <c:v>1.3290818218726901</c:v>
                </c:pt>
                <c:pt idx="4898">
                  <c:v>1.3231949966448999</c:v>
                </c:pt>
                <c:pt idx="4899">
                  <c:v>1.3173324520266401</c:v>
                </c:pt>
                <c:pt idx="4900">
                  <c:v>1.31149409631325</c:v>
                </c:pt>
                <c:pt idx="4901">
                  <c:v>1.3056798381088599</c:v>
                </c:pt>
                <c:pt idx="4902">
                  <c:v>1.2998895863248201</c:v>
                </c:pt>
                <c:pt idx="4903">
                  <c:v>1.2941232501797399</c:v>
                </c:pt>
                <c:pt idx="4904">
                  <c:v>1.28838073919801</c:v>
                </c:pt>
                <c:pt idx="4905">
                  <c:v>1.2826619632087499</c:v>
                </c:pt>
                <c:pt idx="4906">
                  <c:v>1.27696683234534</c:v>
                </c:pt>
                <c:pt idx="4907">
                  <c:v>1.2712952570454401</c:v>
                </c:pt>
                <c:pt idx="4908">
                  <c:v>1.2656471480474401</c:v>
                </c:pt>
                <c:pt idx="4909">
                  <c:v>1.2600224163930001</c:v>
                </c:pt>
                <c:pt idx="4910">
                  <c:v>1.2544209734235401</c:v>
                </c:pt>
                <c:pt idx="4911">
                  <c:v>1.2488427307802401</c:v>
                </c:pt>
                <c:pt idx="4912">
                  <c:v>1.2432876004040401</c:v>
                </c:pt>
                <c:pt idx="4913">
                  <c:v>1.23775549453414</c:v>
                </c:pt>
                <c:pt idx="4914">
                  <c:v>1.2322463257055101</c:v>
                </c:pt>
                <c:pt idx="4915">
                  <c:v>1.2267600067508699</c:v>
                </c:pt>
                <c:pt idx="4916">
                  <c:v>1.2212964507992099</c:v>
                </c:pt>
                <c:pt idx="4917">
                  <c:v>1.21585557127229</c:v>
                </c:pt>
                <c:pt idx="4918">
                  <c:v>1.21043728188663</c:v>
                </c:pt>
                <c:pt idx="4919">
                  <c:v>1.20504149665251</c:v>
                </c:pt>
                <c:pt idx="4920">
                  <c:v>1.19966812987198</c:v>
                </c:pt>
                <c:pt idx="4921">
                  <c:v>1.19431709613837</c:v>
                </c:pt>
                <c:pt idx="4922">
                  <c:v>1.1889883103352501</c:v>
                </c:pt>
                <c:pt idx="4923">
                  <c:v>1.1836816876354901</c:v>
                </c:pt>
                <c:pt idx="4924">
                  <c:v>1.1783971435022</c:v>
                </c:pt>
                <c:pt idx="4925">
                  <c:v>1.1731345936852799</c:v>
                </c:pt>
                <c:pt idx="4926">
                  <c:v>1.1678939542228901</c:v>
                </c:pt>
                <c:pt idx="4927">
                  <c:v>1.1626751414379699</c:v>
                </c:pt>
                <c:pt idx="4928">
                  <c:v>1.1574780719407201</c:v>
                </c:pt>
                <c:pt idx="4929">
                  <c:v>1.15230266262411</c:v>
                </c:pt>
                <c:pt idx="4930">
                  <c:v>1.14714883066691</c:v>
                </c:pt>
                <c:pt idx="4931">
                  <c:v>1.14201649353012</c:v>
                </c:pt>
                <c:pt idx="4932">
                  <c:v>1.1369055689560701</c:v>
                </c:pt>
                <c:pt idx="4933">
                  <c:v>1.1318159749703001</c:v>
                </c:pt>
                <c:pt idx="4934">
                  <c:v>1.1267476298771799</c:v>
                </c:pt>
                <c:pt idx="4935">
                  <c:v>1.1217004522618399</c:v>
                </c:pt>
                <c:pt idx="4936">
                  <c:v>1.1166743609876599</c:v>
                </c:pt>
                <c:pt idx="4937">
                  <c:v>1.11166927519634</c:v>
                </c:pt>
                <c:pt idx="4938">
                  <c:v>1.1066851143083301</c:v>
                </c:pt>
                <c:pt idx="4939">
                  <c:v>1.10172179801837</c:v>
                </c:pt>
                <c:pt idx="4940">
                  <c:v>1.0967792462974699</c:v>
                </c:pt>
                <c:pt idx="4941">
                  <c:v>1.09185737939293</c:v>
                </c:pt>
                <c:pt idx="4942">
                  <c:v>1.0869561178238301</c:v>
                </c:pt>
                <c:pt idx="4943">
                  <c:v>1.08207538238552</c:v>
                </c:pt>
                <c:pt idx="4944">
                  <c:v>1.0772150941421501</c:v>
                </c:pt>
                <c:pt idx="4945">
                  <c:v>1.07237517443314</c:v>
                </c:pt>
                <c:pt idx="4946">
                  <c:v>1.0675555448662</c:v>
                </c:pt>
                <c:pt idx="4947">
                  <c:v>1.0627561273198101</c:v>
                </c:pt>
                <c:pt idx="4948">
                  <c:v>1.0579768439422601</c:v>
                </c:pt>
                <c:pt idx="4949">
                  <c:v>1.0532176171511001</c:v>
                </c:pt>
                <c:pt idx="4950">
                  <c:v>1.04847836962918</c:v>
                </c:pt>
                <c:pt idx="4951">
                  <c:v>1.04375902432762</c:v>
                </c:pt>
                <c:pt idx="4952">
                  <c:v>1.03905950446436</c:v>
                </c:pt>
                <c:pt idx="4953">
                  <c:v>1.0343797335221001</c:v>
                </c:pt>
                <c:pt idx="4954">
                  <c:v>1.0297196352473299</c:v>
                </c:pt>
                <c:pt idx="4955">
                  <c:v>1.02507913365085</c:v>
                </c:pt>
                <c:pt idx="4956">
                  <c:v>1.0204581530072101</c:v>
                </c:pt>
                <c:pt idx="4957">
                  <c:v>1.0158566178523001</c:v>
                </c:pt>
                <c:pt idx="4958">
                  <c:v>1.0112744529837601</c:v>
                </c:pt>
                <c:pt idx="4959">
                  <c:v>1.0067115834595499</c:v>
                </c:pt>
                <c:pt idx="4960">
                  <c:v>1.00216793459739</c:v>
                </c:pt>
                <c:pt idx="4961">
                  <c:v>0.997643431975336</c:v>
                </c:pt>
                <c:pt idx="4962">
                  <c:v>0.99313800142919395</c:v>
                </c:pt>
                <c:pt idx="4963">
                  <c:v>0.98865156905109097</c:v>
                </c:pt>
                <c:pt idx="4964">
                  <c:v>0.98418406119193902</c:v>
                </c:pt>
                <c:pt idx="4965">
                  <c:v>0.97973540445694896</c:v>
                </c:pt>
                <c:pt idx="4966">
                  <c:v>0.97530552570812501</c:v>
                </c:pt>
                <c:pt idx="4967">
                  <c:v>0.970894352061768</c:v>
                </c:pt>
                <c:pt idx="4968">
                  <c:v>0.96650181088597797</c:v>
                </c:pt>
                <c:pt idx="4969">
                  <c:v>0.96212782980464795</c:v>
                </c:pt>
                <c:pt idx="4970">
                  <c:v>0.95777233669197503</c:v>
                </c:pt>
                <c:pt idx="4971">
                  <c:v>0.95343525967544995</c:v>
                </c:pt>
                <c:pt idx="4972">
                  <c:v>0.94911652713086603</c:v>
                </c:pt>
                <c:pt idx="4973">
                  <c:v>0.94481606768631599</c:v>
                </c:pt>
                <c:pt idx="4974">
                  <c:v>0.94053381021819105</c:v>
                </c:pt>
                <c:pt idx="4975">
                  <c:v>0.93626968385118703</c:v>
                </c:pt>
                <c:pt idx="4976">
                  <c:v>0.93202361795779998</c:v>
                </c:pt>
                <c:pt idx="4977">
                  <c:v>0.92779554215832705</c:v>
                </c:pt>
                <c:pt idx="4978">
                  <c:v>0.92358538631787102</c:v>
                </c:pt>
                <c:pt idx="4979">
                  <c:v>0.91939308054883595</c:v>
                </c:pt>
                <c:pt idx="4980">
                  <c:v>0.91521855520643103</c:v>
                </c:pt>
                <c:pt idx="4981">
                  <c:v>0.91106174089217096</c:v>
                </c:pt>
                <c:pt idx="4982">
                  <c:v>0.90692256844987496</c:v>
                </c:pt>
                <c:pt idx="4983">
                  <c:v>0.90280096896466699</c:v>
                </c:pt>
                <c:pt idx="4984">
                  <c:v>0.89869687376548102</c:v>
                </c:pt>
                <c:pt idx="4985">
                  <c:v>0.89461021442155397</c:v>
                </c:pt>
                <c:pt idx="4986">
                  <c:v>0.89054092274193297</c:v>
                </c:pt>
                <c:pt idx="4987">
                  <c:v>0.88648893077747304</c:v>
                </c:pt>
                <c:pt idx="4988">
                  <c:v>0.88245417081483901</c:v>
                </c:pt>
                <c:pt idx="4989">
                  <c:v>0.87843657538150199</c:v>
                </c:pt>
                <c:pt idx="4990">
                  <c:v>0.87443607724124695</c:v>
                </c:pt>
                <c:pt idx="4991">
                  <c:v>0.870452609395167</c:v>
                </c:pt>
                <c:pt idx="4992">
                  <c:v>0.86648610507966595</c:v>
                </c:pt>
                <c:pt idx="4993">
                  <c:v>0.86253649776796204</c:v>
                </c:pt>
                <c:pt idx="4994">
                  <c:v>0.85860372116558503</c:v>
                </c:pt>
                <c:pt idx="4995">
                  <c:v>0.85468770921487403</c:v>
                </c:pt>
                <c:pt idx="4996">
                  <c:v>0.850788396088486</c:v>
                </c:pt>
                <c:pt idx="4997">
                  <c:v>0.84690571619439003</c:v>
                </c:pt>
                <c:pt idx="4998">
                  <c:v>0.84303960416987</c:v>
                </c:pt>
                <c:pt idx="4999">
                  <c:v>0.83918999488452595</c:v>
                </c:pt>
                <c:pt idx="5000">
                  <c:v>0.83535682343877005</c:v>
                </c:pt>
                <c:pt idx="5001">
                  <c:v>0.83154002516233605</c:v>
                </c:pt>
                <c:pt idx="5002">
                  <c:v>0.82773953561277003</c:v>
                </c:pt>
                <c:pt idx="5003">
                  <c:v>0.82395529057693795</c:v>
                </c:pt>
                <c:pt idx="5004">
                  <c:v>0.82018722607002303</c:v>
                </c:pt>
                <c:pt idx="5005">
                  <c:v>0.81643527833302698</c:v>
                </c:pt>
                <c:pt idx="5006">
                  <c:v>0.81269938383277096</c:v>
                </c:pt>
                <c:pt idx="5007">
                  <c:v>0.80897947926389302</c:v>
                </c:pt>
                <c:pt idx="5008">
                  <c:v>0.80527550154235705</c:v>
                </c:pt>
                <c:pt idx="5009">
                  <c:v>0.80158738781094196</c:v>
                </c:pt>
                <c:pt idx="5010">
                  <c:v>0.79791507543525098</c:v>
                </c:pt>
                <c:pt idx="5011">
                  <c:v>0.79425850200270898</c:v>
                </c:pt>
                <c:pt idx="5012">
                  <c:v>0.79061760532456105</c:v>
                </c:pt>
                <c:pt idx="5013">
                  <c:v>0.78699232343137904</c:v>
                </c:pt>
                <c:pt idx="5014">
                  <c:v>0.78338259457555404</c:v>
                </c:pt>
                <c:pt idx="5015">
                  <c:v>0.779788357229804</c:v>
                </c:pt>
                <c:pt idx="5016">
                  <c:v>0.77620955008567105</c:v>
                </c:pt>
                <c:pt idx="5017">
                  <c:v>0.77264611205352096</c:v>
                </c:pt>
                <c:pt idx="5018">
                  <c:v>0.76909798226154602</c:v>
                </c:pt>
                <c:pt idx="5019">
                  <c:v>0.76556510005526501</c:v>
                </c:pt>
                <c:pt idx="5020">
                  <c:v>0.76204740499752299</c:v>
                </c:pt>
                <c:pt idx="5021">
                  <c:v>0.75854483686599306</c:v>
                </c:pt>
                <c:pt idx="5022">
                  <c:v>0.75505733565467403</c:v>
                </c:pt>
                <c:pt idx="5023">
                  <c:v>0.75158484157139505</c:v>
                </c:pt>
                <c:pt idx="5024">
                  <c:v>0.74812729503831399</c:v>
                </c:pt>
                <c:pt idx="5025">
                  <c:v>0.74468463669191598</c:v>
                </c:pt>
                <c:pt idx="5026">
                  <c:v>0.74125680737952004</c:v>
                </c:pt>
                <c:pt idx="5027">
                  <c:v>0.73784374816127096</c:v>
                </c:pt>
                <c:pt idx="5028">
                  <c:v>0.73444540030914696</c:v>
                </c:pt>
                <c:pt idx="5029">
                  <c:v>0.731061705305458</c:v>
                </c:pt>
                <c:pt idx="5030">
                  <c:v>0.72769260484234399</c:v>
                </c:pt>
                <c:pt idx="5031">
                  <c:v>0.72433804082078201</c:v>
                </c:pt>
                <c:pt idx="5032">
                  <c:v>0.72099795535157596</c:v>
                </c:pt>
                <c:pt idx="5033">
                  <c:v>0.717672290754367</c:v>
                </c:pt>
                <c:pt idx="5034">
                  <c:v>0.71436098955313099</c:v>
                </c:pt>
                <c:pt idx="5035">
                  <c:v>0.71106399448067603</c:v>
                </c:pt>
                <c:pt idx="5036">
                  <c:v>0.70778124847714596</c:v>
                </c:pt>
                <c:pt idx="5037">
                  <c:v>0.70451269468602096</c:v>
                </c:pt>
                <c:pt idx="5038">
                  <c:v>0.70125827645661698</c:v>
                </c:pt>
                <c:pt idx="5039">
                  <c:v>0.69801793734158801</c:v>
                </c:pt>
                <c:pt idx="5040">
                  <c:v>0.69479162109792303</c:v>
                </c:pt>
                <c:pt idx="5041">
                  <c:v>0.69157927168644795</c:v>
                </c:pt>
                <c:pt idx="5042">
                  <c:v>0.68838083326833099</c:v>
                </c:pt>
                <c:pt idx="5043">
                  <c:v>0.68519625020707597</c:v>
                </c:pt>
                <c:pt idx="5044">
                  <c:v>0.68202546706852496</c:v>
                </c:pt>
                <c:pt idx="5045">
                  <c:v>0.67886842861736296</c:v>
                </c:pt>
                <c:pt idx="5046">
                  <c:v>0.67572507981861196</c:v>
                </c:pt>
                <c:pt idx="5047">
                  <c:v>0.67259536583613699</c:v>
                </c:pt>
                <c:pt idx="5048">
                  <c:v>0.66947923203264303</c:v>
                </c:pt>
                <c:pt idx="5049">
                  <c:v>0.66637662396917796</c:v>
                </c:pt>
                <c:pt idx="5050">
                  <c:v>0.66328748740262999</c:v>
                </c:pt>
                <c:pt idx="5051">
                  <c:v>0.66021176828823203</c:v>
                </c:pt>
                <c:pt idx="5052">
                  <c:v>0.65714941277505901</c:v>
                </c:pt>
                <c:pt idx="5053">
                  <c:v>0.65410036721053</c:v>
                </c:pt>
                <c:pt idx="5054">
                  <c:v>0.65106457813490703</c:v>
                </c:pt>
                <c:pt idx="5055">
                  <c:v>0.64804199228229997</c:v>
                </c:pt>
                <c:pt idx="5056">
                  <c:v>0.64503255658165903</c:v>
                </c:pt>
                <c:pt idx="5057">
                  <c:v>0.64203621815428402</c:v>
                </c:pt>
                <c:pt idx="5058">
                  <c:v>0.63905292431332095</c:v>
                </c:pt>
                <c:pt idx="5059">
                  <c:v>0.636082622564759</c:v>
                </c:pt>
                <c:pt idx="5060">
                  <c:v>0.63312526060443897</c:v>
                </c:pt>
                <c:pt idx="5061">
                  <c:v>0.63018078632004404</c:v>
                </c:pt>
                <c:pt idx="5062">
                  <c:v>0.62724914778811103</c:v>
                </c:pt>
                <c:pt idx="5063">
                  <c:v>0.62433029327502099</c:v>
                </c:pt>
                <c:pt idx="5064">
                  <c:v>0.62142417123550697</c:v>
                </c:pt>
                <c:pt idx="5065">
                  <c:v>0.61853073031314898</c:v>
                </c:pt>
                <c:pt idx="5066">
                  <c:v>0.61564991933787905</c:v>
                </c:pt>
                <c:pt idx="5067">
                  <c:v>0.61278168732747895</c:v>
                </c:pt>
                <c:pt idx="5068">
                  <c:v>0.60992598348508198</c:v>
                </c:pt>
                <c:pt idx="5069">
                  <c:v>0.60708275720067195</c:v>
                </c:pt>
                <c:pt idx="5070">
                  <c:v>0.60425195804908405</c:v>
                </c:pt>
                <c:pt idx="5071">
                  <c:v>0.60143353578950798</c:v>
                </c:pt>
                <c:pt idx="5072">
                  <c:v>0.59862744036448501</c:v>
                </c:pt>
                <c:pt idx="5073">
                  <c:v>0.59583362190090905</c:v>
                </c:pt>
                <c:pt idx="5074">
                  <c:v>0.59305203070703005</c:v>
                </c:pt>
                <c:pt idx="5075">
                  <c:v>0.59028261727644904</c:v>
                </c:pt>
                <c:pt idx="5076">
                  <c:v>0.587525332279625</c:v>
                </c:pt>
                <c:pt idx="5077">
                  <c:v>0.58478012657287004</c:v>
                </c:pt>
                <c:pt idx="5078">
                  <c:v>0.58204695118885197</c:v>
                </c:pt>
                <c:pt idx="5079">
                  <c:v>0.57932575734359604</c:v>
                </c:pt>
                <c:pt idx="5080">
                  <c:v>0.57661649642898305</c:v>
                </c:pt>
                <c:pt idx="5081">
                  <c:v>0.57391912001875101</c:v>
                </c:pt>
                <c:pt idx="5082">
                  <c:v>0.57123357986299494</c:v>
                </c:pt>
                <c:pt idx="5083">
                  <c:v>0.56855982788917003</c:v>
                </c:pt>
                <c:pt idx="5084">
                  <c:v>0.56589781620358603</c:v>
                </c:pt>
                <c:pt idx="5085">
                  <c:v>0.56324749708691602</c:v>
                </c:pt>
                <c:pt idx="5086">
                  <c:v>0.56060882299618897</c:v>
                </c:pt>
                <c:pt idx="5087">
                  <c:v>0.55798174656479504</c:v>
                </c:pt>
                <c:pt idx="5088">
                  <c:v>0.55536622060048302</c:v>
                </c:pt>
                <c:pt idx="5089">
                  <c:v>0.55276219808286697</c:v>
                </c:pt>
                <c:pt idx="5090">
                  <c:v>0.55016963216941694</c:v>
                </c:pt>
                <c:pt idx="5091">
                  <c:v>0.54758847618596695</c:v>
                </c:pt>
                <c:pt idx="5092">
                  <c:v>0.54501868363571104</c:v>
                </c:pt>
                <c:pt idx="5093">
                  <c:v>0.54246020818921004</c:v>
                </c:pt>
                <c:pt idx="5094">
                  <c:v>0.53991300369088302</c:v>
                </c:pt>
                <c:pt idx="5095">
                  <c:v>0.53737702415601596</c:v>
                </c:pt>
                <c:pt idx="5096">
                  <c:v>0.53485222376925501</c:v>
                </c:pt>
                <c:pt idx="5097">
                  <c:v>0.53233855688461496</c:v>
                </c:pt>
                <c:pt idx="5098">
                  <c:v>0.52983597802697102</c:v>
                </c:pt>
                <c:pt idx="5099">
                  <c:v>0.52734444188806595</c:v>
                </c:pt>
                <c:pt idx="5100">
                  <c:v>0.52486390332950805</c:v>
                </c:pt>
                <c:pt idx="5101">
                  <c:v>0.52239431737827102</c:v>
                </c:pt>
                <c:pt idx="5102">
                  <c:v>0.51993563922919594</c:v>
                </c:pt>
                <c:pt idx="5103">
                  <c:v>0.51748782424398898</c:v>
                </c:pt>
                <c:pt idx="5104">
                  <c:v>0.51505082795022505</c:v>
                </c:pt>
                <c:pt idx="5105">
                  <c:v>0.51262460604034599</c:v>
                </c:pt>
                <c:pt idx="5106">
                  <c:v>0.51020911437166205</c:v>
                </c:pt>
                <c:pt idx="5107">
                  <c:v>0.50780430896585305</c:v>
                </c:pt>
                <c:pt idx="5108">
                  <c:v>0.50541014600846701</c:v>
                </c:pt>
                <c:pt idx="5109">
                  <c:v>0.50302658184841997</c:v>
                </c:pt>
                <c:pt idx="5110">
                  <c:v>0.500653572996001</c:v>
                </c:pt>
                <c:pt idx="5111">
                  <c:v>0.49829107612536699</c:v>
                </c:pt>
                <c:pt idx="5112">
                  <c:v>0.495939048071047</c:v>
                </c:pt>
                <c:pt idx="5113">
                  <c:v>0.49359744582993997</c:v>
                </c:pt>
                <c:pt idx="5114">
                  <c:v>0.491266226557318</c:v>
                </c:pt>
                <c:pt idx="5115">
                  <c:v>0.48894534757132302</c:v>
                </c:pt>
                <c:pt idx="5116">
                  <c:v>0.48663476634647201</c:v>
                </c:pt>
                <c:pt idx="5117">
                  <c:v>0.48433444051865199</c:v>
                </c:pt>
                <c:pt idx="5118">
                  <c:v>0.48204432788162499</c:v>
                </c:pt>
                <c:pt idx="5119">
                  <c:v>0.47976438638602698</c:v>
                </c:pt>
                <c:pt idx="5120">
                  <c:v>0.47749457414086799</c:v>
                </c:pt>
                <c:pt idx="5121">
                  <c:v>0.47523484941203098</c:v>
                </c:pt>
                <c:pt idx="5122">
                  <c:v>0.47298517062127599</c:v>
                </c:pt>
                <c:pt idx="5123">
                  <c:v>0.470745496347235</c:v>
                </c:pt>
                <c:pt idx="5124">
                  <c:v>0.46851578532291999</c:v>
                </c:pt>
                <c:pt idx="5125">
                  <c:v>0.46629599643571701</c:v>
                </c:pt>
                <c:pt idx="5126">
                  <c:v>0.46408608872838802</c:v>
                </c:pt>
                <c:pt idx="5127">
                  <c:v>0.46188602139757201</c:v>
                </c:pt>
                <c:pt idx="5128">
                  <c:v>0.459695753792288</c:v>
                </c:pt>
                <c:pt idx="5129">
                  <c:v>0.45751524541492999</c:v>
                </c:pt>
                <c:pt idx="5130">
                  <c:v>0.45534445592027001</c:v>
                </c:pt>
                <c:pt idx="5131">
                  <c:v>0.45318334511446001</c:v>
                </c:pt>
                <c:pt idx="5132">
                  <c:v>0.45103187295453201</c:v>
                </c:pt>
                <c:pt idx="5133">
                  <c:v>0.44888999955039399</c:v>
                </c:pt>
                <c:pt idx="5134">
                  <c:v>0.44675768515983699</c:v>
                </c:pt>
                <c:pt idx="5135">
                  <c:v>0.44463489019053098</c:v>
                </c:pt>
                <c:pt idx="5136">
                  <c:v>0.44252157520152602</c:v>
                </c:pt>
                <c:pt idx="5137">
                  <c:v>0.44041770089875398</c:v>
                </c:pt>
                <c:pt idx="5138">
                  <c:v>0.438323228137527</c:v>
                </c:pt>
                <c:pt idx="5139">
                  <c:v>0.43623811791953998</c:v>
                </c:pt>
                <c:pt idx="5140">
                  <c:v>0.43416233139587002</c:v>
                </c:pt>
                <c:pt idx="5141">
                  <c:v>0.43209582986197798</c:v>
                </c:pt>
                <c:pt idx="5142">
                  <c:v>0.43003857476220297</c:v>
                </c:pt>
                <c:pt idx="5143">
                  <c:v>0.42799052768477303</c:v>
                </c:pt>
                <c:pt idx="5144">
                  <c:v>0.425951650364297</c:v>
                </c:pt>
                <c:pt idx="5145">
                  <c:v>0.42392190467926899</c:v>
                </c:pt>
                <c:pt idx="5146">
                  <c:v>0.42190125265406597</c:v>
                </c:pt>
                <c:pt idx="5147">
                  <c:v>0.41988965645545201</c:v>
                </c:pt>
                <c:pt idx="5148">
                  <c:v>0.41788707839457401</c:v>
                </c:pt>
                <c:pt idx="5149">
                  <c:v>0.41589348092496697</c:v>
                </c:pt>
                <c:pt idx="5150">
                  <c:v>0.41390882664305001</c:v>
                </c:pt>
                <c:pt idx="5151">
                  <c:v>0.41193307828712999</c:v>
                </c:pt>
                <c:pt idx="5152">
                  <c:v>0.40996619873689899</c:v>
                </c:pt>
                <c:pt idx="5153">
                  <c:v>0.40800815101293902</c:v>
                </c:pt>
                <c:pt idx="5154">
                  <c:v>0.40605889827721697</c:v>
                </c:pt>
                <c:pt idx="5155">
                  <c:v>0.40411840383008901</c:v>
                </c:pt>
                <c:pt idx="5156">
                  <c:v>0.40218663111379799</c:v>
                </c:pt>
                <c:pt idx="5157">
                  <c:v>0.40026354370747902</c:v>
                </c:pt>
                <c:pt idx="5158">
                  <c:v>0.39834910533065299</c:v>
                </c:pt>
                <c:pt idx="5159">
                  <c:v>0.39644327984073002</c:v>
                </c:pt>
                <c:pt idx="5160">
                  <c:v>0.39454603123151299</c:v>
                </c:pt>
                <c:pt idx="5161">
                  <c:v>0.392657323635692</c:v>
                </c:pt>
                <c:pt idx="5162">
                  <c:v>0.39077712132284897</c:v>
                </c:pt>
                <c:pt idx="5163">
                  <c:v>0.38890538869695801</c:v>
                </c:pt>
                <c:pt idx="5164">
                  <c:v>0.38704209030088199</c:v>
                </c:pt>
                <c:pt idx="5165">
                  <c:v>0.38518719080987601</c:v>
                </c:pt>
                <c:pt idx="5166">
                  <c:v>0.38334065503658998</c:v>
                </c:pt>
                <c:pt idx="5167">
                  <c:v>0.38150244792656202</c:v>
                </c:pt>
                <c:pt idx="5168">
                  <c:v>0.37967253455972699</c:v>
                </c:pt>
                <c:pt idx="5169">
                  <c:v>0.37785088015090901</c:v>
                </c:pt>
                <c:pt idx="5170">
                  <c:v>0.37603745004682798</c:v>
                </c:pt>
                <c:pt idx="5171">
                  <c:v>0.37423220972759802</c:v>
                </c:pt>
                <c:pt idx="5172">
                  <c:v>0.37243512480372698</c:v>
                </c:pt>
                <c:pt idx="5173">
                  <c:v>0.37064616102111497</c:v>
                </c:pt>
                <c:pt idx="5174">
                  <c:v>0.36886528425406001</c:v>
                </c:pt>
                <c:pt idx="5175">
                  <c:v>0.367092460508255</c:v>
                </c:pt>
                <c:pt idx="5176">
                  <c:v>0.36532765592128802</c:v>
                </c:pt>
                <c:pt idx="5177">
                  <c:v>0.36357083675964103</c:v>
                </c:pt>
                <c:pt idx="5178">
                  <c:v>0.36182196941869599</c:v>
                </c:pt>
                <c:pt idx="5179">
                  <c:v>0.360081020424729</c:v>
                </c:pt>
                <c:pt idx="5180">
                  <c:v>0.35834795643141498</c:v>
                </c:pt>
                <c:pt idx="5181">
                  <c:v>0.356622744221823</c:v>
                </c:pt>
                <c:pt idx="5182">
                  <c:v>0.354905350705425</c:v>
                </c:pt>
                <c:pt idx="5183">
                  <c:v>0.35319574292058598</c:v>
                </c:pt>
                <c:pt idx="5184">
                  <c:v>0.351493888031573</c:v>
                </c:pt>
                <c:pt idx="5185">
                  <c:v>0.34979975332954899</c:v>
                </c:pt>
                <c:pt idx="5186">
                  <c:v>0.34811330623157799</c:v>
                </c:pt>
                <c:pt idx="5187">
                  <c:v>0.34643451428112398</c:v>
                </c:pt>
                <c:pt idx="5188">
                  <c:v>0.34476334514604801</c:v>
                </c:pt>
                <c:pt idx="5189">
                  <c:v>0.34309976661861502</c:v>
                </c:pt>
                <c:pt idx="5190">
                  <c:v>0.34144374661798599</c:v>
                </c:pt>
                <c:pt idx="5191">
                  <c:v>0.339795253183727</c:v>
                </c:pt>
                <c:pt idx="5192">
                  <c:v>0.33815425448230302</c:v>
                </c:pt>
                <c:pt idx="5193">
                  <c:v>0.336520718800081</c:v>
                </c:pt>
                <c:pt idx="5194">
                  <c:v>0.33489461454833103</c:v>
                </c:pt>
                <c:pt idx="5195">
                  <c:v>0.33327591026072101</c:v>
                </c:pt>
                <c:pt idx="5196">
                  <c:v>0.331664574590329</c:v>
                </c:pt>
                <c:pt idx="5197">
                  <c:v>0.33006057631562702</c:v>
                </c:pt>
                <c:pt idx="5198">
                  <c:v>0.32846388433199702</c:v>
                </c:pt>
                <c:pt idx="5199">
                  <c:v>0.32687446765772199</c:v>
                </c:pt>
                <c:pt idx="5200">
                  <c:v>0.32529229543148902</c:v>
                </c:pt>
                <c:pt idx="5201">
                  <c:v>0.32371733691038901</c:v>
                </c:pt>
                <c:pt idx="5202">
                  <c:v>0.322149561470919</c:v>
                </c:pt>
                <c:pt idx="5203">
                  <c:v>0.32058893861047699</c:v>
                </c:pt>
                <c:pt idx="5204">
                  <c:v>0.31903543794287098</c:v>
                </c:pt>
                <c:pt idx="5205">
                  <c:v>0.317489029201312</c:v>
                </c:pt>
                <c:pt idx="5206">
                  <c:v>0.31594968223491698</c:v>
                </c:pt>
                <c:pt idx="5207">
                  <c:v>0.314417367012709</c:v>
                </c:pt>
                <c:pt idx="5208">
                  <c:v>0.312892053618119</c:v>
                </c:pt>
                <c:pt idx="5209">
                  <c:v>0.31137371225398103</c:v>
                </c:pt>
                <c:pt idx="5210">
                  <c:v>0.30986231323554198</c:v>
                </c:pt>
                <c:pt idx="5211">
                  <c:v>0.30835782699695202</c:v>
                </c:pt>
                <c:pt idx="5212">
                  <c:v>0.30686022408526997</c:v>
                </c:pt>
                <c:pt idx="5213">
                  <c:v>0.30536947516546198</c:v>
                </c:pt>
                <c:pt idx="5214">
                  <c:v>0.303885551012406</c:v>
                </c:pt>
                <c:pt idx="5215">
                  <c:v>0.30240842252038302</c:v>
                </c:pt>
                <c:pt idx="5216">
                  <c:v>0.30093806069258999</c:v>
                </c:pt>
                <c:pt idx="5217">
                  <c:v>0.299474436648627</c:v>
                </c:pt>
                <c:pt idx="5218">
                  <c:v>0.298017521620008</c:v>
                </c:pt>
                <c:pt idx="5219">
                  <c:v>0.29656728695065498</c:v>
                </c:pt>
                <c:pt idx="5220">
                  <c:v>0.29512370409639999</c:v>
                </c:pt>
                <c:pt idx="5221">
                  <c:v>0.29368674462598698</c:v>
                </c:pt>
                <c:pt idx="5222">
                  <c:v>0.29225638021757</c:v>
                </c:pt>
                <c:pt idx="5223">
                  <c:v>0.29083258266171502</c:v>
                </c:pt>
                <c:pt idx="5224">
                  <c:v>0.289415323859398</c:v>
                </c:pt>
                <c:pt idx="5225">
                  <c:v>0.28800457582150901</c:v>
                </c:pt>
                <c:pt idx="5226">
                  <c:v>0.28660031066835001</c:v>
                </c:pt>
                <c:pt idx="5227">
                  <c:v>0.28520250063013203</c:v>
                </c:pt>
                <c:pt idx="5228">
                  <c:v>0.283811118046983</c:v>
                </c:pt>
                <c:pt idx="5229">
                  <c:v>0.28242613536494299</c:v>
                </c:pt>
                <c:pt idx="5230">
                  <c:v>0.28104752514146403</c:v>
                </c:pt>
                <c:pt idx="5231">
                  <c:v>0.279675260039913</c:v>
                </c:pt>
                <c:pt idx="5232">
                  <c:v>0.27830931283207</c:v>
                </c:pt>
                <c:pt idx="5233">
                  <c:v>0.27694965639613001</c:v>
                </c:pt>
                <c:pt idx="5234">
                  <c:v>0.27559626371720303</c:v>
                </c:pt>
                <c:pt idx="5235">
                  <c:v>0.27424910788781398</c:v>
                </c:pt>
                <c:pt idx="5236">
                  <c:v>0.27290816210539998</c:v>
                </c:pt>
                <c:pt idx="5237">
                  <c:v>0.27157339967281902</c:v>
                </c:pt>
                <c:pt idx="5238">
                  <c:v>0.27024479399884099</c:v>
                </c:pt>
                <c:pt idx="5239">
                  <c:v>0.26892231859715299</c:v>
                </c:pt>
                <c:pt idx="5240">
                  <c:v>0.267605947085858</c:v>
                </c:pt>
                <c:pt idx="5241">
                  <c:v>0.266295653187476</c:v>
                </c:pt>
                <c:pt idx="5242">
                  <c:v>0.26499141072694399</c:v>
                </c:pt>
                <c:pt idx="5243">
                  <c:v>0.26369319363411797</c:v>
                </c:pt>
                <c:pt idx="5244">
                  <c:v>0.26240097594226702</c:v>
                </c:pt>
                <c:pt idx="5245">
                  <c:v>0.26111473178558298</c:v>
                </c:pt>
                <c:pt idx="5246">
                  <c:v>0.259834435401673</c:v>
                </c:pt>
                <c:pt idx="5247">
                  <c:v>0.25856006113006402</c:v>
                </c:pt>
                <c:pt idx="5248">
                  <c:v>0.25729158341219999</c:v>
                </c:pt>
                <c:pt idx="5249">
                  <c:v>0.25602897678944597</c:v>
                </c:pt>
                <c:pt idx="5250">
                  <c:v>0.25477221590558502</c:v>
                </c:pt>
                <c:pt idx="5251">
                  <c:v>0.25352127550432002</c:v>
                </c:pt>
                <c:pt idx="5252">
                  <c:v>0.25227613042977298</c:v>
                </c:pt>
                <c:pt idx="5253">
                  <c:v>0.25103675562498901</c:v>
                </c:pt>
                <c:pt idx="5254">
                  <c:v>0.249803126133429</c:v>
                </c:pt>
                <c:pt idx="5255">
                  <c:v>0.248575217097979</c:v>
                </c:pt>
                <c:pt idx="5256">
                  <c:v>0.24735300375894301</c:v>
                </c:pt>
                <c:pt idx="5257">
                  <c:v>0.24613646145604701</c:v>
                </c:pt>
                <c:pt idx="5258">
                  <c:v>0.24492556562694101</c:v>
                </c:pt>
                <c:pt idx="5259">
                  <c:v>0.243720291806692</c:v>
                </c:pt>
                <c:pt idx="5260">
                  <c:v>0.24252061562779401</c:v>
                </c:pt>
                <c:pt idx="5261">
                  <c:v>0.24132651282016099</c:v>
                </c:pt>
                <c:pt idx="5262">
                  <c:v>0.24013795921012901</c:v>
                </c:pt>
                <c:pt idx="5263">
                  <c:v>0.238954930719459</c:v>
                </c:pt>
                <c:pt idx="5264">
                  <c:v>0.23777740336783301</c:v>
                </c:pt>
                <c:pt idx="5265">
                  <c:v>0.236605353269359</c:v>
                </c:pt>
                <c:pt idx="5266">
                  <c:v>0.23543875663306599</c:v>
                </c:pt>
                <c:pt idx="5267">
                  <c:v>0.234277589763909</c:v>
                </c:pt>
                <c:pt idx="5268">
                  <c:v>0.23312182906076701</c:v>
                </c:pt>
                <c:pt idx="5269">
                  <c:v>0.23197145101744299</c:v>
                </c:pt>
                <c:pt idx="5270">
                  <c:v>0.23082643222066501</c:v>
                </c:pt>
                <c:pt idx="5271">
                  <c:v>0.22968674935158701</c:v>
                </c:pt>
                <c:pt idx="5272">
                  <c:v>0.22855237918478699</c:v>
                </c:pt>
                <c:pt idx="5273">
                  <c:v>0.22742329858727001</c:v>
                </c:pt>
                <c:pt idx="5274">
                  <c:v>0.22629948451896501</c:v>
                </c:pt>
                <c:pt idx="5275">
                  <c:v>0.22518091403172999</c:v>
                </c:pt>
                <c:pt idx="5276">
                  <c:v>0.22406756426934701</c:v>
                </c:pt>
                <c:pt idx="5277">
                  <c:v>0.222959412468026</c:v>
                </c:pt>
                <c:pt idx="5278">
                  <c:v>0.221856435953904</c:v>
                </c:pt>
                <c:pt idx="5279">
                  <c:v>0.220758612146043</c:v>
                </c:pt>
                <c:pt idx="5280">
                  <c:v>0.21966591855193601</c:v>
                </c:pt>
                <c:pt idx="5281">
                  <c:v>0.21857833277050201</c:v>
                </c:pt>
                <c:pt idx="5282">
                  <c:v>0.217495832490088</c:v>
                </c:pt>
                <c:pt idx="5283">
                  <c:v>0.21641839548996999</c:v>
                </c:pt>
                <c:pt idx="5284">
                  <c:v>0.21534599963834999</c:v>
                </c:pt>
                <c:pt idx="5285">
                  <c:v>0.21427862289036201</c:v>
                </c:pt>
                <c:pt idx="5286">
                  <c:v>0.213216243292568</c:v>
                </c:pt>
                <c:pt idx="5287">
                  <c:v>0.21215883897846</c:v>
                </c:pt>
                <c:pt idx="5288">
                  <c:v>0.21110638817045599</c:v>
                </c:pt>
                <c:pt idx="5289">
                  <c:v>0.21005886917691</c:v>
                </c:pt>
                <c:pt idx="5290">
                  <c:v>0.209016260396099</c:v>
                </c:pt>
                <c:pt idx="5291">
                  <c:v>0.207978540311237</c:v>
                </c:pt>
                <c:pt idx="5292">
                  <c:v>0.206945687493964</c:v>
                </c:pt>
                <c:pt idx="5293">
                  <c:v>0.205917680600853</c:v>
                </c:pt>
                <c:pt idx="5294">
                  <c:v>0.20489449837590701</c:v>
                </c:pt>
                <c:pt idx="5295">
                  <c:v>0.20387611964856001</c:v>
                </c:pt>
                <c:pt idx="5296">
                  <c:v>0.20286252333268001</c:v>
                </c:pt>
                <c:pt idx="5297">
                  <c:v>0.20185368843006399</c:v>
                </c:pt>
                <c:pt idx="5298">
                  <c:v>0.20084959402394401</c:v>
                </c:pt>
                <c:pt idx="5299">
                  <c:v>0.19985021928498001</c:v>
                </c:pt>
                <c:pt idx="5300">
                  <c:v>0.19885554346776799</c:v>
                </c:pt>
                <c:pt idx="5301">
                  <c:v>0.19786554590833699</c:v>
                </c:pt>
                <c:pt idx="5302">
                  <c:v>0.19688020602914799</c:v>
                </c:pt>
                <c:pt idx="5303">
                  <c:v>0.19589950333509501</c:v>
                </c:pt>
                <c:pt idx="5304">
                  <c:v>0.19492341741500399</c:v>
                </c:pt>
                <c:pt idx="5305">
                  <c:v>0.19395192793814001</c:v>
                </c:pt>
                <c:pt idx="5306">
                  <c:v>0.19298501465919701</c:v>
                </c:pt>
                <c:pt idx="5307">
                  <c:v>0.192022657412804</c:v>
                </c:pt>
                <c:pt idx="5308">
                  <c:v>0.19106483611602801</c:v>
                </c:pt>
                <c:pt idx="5309">
                  <c:v>0.190111530768866</c:v>
                </c:pt>
                <c:pt idx="5310">
                  <c:v>0.18916272145025301</c:v>
                </c:pt>
                <c:pt idx="5311">
                  <c:v>0.18821838832155899</c:v>
                </c:pt>
                <c:pt idx="5312">
                  <c:v>0.18727851162558801</c:v>
                </c:pt>
                <c:pt idx="5313">
                  <c:v>0.18634307168308101</c:v>
                </c:pt>
                <c:pt idx="5314">
                  <c:v>0.185412048896715</c:v>
                </c:pt>
                <c:pt idx="5315">
                  <c:v>0.18448542374910301</c:v>
                </c:pt>
                <c:pt idx="5316">
                  <c:v>0.18356317680179299</c:v>
                </c:pt>
                <c:pt idx="5317">
                  <c:v>0.18264528869477101</c:v>
                </c:pt>
                <c:pt idx="5318">
                  <c:v>0.18173174014846</c:v>
                </c:pt>
                <c:pt idx="5319">
                  <c:v>0.18082251196122001</c:v>
                </c:pt>
                <c:pt idx="5320">
                  <c:v>0.17991758500934801</c:v>
                </c:pt>
                <c:pt idx="5321">
                  <c:v>0.179016940247578</c:v>
                </c:pt>
                <c:pt idx="5322">
                  <c:v>0.17812055870808299</c:v>
                </c:pt>
                <c:pt idx="5323">
                  <c:v>0.17722842150197299</c:v>
                </c:pt>
                <c:pt idx="5324">
                  <c:v>0.176340509815298</c:v>
                </c:pt>
                <c:pt idx="5325">
                  <c:v>0.175456804913043</c:v>
                </c:pt>
                <c:pt idx="5326">
                  <c:v>0.17457728813513501</c:v>
                </c:pt>
                <c:pt idx="5327">
                  <c:v>0.17370194089943999</c:v>
                </c:pt>
                <c:pt idx="5328">
                  <c:v>0.172830744698759</c:v>
                </c:pt>
                <c:pt idx="5329">
                  <c:v>0.171963681101339</c:v>
                </c:pt>
                <c:pt idx="5330">
                  <c:v>0.17110073175236001</c:v>
                </c:pt>
                <c:pt idx="5331">
                  <c:v>0.17024187837194599</c:v>
                </c:pt>
                <c:pt idx="5332">
                  <c:v>0.16938710275365901</c:v>
                </c:pt>
                <c:pt idx="5333">
                  <c:v>0.168536386767004</c:v>
                </c:pt>
                <c:pt idx="5334">
                  <c:v>0.167689712355922</c:v>
                </c:pt>
                <c:pt idx="5335">
                  <c:v>0.16684706153829901</c:v>
                </c:pt>
                <c:pt idx="5336">
                  <c:v>0.16600841640545999</c:v>
                </c:pt>
                <c:pt idx="5337">
                  <c:v>0.16517375912367099</c:v>
                </c:pt>
                <c:pt idx="5338">
                  <c:v>0.16434307192913999</c:v>
                </c:pt>
                <c:pt idx="5339">
                  <c:v>0.16351633713651501</c:v>
                </c:pt>
                <c:pt idx="5340">
                  <c:v>0.16269353712689</c:v>
                </c:pt>
                <c:pt idx="5341">
                  <c:v>0.16187465435979401</c:v>
                </c:pt>
                <c:pt idx="5342">
                  <c:v>0.16105967136270599</c:v>
                </c:pt>
                <c:pt idx="5343">
                  <c:v>0.16024857073754201</c:v>
                </c:pt>
                <c:pt idx="5344">
                  <c:v>0.15944133515516301</c:v>
                </c:pt>
                <c:pt idx="5345">
                  <c:v>0.15863794736187201</c:v>
                </c:pt>
                <c:pt idx="5346">
                  <c:v>0.15783839017141599</c:v>
                </c:pt>
                <c:pt idx="5347">
                  <c:v>0.15704264647098301</c:v>
                </c:pt>
                <c:pt idx="5348">
                  <c:v>0.15625069921620899</c:v>
                </c:pt>
                <c:pt idx="5349">
                  <c:v>0.15546253143416899</c:v>
                </c:pt>
                <c:pt idx="5350">
                  <c:v>0.154678126223384</c:v>
                </c:pt>
                <c:pt idx="5351">
                  <c:v>0.153897466749819</c:v>
                </c:pt>
                <c:pt idx="5352">
                  <c:v>0.153120536249884</c:v>
                </c:pt>
                <c:pt idx="5353">
                  <c:v>0.15234731802993201</c:v>
                </c:pt>
                <c:pt idx="5354">
                  <c:v>0.15157779546526301</c:v>
                </c:pt>
                <c:pt idx="5355">
                  <c:v>0.15081195199861899</c:v>
                </c:pt>
                <c:pt idx="5356">
                  <c:v>0.150049771143689</c:v>
                </c:pt>
                <c:pt idx="5357">
                  <c:v>0.14929123647960901</c:v>
                </c:pt>
                <c:pt idx="5358">
                  <c:v>0.14853633165645599</c:v>
                </c:pt>
                <c:pt idx="5359">
                  <c:v>0.14778504038975801</c:v>
                </c:pt>
                <c:pt idx="5360">
                  <c:v>0.147037346462985</c:v>
                </c:pt>
                <c:pt idx="5361">
                  <c:v>0.146293233728056</c:v>
                </c:pt>
                <c:pt idx="5362">
                  <c:v>0.14555268610283401</c:v>
                </c:pt>
                <c:pt idx="5363">
                  <c:v>0.14481568757213001</c:v>
                </c:pt>
                <c:pt idx="5364">
                  <c:v>0.14408222218820199</c:v>
                </c:pt>
                <c:pt idx="5365">
                  <c:v>0.14335227406875301</c:v>
                </c:pt>
                <c:pt idx="5366">
                  <c:v>0.14262582739643601</c:v>
                </c:pt>
                <c:pt idx="5367">
                  <c:v>0.14190286642085101</c:v>
                </c:pt>
                <c:pt idx="5368">
                  <c:v>0.14118337545854201</c:v>
                </c:pt>
                <c:pt idx="5369">
                  <c:v>0.14046733888900501</c:v>
                </c:pt>
                <c:pt idx="5370">
                  <c:v>0.13975474115668299</c:v>
                </c:pt>
                <c:pt idx="5371">
                  <c:v>0.13904556677246599</c:v>
                </c:pt>
                <c:pt idx="5372">
                  <c:v>0.13833980031069301</c:v>
                </c:pt>
                <c:pt idx="5373">
                  <c:v>0.13763742641115201</c:v>
                </c:pt>
                <c:pt idx="5374">
                  <c:v>0.136938429776578</c:v>
                </c:pt>
                <c:pt idx="5375">
                  <c:v>0.136242795172658</c:v>
                </c:pt>
                <c:pt idx="5376">
                  <c:v>0.13555050743102501</c:v>
                </c:pt>
                <c:pt idx="5377">
                  <c:v>0.134861551444764</c:v>
                </c:pt>
                <c:pt idx="5378">
                  <c:v>0.134175912170408</c:v>
                </c:pt>
                <c:pt idx="5379">
                  <c:v>0.13349357462893999</c:v>
                </c:pt>
                <c:pt idx="5380">
                  <c:v>0.13281452390079199</c:v>
                </c:pt>
                <c:pt idx="5381">
                  <c:v>0.13213874513184801</c:v>
                </c:pt>
                <c:pt idx="5382">
                  <c:v>0.13146622352894199</c:v>
                </c:pt>
                <c:pt idx="5383">
                  <c:v>0.130796944359856</c:v>
                </c:pt>
                <c:pt idx="5384">
                  <c:v>0.130130892955826</c:v>
                </c:pt>
                <c:pt idx="5385">
                  <c:v>0.129468054707537</c:v>
                </c:pt>
                <c:pt idx="5386">
                  <c:v>0.12880841506962501</c:v>
                </c:pt>
                <c:pt idx="5387">
                  <c:v>0.12815195955417899</c:v>
                </c:pt>
                <c:pt idx="5388">
                  <c:v>0.127498673737236</c:v>
                </c:pt>
                <c:pt idx="5389">
                  <c:v>0.126848543253788</c:v>
                </c:pt>
                <c:pt idx="5390">
                  <c:v>0.12620155379877701</c:v>
                </c:pt>
                <c:pt idx="5391">
                  <c:v>0.125557691128097</c:v>
                </c:pt>
                <c:pt idx="5392">
                  <c:v>0.124916941057096</c:v>
                </c:pt>
                <c:pt idx="5393">
                  <c:v>0.124279289461071</c:v>
                </c:pt>
                <c:pt idx="5394">
                  <c:v>0.123644722273275</c:v>
                </c:pt>
                <c:pt idx="5395">
                  <c:v>0.12301322548791099</c:v>
                </c:pt>
                <c:pt idx="5396">
                  <c:v>0.122384785157636</c:v>
                </c:pt>
                <c:pt idx="5397">
                  <c:v>0.12175938739256099</c:v>
                </c:pt>
                <c:pt idx="5398">
                  <c:v>0.121137018363248</c:v>
                </c:pt>
                <c:pt idx="5399">
                  <c:v>0.120517664296715</c:v>
                </c:pt>
                <c:pt idx="5400">
                  <c:v>0.119901311478931</c:v>
                </c:pt>
                <c:pt idx="5401">
                  <c:v>0.11928794625332099</c:v>
                </c:pt>
                <c:pt idx="5402">
                  <c:v>0.118677555021262</c:v>
                </c:pt>
                <c:pt idx="5403">
                  <c:v>0.118070124241087</c:v>
                </c:pt>
                <c:pt idx="5404">
                  <c:v>0.117465640429081</c:v>
                </c:pt>
                <c:pt idx="5405">
                  <c:v>0.116864090156987</c:v>
                </c:pt>
                <c:pt idx="5406">
                  <c:v>0.116265460054498</c:v>
                </c:pt>
                <c:pt idx="5407">
                  <c:v>0.115669736806767</c:v>
                </c:pt>
                <c:pt idx="5408">
                  <c:v>0.115076907156397</c:v>
                </c:pt>
                <c:pt idx="5409">
                  <c:v>0.114486957901449</c:v>
                </c:pt>
                <c:pt idx="5410">
                  <c:v>0.11389987589493999</c:v>
                </c:pt>
                <c:pt idx="5411">
                  <c:v>0.113315648048339</c:v>
                </c:pt>
                <c:pt idx="5412">
                  <c:v>0.11273426132457599</c:v>
                </c:pt>
                <c:pt idx="5413">
                  <c:v>0.112155702744032</c:v>
                </c:pt>
                <c:pt idx="5414">
                  <c:v>0.111579959383045</c:v>
                </c:pt>
                <c:pt idx="5415">
                  <c:v>0.111007018369913</c:v>
                </c:pt>
                <c:pt idx="5416">
                  <c:v>0.110436866890384</c:v>
                </c:pt>
                <c:pt idx="5417">
                  <c:v>0.109869492182668</c:v>
                </c:pt>
                <c:pt idx="5418">
                  <c:v>0.10930488153942899</c:v>
                </c:pt>
                <c:pt idx="5419">
                  <c:v>0.108743022307788</c:v>
                </c:pt>
                <c:pt idx="5420">
                  <c:v>0.108183901888325</c:v>
                </c:pt>
                <c:pt idx="5421">
                  <c:v>0.107627507735075</c:v>
                </c:pt>
                <c:pt idx="5422">
                  <c:v>0.10707382735503</c:v>
                </c:pt>
                <c:pt idx="5423">
                  <c:v>0.106522848309642</c:v>
                </c:pt>
                <c:pt idx="5424">
                  <c:v>0.105974558210819</c:v>
                </c:pt>
                <c:pt idx="5425">
                  <c:v>0.105428944726426</c:v>
                </c:pt>
                <c:pt idx="5426">
                  <c:v>0.104885995573789</c:v>
                </c:pt>
                <c:pt idx="5427">
                  <c:v>0.104345698523689</c:v>
                </c:pt>
                <c:pt idx="5428">
                  <c:v>0.10380804139986601</c:v>
                </c:pt>
                <c:pt idx="5429">
                  <c:v>0.10327301207702</c:v>
                </c:pt>
                <c:pt idx="5430">
                  <c:v>0.10274059848081001</c:v>
                </c:pt>
                <c:pt idx="5431">
                  <c:v>0.102210788589351</c:v>
                </c:pt>
                <c:pt idx="5432">
                  <c:v>0.101683570433219</c:v>
                </c:pt>
                <c:pt idx="5433">
                  <c:v>0.10115893209144899</c:v>
                </c:pt>
                <c:pt idx="5434">
                  <c:v>0.100636861695535</c:v>
                </c:pt>
                <c:pt idx="5435">
                  <c:v>0.10011734742793001</c:v>
                </c:pt>
                <c:pt idx="5436">
                  <c:v>9.9600377520547803E-2</c:v>
                </c:pt>
                <c:pt idx="5437">
                  <c:v>9.9085940255760896E-2</c:v>
                </c:pt>
                <c:pt idx="5438">
                  <c:v>9.8574023966901902E-2</c:v>
                </c:pt>
                <c:pt idx="5439">
                  <c:v>9.8064617036763793E-2</c:v>
                </c:pt>
                <c:pt idx="5440">
                  <c:v>9.7557707897100096E-2</c:v>
                </c:pt>
                <c:pt idx="5441">
                  <c:v>9.7053285030124198E-2</c:v>
                </c:pt>
                <c:pt idx="5442">
                  <c:v>9.6551336967509699E-2</c:v>
                </c:pt>
                <c:pt idx="5443">
                  <c:v>9.6051852288892001E-2</c:v>
                </c:pt>
                <c:pt idx="5444">
                  <c:v>9.5554819624366003E-2</c:v>
                </c:pt>
                <c:pt idx="5445">
                  <c:v>9.5060227651488902E-2</c:v>
                </c:pt>
                <c:pt idx="5446">
                  <c:v>9.4568065096278797E-2</c:v>
                </c:pt>
                <c:pt idx="5447">
                  <c:v>9.4078320735213605E-2</c:v>
                </c:pt>
                <c:pt idx="5448">
                  <c:v>9.3590983389735205E-2</c:v>
                </c:pt>
                <c:pt idx="5449">
                  <c:v>9.3106041932244907E-2</c:v>
                </c:pt>
                <c:pt idx="5450">
                  <c:v>9.2623485281106893E-2</c:v>
                </c:pt>
                <c:pt idx="5451">
                  <c:v>9.2143302402647398E-2</c:v>
                </c:pt>
                <c:pt idx="5452">
                  <c:v>9.1665482312153199E-2</c:v>
                </c:pt>
                <c:pt idx="5453">
                  <c:v>9.1190014068875905E-2</c:v>
                </c:pt>
                <c:pt idx="5454">
                  <c:v>9.0716886782526901E-2</c:v>
                </c:pt>
                <c:pt idx="5455">
                  <c:v>9.0246089607282004E-2</c:v>
                </c:pt>
                <c:pt idx="5456">
                  <c:v>8.9777611745778196E-2</c:v>
                </c:pt>
                <c:pt idx="5457">
                  <c:v>8.9311442446116093E-2</c:v>
                </c:pt>
                <c:pt idx="5458">
                  <c:v>8.8847571002359502E-2</c:v>
                </c:pt>
                <c:pt idx="5459">
                  <c:v>8.8385986756533905E-2</c:v>
                </c:pt>
                <c:pt idx="5460">
                  <c:v>8.7926679094130197E-2</c:v>
                </c:pt>
                <c:pt idx="5461">
                  <c:v>8.7469637448100906E-2</c:v>
                </c:pt>
                <c:pt idx="5462">
                  <c:v>8.7014851297362306E-2</c:v>
                </c:pt>
                <c:pt idx="5463">
                  <c:v>8.6562310164295303E-2</c:v>
                </c:pt>
                <c:pt idx="5464">
                  <c:v>8.6112003617744196E-2</c:v>
                </c:pt>
                <c:pt idx="5465">
                  <c:v>8.5663921273015906E-2</c:v>
                </c:pt>
                <c:pt idx="5466">
                  <c:v>8.5218052786883894E-2</c:v>
                </c:pt>
                <c:pt idx="5467">
                  <c:v>8.4774387864083797E-2</c:v>
                </c:pt>
                <c:pt idx="5468">
                  <c:v>8.4332916252316495E-2</c:v>
                </c:pt>
                <c:pt idx="5469">
                  <c:v>8.3893627743247795E-2</c:v>
                </c:pt>
                <c:pt idx="5470">
                  <c:v>8.3456512174506697E-2</c:v>
                </c:pt>
                <c:pt idx="5471">
                  <c:v>8.3021559426188496E-2</c:v>
                </c:pt>
                <c:pt idx="5472">
                  <c:v>8.2588759421853203E-2</c:v>
                </c:pt>
                <c:pt idx="5473">
                  <c:v>8.2158102130525101E-2</c:v>
                </c:pt>
                <c:pt idx="5474">
                  <c:v>8.1729577563194294E-2</c:v>
                </c:pt>
                <c:pt idx="5475">
                  <c:v>8.1303175774816105E-2</c:v>
                </c:pt>
                <c:pt idx="5476">
                  <c:v>8.0878886863311406E-2</c:v>
                </c:pt>
                <c:pt idx="5477">
                  <c:v>8.0456700969067096E-2</c:v>
                </c:pt>
                <c:pt idx="5478">
                  <c:v>8.0036608276434704E-2</c:v>
                </c:pt>
                <c:pt idx="5479">
                  <c:v>7.9618599011732599E-2</c:v>
                </c:pt>
                <c:pt idx="5480">
                  <c:v>7.9202663443744797E-2</c:v>
                </c:pt>
                <c:pt idx="5481">
                  <c:v>7.8788791883221895E-2</c:v>
                </c:pt>
                <c:pt idx="5482">
                  <c:v>7.8376974683880204E-2</c:v>
                </c:pt>
                <c:pt idx="5483">
                  <c:v>7.7967202240403197E-2</c:v>
                </c:pt>
                <c:pt idx="5484">
                  <c:v>7.7559464989940194E-2</c:v>
                </c:pt>
                <c:pt idx="5485">
                  <c:v>7.7153753411107695E-2</c:v>
                </c:pt>
                <c:pt idx="5486">
                  <c:v>7.6750058023988793E-2</c:v>
                </c:pt>
                <c:pt idx="5487">
                  <c:v>7.6348369389633797E-2</c:v>
                </c:pt>
                <c:pt idx="5488">
                  <c:v>7.5948678110559997E-2</c:v>
                </c:pt>
                <c:pt idx="5489">
                  <c:v>7.5550974831251005E-2</c:v>
                </c:pt>
                <c:pt idx="5490">
                  <c:v>7.5155250234659701E-2</c:v>
                </c:pt>
                <c:pt idx="5491">
                  <c:v>7.4761495046204995E-2</c:v>
                </c:pt>
                <c:pt idx="5492">
                  <c:v>7.4369700031273703E-2</c:v>
                </c:pt>
                <c:pt idx="5493">
                  <c:v>7.3979855995220903E-2</c:v>
                </c:pt>
                <c:pt idx="5494">
                  <c:v>7.3591953783869096E-2</c:v>
                </c:pt>
                <c:pt idx="5495">
                  <c:v>7.3205984283508593E-2</c:v>
                </c:pt>
                <c:pt idx="5496">
                  <c:v>7.2821938419897994E-2</c:v>
                </c:pt>
                <c:pt idx="5497">
                  <c:v>7.2439807157764699E-2</c:v>
                </c:pt>
                <c:pt idx="5498">
                  <c:v>7.2059581502803505E-2</c:v>
                </c:pt>
                <c:pt idx="5499">
                  <c:v>7.1681252498179096E-2</c:v>
                </c:pt>
                <c:pt idx="5500">
                  <c:v>7.1304811228023401E-2</c:v>
                </c:pt>
                <c:pt idx="5501">
                  <c:v>7.0930248814438102E-2</c:v>
                </c:pt>
                <c:pt idx="5502">
                  <c:v>7.0557556418993E-2</c:v>
                </c:pt>
                <c:pt idx="5503">
                  <c:v>7.0186725241727602E-2</c:v>
                </c:pt>
                <c:pt idx="5504">
                  <c:v>6.9817746521150206E-2</c:v>
                </c:pt>
                <c:pt idx="5505">
                  <c:v>6.9450611535237794E-2</c:v>
                </c:pt>
                <c:pt idx="5506">
                  <c:v>6.9085311598438004E-2</c:v>
                </c:pt>
                <c:pt idx="5507">
                  <c:v>6.8721838064167401E-2</c:v>
                </c:pt>
                <c:pt idx="5508">
                  <c:v>6.8360182323812205E-2</c:v>
                </c:pt>
                <c:pt idx="5509">
                  <c:v>6.8000335807727394E-2</c:v>
                </c:pt>
                <c:pt idx="5510">
                  <c:v>6.7642289981240097E-2</c:v>
                </c:pt>
                <c:pt idx="5511">
                  <c:v>6.7286036349645195E-2</c:v>
                </c:pt>
                <c:pt idx="5512">
                  <c:v>6.6931566454708699E-2</c:v>
                </c:pt>
                <c:pt idx="5513">
                  <c:v>6.6578871875166895E-2</c:v>
                </c:pt>
                <c:pt idx="5514">
                  <c:v>6.6227944227725793E-2</c:v>
                </c:pt>
                <c:pt idx="5515">
                  <c:v>6.5878775163563594E-2</c:v>
                </c:pt>
                <c:pt idx="5516">
                  <c:v>6.5531356374326499E-2</c:v>
                </c:pt>
                <c:pt idx="5517">
                  <c:v>6.5185679585133494E-2</c:v>
                </c:pt>
                <c:pt idx="5518">
                  <c:v>6.4841736559073604E-2</c:v>
                </c:pt>
                <c:pt idx="5519">
                  <c:v>6.4499519095706503E-2</c:v>
                </c:pt>
                <c:pt idx="5520">
                  <c:v>6.4159019029064096E-2</c:v>
                </c:pt>
                <c:pt idx="5521">
                  <c:v>6.3820228231148399E-2</c:v>
                </c:pt>
                <c:pt idx="5522">
                  <c:v>6.3483138609432499E-2</c:v>
                </c:pt>
                <c:pt idx="5523">
                  <c:v>6.3147742105862298E-2</c:v>
                </c:pt>
                <c:pt idx="5524">
                  <c:v>6.2814030699853696E-2</c:v>
                </c:pt>
                <c:pt idx="5525">
                  <c:v>6.2481996404295498E-2</c:v>
                </c:pt>
                <c:pt idx="5526">
                  <c:v>6.2151631269047297E-2</c:v>
                </c:pt>
                <c:pt idx="5527">
                  <c:v>6.1822927378440903E-2</c:v>
                </c:pt>
                <c:pt idx="5528">
                  <c:v>6.1495876850781103E-2</c:v>
                </c:pt>
                <c:pt idx="5529">
                  <c:v>6.11704718418426E-2</c:v>
                </c:pt>
                <c:pt idx="5530">
                  <c:v>6.0846704539874098E-2</c:v>
                </c:pt>
                <c:pt idx="5531">
                  <c:v>6.0524567168096503E-2</c:v>
                </c:pt>
                <c:pt idx="5532">
                  <c:v>6.0204051984702397E-2</c:v>
                </c:pt>
                <c:pt idx="5533">
                  <c:v>5.9885151282357198E-2</c:v>
                </c:pt>
                <c:pt idx="5534">
                  <c:v>5.9567857386200102E-2</c:v>
                </c:pt>
                <c:pt idx="5535">
                  <c:v>5.9252162658340803E-2</c:v>
                </c:pt>
                <c:pt idx="5536">
                  <c:v>5.8938059492363797E-2</c:v>
                </c:pt>
                <c:pt idx="5537">
                  <c:v>5.8625540316825597E-2</c:v>
                </c:pt>
                <c:pt idx="5538">
                  <c:v>5.8314597592257197E-2</c:v>
                </c:pt>
                <c:pt idx="5539">
                  <c:v>5.8005223815160697E-2</c:v>
                </c:pt>
                <c:pt idx="5540">
                  <c:v>5.7697411513513097E-2</c:v>
                </c:pt>
                <c:pt idx="5541">
                  <c:v>5.7391153249264297E-2</c:v>
                </c:pt>
                <c:pt idx="5542">
                  <c:v>5.7086441617337703E-2</c:v>
                </c:pt>
                <c:pt idx="5543">
                  <c:v>5.6783269244631202E-2</c:v>
                </c:pt>
                <c:pt idx="5544">
                  <c:v>5.6481628793014702E-2</c:v>
                </c:pt>
                <c:pt idx="5545">
                  <c:v>5.6181512954833701E-2</c:v>
                </c:pt>
                <c:pt idx="5546">
                  <c:v>5.5882914456406502E-2</c:v>
                </c:pt>
                <c:pt idx="5547">
                  <c:v>5.5585826055526401E-2</c:v>
                </c:pt>
                <c:pt idx="5548">
                  <c:v>5.52902405424604E-2</c:v>
                </c:pt>
                <c:pt idx="5549">
                  <c:v>5.4996150739949901E-2</c:v>
                </c:pt>
                <c:pt idx="5550">
                  <c:v>5.4703549502710301E-2</c:v>
                </c:pt>
                <c:pt idx="5551">
                  <c:v>5.4412429717431897E-2</c:v>
                </c:pt>
                <c:pt idx="5552">
                  <c:v>5.41227843017799E-2</c:v>
                </c:pt>
                <c:pt idx="5553">
                  <c:v>5.3834606205394001E-2</c:v>
                </c:pt>
                <c:pt idx="5554">
                  <c:v>5.3547888410387899E-2</c:v>
                </c:pt>
                <c:pt idx="5555">
                  <c:v>5.3262623928351703E-2</c:v>
                </c:pt>
                <c:pt idx="5556">
                  <c:v>5.2978805803849303E-2</c:v>
                </c:pt>
                <c:pt idx="5557">
                  <c:v>5.2696427111920102E-2</c:v>
                </c:pt>
                <c:pt idx="5558">
                  <c:v>5.2415480958078998E-2</c:v>
                </c:pt>
                <c:pt idx="5559">
                  <c:v>5.2135960479315901E-2</c:v>
                </c:pt>
                <c:pt idx="5560">
                  <c:v>5.1857858843595797E-2</c:v>
                </c:pt>
                <c:pt idx="5561">
                  <c:v>5.15811692478607E-2</c:v>
                </c:pt>
                <c:pt idx="5562">
                  <c:v>5.1305884921026799E-2</c:v>
                </c:pt>
                <c:pt idx="5563">
                  <c:v>5.1031999122486099E-2</c:v>
                </c:pt>
                <c:pt idx="5564">
                  <c:v>5.0759505141606501E-2</c:v>
                </c:pt>
                <c:pt idx="5565">
                  <c:v>5.0488396295733602E-2</c:v>
                </c:pt>
                <c:pt idx="5566">
                  <c:v>5.0218665936185798E-2</c:v>
                </c:pt>
                <c:pt idx="5567">
                  <c:v>4.9950307440760303E-2</c:v>
                </c:pt>
                <c:pt idx="5568">
                  <c:v>4.9683314218229503E-2</c:v>
                </c:pt>
                <c:pt idx="5569">
                  <c:v>4.9417679707341997E-2</c:v>
                </c:pt>
                <c:pt idx="5570">
                  <c:v>4.9153397375323302E-2</c:v>
                </c:pt>
                <c:pt idx="5571">
                  <c:v>4.8890460719375098E-2</c:v>
                </c:pt>
                <c:pt idx="5572">
                  <c:v>4.8628863266675301E-2</c:v>
                </c:pt>
                <c:pt idx="5573">
                  <c:v>4.83685985713799E-2</c:v>
                </c:pt>
                <c:pt idx="5574">
                  <c:v>4.8109660219119998E-2</c:v>
                </c:pt>
                <c:pt idx="5575">
                  <c:v>4.7852041822005198E-2</c:v>
                </c:pt>
                <c:pt idx="5576">
                  <c:v>4.7595737023120498E-2</c:v>
                </c:pt>
                <c:pt idx="5577">
                  <c:v>4.7340739492529503E-2</c:v>
                </c:pt>
                <c:pt idx="5578">
                  <c:v>4.7087042929771998E-2</c:v>
                </c:pt>
                <c:pt idx="5579">
                  <c:v>4.6834641062365401E-2</c:v>
                </c:pt>
                <c:pt idx="5580">
                  <c:v>4.6583527645804798E-2</c:v>
                </c:pt>
                <c:pt idx="5581">
                  <c:v>4.6333696465061802E-2</c:v>
                </c:pt>
                <c:pt idx="5582">
                  <c:v>4.6085141331086897E-2</c:v>
                </c:pt>
                <c:pt idx="5583">
                  <c:v>4.5837856084807102E-2</c:v>
                </c:pt>
                <c:pt idx="5584">
                  <c:v>4.5591834593627902E-2</c:v>
                </c:pt>
                <c:pt idx="5585">
                  <c:v>4.53470707524328E-2</c:v>
                </c:pt>
                <c:pt idx="5586">
                  <c:v>4.5103558485082199E-2</c:v>
                </c:pt>
                <c:pt idx="5587">
                  <c:v>4.4861291741915499E-2</c:v>
                </c:pt>
                <c:pt idx="5588">
                  <c:v>4.4620264501249403E-2</c:v>
                </c:pt>
                <c:pt idx="5589">
                  <c:v>4.4380470767379998E-2</c:v>
                </c:pt>
                <c:pt idx="5590">
                  <c:v>4.41419045730806E-2</c:v>
                </c:pt>
                <c:pt idx="5591">
                  <c:v>4.3904559977103699E-2</c:v>
                </c:pt>
                <c:pt idx="5592">
                  <c:v>4.3668431066179403E-2</c:v>
                </c:pt>
                <c:pt idx="5593">
                  <c:v>4.3433511953017097E-2</c:v>
                </c:pt>
                <c:pt idx="5594">
                  <c:v>4.3199796777304497E-2</c:v>
                </c:pt>
                <c:pt idx="5595">
                  <c:v>4.2967279705208299E-2</c:v>
                </c:pt>
                <c:pt idx="5596">
                  <c:v>4.2735954928874102E-2</c:v>
                </c:pt>
                <c:pt idx="5597">
                  <c:v>4.2505816667925897E-2</c:v>
                </c:pt>
                <c:pt idx="5598">
                  <c:v>4.2276859166967502E-2</c:v>
                </c:pt>
                <c:pt idx="5599">
                  <c:v>4.2049076697081501E-2</c:v>
                </c:pt>
                <c:pt idx="5600">
                  <c:v>4.1822463557328299E-2</c:v>
                </c:pt>
                <c:pt idx="5601">
                  <c:v>4.1597014068250802E-2</c:v>
                </c:pt>
                <c:pt idx="5602">
                  <c:v>4.1372722581367503E-2</c:v>
                </c:pt>
                <c:pt idx="5603">
                  <c:v>4.11495834696795E-2</c:v>
                </c:pt>
                <c:pt idx="5604">
                  <c:v>4.0927591134665098E-2</c:v>
                </c:pt>
                <c:pt idx="5605">
                  <c:v>4.0706740001283902E-2</c:v>
                </c:pt>
                <c:pt idx="5606">
                  <c:v>4.0487024520474701E-2</c:v>
                </c:pt>
                <c:pt idx="5607">
                  <c:v>4.0268439169655001E-2</c:v>
                </c:pt>
                <c:pt idx="5608">
                  <c:v>4.00509784487246E-2</c:v>
                </c:pt>
                <c:pt idx="5609">
                  <c:v>3.9834636885560597E-2</c:v>
                </c:pt>
                <c:pt idx="5610">
                  <c:v>3.9619409031521599E-2</c:v>
                </c:pt>
                <c:pt idx="5611">
                  <c:v>3.94052894624463E-2</c:v>
                </c:pt>
                <c:pt idx="5612">
                  <c:v>3.9192272779653398E-2</c:v>
                </c:pt>
                <c:pt idx="5613">
                  <c:v>3.8980353608941698E-2</c:v>
                </c:pt>
                <c:pt idx="5614">
                  <c:v>3.87695266005905E-2</c:v>
                </c:pt>
                <c:pt idx="5615">
                  <c:v>3.8559786428860002E-2</c:v>
                </c:pt>
                <c:pt idx="5616">
                  <c:v>3.8351127792990401E-2</c:v>
                </c:pt>
                <c:pt idx="5617">
                  <c:v>3.8143545416202601E-2</c:v>
                </c:pt>
                <c:pt idx="5618">
                  <c:v>3.7937034045198902E-2</c:v>
                </c:pt>
                <c:pt idx="5619">
                  <c:v>3.7731588452161097E-2</c:v>
                </c:pt>
                <c:pt idx="5620">
                  <c:v>3.7527203431753003E-2</c:v>
                </c:pt>
                <c:pt idx="5621">
                  <c:v>3.7323873803118898E-2</c:v>
                </c:pt>
                <c:pt idx="5622">
                  <c:v>3.7121594408884198E-2</c:v>
                </c:pt>
                <c:pt idx="5623">
                  <c:v>3.6920360116154897E-2</c:v>
                </c:pt>
                <c:pt idx="5624">
                  <c:v>3.6720165813019998E-2</c:v>
                </c:pt>
                <c:pt idx="5625">
                  <c:v>3.65210064150467E-2</c:v>
                </c:pt>
                <c:pt idx="5626">
                  <c:v>3.6322876856786902E-2</c:v>
                </c:pt>
                <c:pt idx="5627">
                  <c:v>3.61257720992713E-2</c:v>
                </c:pt>
                <c:pt idx="5628">
                  <c:v>3.5929687125013599E-2</c:v>
                </c:pt>
                <c:pt idx="5629">
                  <c:v>3.5734616939009298E-2</c:v>
                </c:pt>
                <c:pt idx="5630">
                  <c:v>3.5540556571733703E-2</c:v>
                </c:pt>
                <c:pt idx="5631">
                  <c:v>3.5347501073645898E-2</c:v>
                </c:pt>
                <c:pt idx="5632">
                  <c:v>3.5155445520185201E-2</c:v>
                </c:pt>
                <c:pt idx="5633">
                  <c:v>3.4964385006774901E-2</c:v>
                </c:pt>
                <c:pt idx="5634">
                  <c:v>3.4774314654317698E-2</c:v>
                </c:pt>
                <c:pt idx="5635">
                  <c:v>3.45852296042004E-2</c:v>
                </c:pt>
                <c:pt idx="5636">
                  <c:v>3.43971250207908E-2</c:v>
                </c:pt>
                <c:pt idx="5637">
                  <c:v>3.42099960909392E-2</c:v>
                </c:pt>
                <c:pt idx="5638">
                  <c:v>3.4023838022978398E-2</c:v>
                </c:pt>
                <c:pt idx="5639">
                  <c:v>3.3838646047723499E-2</c:v>
                </c:pt>
                <c:pt idx="5640">
                  <c:v>3.3654415418471403E-2</c:v>
                </c:pt>
                <c:pt idx="5641">
                  <c:v>3.3471141408503102E-2</c:v>
                </c:pt>
                <c:pt idx="5642">
                  <c:v>3.3288819315080397E-2</c:v>
                </c:pt>
                <c:pt idx="5643">
                  <c:v>3.3107444456947903E-2</c:v>
                </c:pt>
                <c:pt idx="5644">
                  <c:v>3.2927012172834197E-2</c:v>
                </c:pt>
                <c:pt idx="5645">
                  <c:v>3.2747517823950002E-2</c:v>
                </c:pt>
                <c:pt idx="5646">
                  <c:v>3.2568956792988699E-2</c:v>
                </c:pt>
                <c:pt idx="5647">
                  <c:v>3.2391324483627103E-2</c:v>
                </c:pt>
                <c:pt idx="5648">
                  <c:v>3.2214616321524198E-2</c:v>
                </c:pt>
                <c:pt idx="5649">
                  <c:v>3.2038827752822699E-2</c:v>
                </c:pt>
                <c:pt idx="5650">
                  <c:v>3.1863954244149E-2</c:v>
                </c:pt>
                <c:pt idx="5651">
                  <c:v>3.16899912841117E-2</c:v>
                </c:pt>
                <c:pt idx="5652">
                  <c:v>3.1516934382302901E-2</c:v>
                </c:pt>
                <c:pt idx="5653">
                  <c:v>3.1344779068298502E-2</c:v>
                </c:pt>
                <c:pt idx="5654">
                  <c:v>3.11735208916585E-2</c:v>
                </c:pt>
                <c:pt idx="5655">
                  <c:v>3.10031554254242E-2</c:v>
                </c:pt>
                <c:pt idx="5656">
                  <c:v>3.08336782601226E-2</c:v>
                </c:pt>
                <c:pt idx="5657">
                  <c:v>3.0665085007763802E-2</c:v>
                </c:pt>
                <c:pt idx="5658">
                  <c:v>3.04973713008416E-2</c:v>
                </c:pt>
                <c:pt idx="5659">
                  <c:v>3.0330532792832699E-2</c:v>
                </c:pt>
                <c:pt idx="5660">
                  <c:v>3.0164565156198801E-2</c:v>
                </c:pt>
                <c:pt idx="5661">
                  <c:v>2.9999464082886E-2</c:v>
                </c:pt>
                <c:pt idx="5662">
                  <c:v>2.9835225287322398E-2</c:v>
                </c:pt>
                <c:pt idx="5663">
                  <c:v>2.9671844501422101E-2</c:v>
                </c:pt>
                <c:pt idx="5664">
                  <c:v>2.95093174780824E-2</c:v>
                </c:pt>
                <c:pt idx="5665">
                  <c:v>2.93476399896852E-2</c:v>
                </c:pt>
                <c:pt idx="5666">
                  <c:v>2.91868078280965E-2</c:v>
                </c:pt>
                <c:pt idx="5667">
                  <c:v>2.90268168051666E-2</c:v>
                </c:pt>
                <c:pt idx="5668">
                  <c:v>2.8867662751230701E-2</c:v>
                </c:pt>
                <c:pt idx="5669">
                  <c:v>2.8709341517607598E-2</c:v>
                </c:pt>
                <c:pt idx="5670">
                  <c:v>2.8551848973601399E-2</c:v>
                </c:pt>
                <c:pt idx="5671">
                  <c:v>2.83951810085003E-2</c:v>
                </c:pt>
                <c:pt idx="5672">
                  <c:v>2.82393335305775E-2</c:v>
                </c:pt>
                <c:pt idx="5673">
                  <c:v>2.8084302466091501E-2</c:v>
                </c:pt>
                <c:pt idx="5674">
                  <c:v>2.7930083762284199E-2</c:v>
                </c:pt>
                <c:pt idx="5675">
                  <c:v>2.7776673383383899E-2</c:v>
                </c:pt>
                <c:pt idx="5676">
                  <c:v>2.76240673141026E-2</c:v>
                </c:pt>
                <c:pt idx="5677">
                  <c:v>2.7472261556638001E-2</c:v>
                </c:pt>
                <c:pt idx="5678">
                  <c:v>2.7321252132672599E-2</c:v>
                </c:pt>
                <c:pt idx="5679">
                  <c:v>2.7171035081374698E-2</c:v>
                </c:pt>
                <c:pt idx="5680">
                  <c:v>2.7021606461896601E-2</c:v>
                </c:pt>
                <c:pt idx="5681">
                  <c:v>2.6872962349877499E-2</c:v>
                </c:pt>
                <c:pt idx="5682">
                  <c:v>2.6725098841440201E-2</c:v>
                </c:pt>
                <c:pt idx="5683">
                  <c:v>2.6578012049194299E-2</c:v>
                </c:pt>
                <c:pt idx="5684">
                  <c:v>2.64316981052337E-2</c:v>
                </c:pt>
                <c:pt idx="5685">
                  <c:v>2.6286153160137701E-2</c:v>
                </c:pt>
                <c:pt idx="5686">
                  <c:v>2.61413733794735E-2</c:v>
                </c:pt>
                <c:pt idx="5687">
                  <c:v>2.59973549497916E-2</c:v>
                </c:pt>
                <c:pt idx="5688">
                  <c:v>2.58540940751283E-2</c:v>
                </c:pt>
                <c:pt idx="5689">
                  <c:v>2.57115869760071E-2</c:v>
                </c:pt>
                <c:pt idx="5690">
                  <c:v>2.5569829890936799E-2</c:v>
                </c:pt>
                <c:pt idx="5691">
                  <c:v>2.54288190779106E-2</c:v>
                </c:pt>
                <c:pt idx="5692">
                  <c:v>2.5288550809909799E-2</c:v>
                </c:pt>
                <c:pt idx="5693">
                  <c:v>2.51490213789007E-2</c:v>
                </c:pt>
                <c:pt idx="5694">
                  <c:v>2.5010227093835699E-2</c:v>
                </c:pt>
                <c:pt idx="5695">
                  <c:v>2.4872164281153301E-2</c:v>
                </c:pt>
                <c:pt idx="5696">
                  <c:v>2.4734829284778201E-2</c:v>
                </c:pt>
                <c:pt idx="5697">
                  <c:v>2.4598218464621999E-2</c:v>
                </c:pt>
                <c:pt idx="5698">
                  <c:v>2.4462328199081802E-2</c:v>
                </c:pt>
                <c:pt idx="5699">
                  <c:v>2.4327154883041401E-2</c:v>
                </c:pt>
                <c:pt idx="5700">
                  <c:v>2.4192694928870599E-2</c:v>
                </c:pt>
                <c:pt idx="5701">
                  <c:v>2.4058944763927202E-2</c:v>
                </c:pt>
                <c:pt idx="5702">
                  <c:v>2.3925900835053401E-2</c:v>
                </c:pt>
                <c:pt idx="5703">
                  <c:v>2.37935596040794E-2</c:v>
                </c:pt>
                <c:pt idx="5704">
                  <c:v>2.3661917549322401E-2</c:v>
                </c:pt>
                <c:pt idx="5705">
                  <c:v>2.3530971167085E-2</c:v>
                </c:pt>
                <c:pt idx="5706">
                  <c:v>2.3400716969157399E-2</c:v>
                </c:pt>
                <c:pt idx="5707">
                  <c:v>2.3271151483816799E-2</c:v>
                </c:pt>
                <c:pt idx="5708">
                  <c:v>2.3142271256326698E-2</c:v>
                </c:pt>
                <c:pt idx="5709">
                  <c:v>2.3014072847438099E-2</c:v>
                </c:pt>
                <c:pt idx="5710">
                  <c:v>2.28865528343891E-2</c:v>
                </c:pt>
                <c:pt idx="5711">
                  <c:v>2.2759707811403899E-2</c:v>
                </c:pt>
                <c:pt idx="5712">
                  <c:v>2.2633534386695599E-2</c:v>
                </c:pt>
                <c:pt idx="5713">
                  <c:v>2.2508029186962802E-2</c:v>
                </c:pt>
                <c:pt idx="5714">
                  <c:v>2.2383188854391198E-2</c:v>
                </c:pt>
                <c:pt idx="5715">
                  <c:v>2.2259010044656202E-2</c:v>
                </c:pt>
                <c:pt idx="5716">
                  <c:v>2.21354894319181E-2</c:v>
                </c:pt>
                <c:pt idx="5717">
                  <c:v>2.20126237053253E-2</c:v>
                </c:pt>
                <c:pt idx="5718">
                  <c:v>2.18904095690142E-2</c:v>
                </c:pt>
                <c:pt idx="5719">
                  <c:v>2.1768843743608102E-2</c:v>
                </c:pt>
                <c:pt idx="5720">
                  <c:v>2.1647922964718101E-2</c:v>
                </c:pt>
                <c:pt idx="5721">
                  <c:v>2.1527643983443302E-2</c:v>
                </c:pt>
                <c:pt idx="5722">
                  <c:v>2.1408003566869501E-2</c:v>
                </c:pt>
                <c:pt idx="5723">
                  <c:v>2.1288998496571399E-2</c:v>
                </c:pt>
                <c:pt idx="5724">
                  <c:v>2.1170625569111302E-2</c:v>
                </c:pt>
                <c:pt idx="5725">
                  <c:v>2.1052881598038101E-2</c:v>
                </c:pt>
                <c:pt idx="5726">
                  <c:v>2.09357634098905E-2</c:v>
                </c:pt>
                <c:pt idx="5727">
                  <c:v>2.0819267848193299E-2</c:v>
                </c:pt>
                <c:pt idx="5728">
                  <c:v>2.07033917689614E-2</c:v>
                </c:pt>
                <c:pt idx="5729">
                  <c:v>2.05881320461953E-2</c:v>
                </c:pt>
                <c:pt idx="5730">
                  <c:v>2.0473485566385698E-2</c:v>
                </c:pt>
                <c:pt idx="5731">
                  <c:v>2.0359449232010201E-2</c:v>
                </c:pt>
                <c:pt idx="5732">
                  <c:v>2.0246019960035101E-2</c:v>
                </c:pt>
                <c:pt idx="5733">
                  <c:v>2.0133194681415299E-2</c:v>
                </c:pt>
                <c:pt idx="5734">
                  <c:v>2.0020970343093102E-2</c:v>
                </c:pt>
                <c:pt idx="5735">
                  <c:v>1.9909343905000199E-2</c:v>
                </c:pt>
                <c:pt idx="5736">
                  <c:v>1.9798312341556799E-2</c:v>
                </c:pt>
                <c:pt idx="5737">
                  <c:v>1.9687872644169602E-2</c:v>
                </c:pt>
                <c:pt idx="5738">
                  <c:v>1.95780218152363E-2</c:v>
                </c:pt>
                <c:pt idx="5739">
                  <c:v>1.9468756873142201E-2</c:v>
                </c:pt>
                <c:pt idx="5740">
                  <c:v>1.9360074851260099E-2</c:v>
                </c:pt>
                <c:pt idx="5741">
                  <c:v>1.9251972794454002E-2</c:v>
                </c:pt>
                <c:pt idx="5742">
                  <c:v>1.91444477640745E-2</c:v>
                </c:pt>
                <c:pt idx="5743">
                  <c:v>1.90374968349615E-2</c:v>
                </c:pt>
                <c:pt idx="5744">
                  <c:v>1.8931117094944602E-2</c:v>
                </c:pt>
                <c:pt idx="5745">
                  <c:v>1.88253056478404E-2</c:v>
                </c:pt>
                <c:pt idx="5746">
                  <c:v>1.8720059608956501E-2</c:v>
                </c:pt>
                <c:pt idx="5747">
                  <c:v>1.86153761075891E-2</c:v>
                </c:pt>
                <c:pt idx="5748">
                  <c:v>1.8511252289521399E-2</c:v>
                </c:pt>
                <c:pt idx="5749">
                  <c:v>1.8407685310528599E-2</c:v>
                </c:pt>
                <c:pt idx="5750">
                  <c:v>1.8304672342872499E-2</c:v>
                </c:pt>
                <c:pt idx="5751">
                  <c:v>1.8202210570306101E-2</c:v>
                </c:pt>
                <c:pt idx="5752">
                  <c:v>1.8100297191570001E-2</c:v>
                </c:pt>
                <c:pt idx="5753">
                  <c:v>1.79989294173954E-2</c:v>
                </c:pt>
                <c:pt idx="5754">
                  <c:v>1.78981044730019E-2</c:v>
                </c:pt>
                <c:pt idx="5755">
                  <c:v>1.7797819596099201E-2</c:v>
                </c:pt>
                <c:pt idx="5756">
                  <c:v>1.76980720393848E-2</c:v>
                </c:pt>
                <c:pt idx="5757">
                  <c:v>1.7598859065548401E-2</c:v>
                </c:pt>
                <c:pt idx="5758">
                  <c:v>1.7500177953766401E-2</c:v>
                </c:pt>
                <c:pt idx="5759">
                  <c:v>1.7402025994206399E-2</c:v>
                </c:pt>
                <c:pt idx="5760">
                  <c:v>1.7304400490025702E-2</c:v>
                </c:pt>
                <c:pt idx="5761">
                  <c:v>1.7207298759369601E-2</c:v>
                </c:pt>
                <c:pt idx="5762">
                  <c:v>1.7110718129875701E-2</c:v>
                </c:pt>
                <c:pt idx="5763">
                  <c:v>1.7014655945668498E-2</c:v>
                </c:pt>
                <c:pt idx="5764">
                  <c:v>1.6919109560364898E-2</c:v>
                </c:pt>
                <c:pt idx="5765">
                  <c:v>1.6824076343568899E-2</c:v>
                </c:pt>
                <c:pt idx="5766">
                  <c:v>1.6729553674377201E-2</c:v>
                </c:pt>
                <c:pt idx="5767">
                  <c:v>1.6635538946874098E-2</c:v>
                </c:pt>
                <c:pt idx="5768">
                  <c:v>1.6542029565136299E-2</c:v>
                </c:pt>
                <c:pt idx="5769">
                  <c:v>1.64490229497271E-2</c:v>
                </c:pt>
                <c:pt idx="5770">
                  <c:v>1.6356516528703801E-2</c:v>
                </c:pt>
                <c:pt idx="5771">
                  <c:v>1.62645077471101E-2</c:v>
                </c:pt>
                <c:pt idx="5772">
                  <c:v>1.61729940589827E-2</c:v>
                </c:pt>
                <c:pt idx="5773">
                  <c:v>1.6081972932346901E-2</c:v>
                </c:pt>
                <c:pt idx="5774">
                  <c:v>1.5991441846718801E-2</c:v>
                </c:pt>
                <c:pt idx="5775">
                  <c:v>1.59013982941047E-2</c:v>
                </c:pt>
                <c:pt idx="5776">
                  <c:v>1.5811839779000799E-2</c:v>
                </c:pt>
                <c:pt idx="5777">
                  <c:v>1.57227638168944E-2</c:v>
                </c:pt>
                <c:pt idx="5778">
                  <c:v>1.5634167935762999E-2</c:v>
                </c:pt>
                <c:pt idx="5779">
                  <c:v>1.55460496765735E-2</c:v>
                </c:pt>
                <c:pt idx="5780">
                  <c:v>1.5458406589285901E-2</c:v>
                </c:pt>
                <c:pt idx="5781">
                  <c:v>1.5371236239847199E-2</c:v>
                </c:pt>
                <c:pt idx="5782">
                  <c:v>1.5284536202197999E-2</c:v>
                </c:pt>
                <c:pt idx="5783">
                  <c:v>1.51983040637682E-2</c:v>
                </c:pt>
                <c:pt idx="5784">
                  <c:v>1.5112537423978001E-2</c:v>
                </c:pt>
                <c:pt idx="5785">
                  <c:v>1.50272338927393E-2</c:v>
                </c:pt>
                <c:pt idx="5786">
                  <c:v>1.49423910929535E-2</c:v>
                </c:pt>
                <c:pt idx="5787">
                  <c:v>1.48580066570147E-2</c:v>
                </c:pt>
                <c:pt idx="5788">
                  <c:v>1.4774078230805799E-2</c:v>
                </c:pt>
                <c:pt idx="5789">
                  <c:v>1.46906034707017E-2</c:v>
                </c:pt>
                <c:pt idx="5790">
                  <c:v>1.46075800440681E-2</c:v>
                </c:pt>
                <c:pt idx="5791">
                  <c:v>1.4525005630261399E-2</c:v>
                </c:pt>
                <c:pt idx="5792">
                  <c:v>1.44428779206284E-2</c:v>
                </c:pt>
                <c:pt idx="5793">
                  <c:v>1.4361194615008999E-2</c:v>
                </c:pt>
                <c:pt idx="5794">
                  <c:v>1.4279953427231901E-2</c:v>
                </c:pt>
                <c:pt idx="5795">
                  <c:v>1.41991520806183E-2</c:v>
                </c:pt>
                <c:pt idx="5796">
                  <c:v>1.41187883109794E-2</c:v>
                </c:pt>
                <c:pt idx="5797">
                  <c:v>1.40388598631191E-2</c:v>
                </c:pt>
                <c:pt idx="5798">
                  <c:v>1.3959364494331401E-2</c:v>
                </c:pt>
                <c:pt idx="5799">
                  <c:v>1.3880299972901499E-2</c:v>
                </c:pt>
                <c:pt idx="5800">
                  <c:v>1.3801664076107299E-2</c:v>
                </c:pt>
                <c:pt idx="5801">
                  <c:v>1.37234545952158E-2</c:v>
                </c:pt>
                <c:pt idx="5802">
                  <c:v>1.3645669328488E-2</c:v>
                </c:pt>
                <c:pt idx="5803">
                  <c:v>1.35683060876745E-2</c:v>
                </c:pt>
                <c:pt idx="5804">
                  <c:v>1.34913626950172E-2</c:v>
                </c:pt>
                <c:pt idx="5805">
                  <c:v>1.34148369822506E-2</c:v>
                </c:pt>
                <c:pt idx="5806">
                  <c:v>1.33387267911011E-2</c:v>
                </c:pt>
                <c:pt idx="5807">
                  <c:v>1.32630299757852E-2</c:v>
                </c:pt>
                <c:pt idx="5808">
                  <c:v>1.31877444005112E-2</c:v>
                </c:pt>
                <c:pt idx="5809">
                  <c:v>1.3112867937981E-2</c:v>
                </c:pt>
                <c:pt idx="5810">
                  <c:v>1.3038398473885699E-2</c:v>
                </c:pt>
                <c:pt idx="5811">
                  <c:v>1.29643339019103E-2</c:v>
                </c:pt>
                <c:pt idx="5812">
                  <c:v>1.2890672128229501E-2</c:v>
                </c:pt>
                <c:pt idx="5813">
                  <c:v>1.28174110680112E-2</c:v>
                </c:pt>
                <c:pt idx="5814">
                  <c:v>1.2744548646414999E-2</c:v>
                </c:pt>
                <c:pt idx="5815">
                  <c:v>1.2672082798592599E-2</c:v>
                </c:pt>
                <c:pt idx="5816">
                  <c:v>1.26000114716862E-2</c:v>
                </c:pt>
                <c:pt idx="5817">
                  <c:v>1.25283326208314E-2</c:v>
                </c:pt>
                <c:pt idx="5818">
                  <c:v>1.2457044211155999E-2</c:v>
                </c:pt>
                <c:pt idx="5819">
                  <c:v>1.23861442192785E-2</c:v>
                </c:pt>
                <c:pt idx="5820">
                  <c:v>1.23156306303107E-2</c:v>
                </c:pt>
                <c:pt idx="5821">
                  <c:v>1.2245501439855901E-2</c:v>
                </c:pt>
                <c:pt idx="5822">
                  <c:v>1.2175754654009101E-2</c:v>
                </c:pt>
                <c:pt idx="5823">
                  <c:v>1.21063882868588E-2</c:v>
                </c:pt>
                <c:pt idx="5824">
                  <c:v>1.20374003639844E-2</c:v>
                </c:pt>
                <c:pt idx="5825">
                  <c:v>1.1968788918959E-2</c:v>
                </c:pt>
                <c:pt idx="5826">
                  <c:v>1.19005519973458E-2</c:v>
                </c:pt>
                <c:pt idx="5827">
                  <c:v>1.1832687652202301E-2</c:v>
                </c:pt>
                <c:pt idx="5828">
                  <c:v>1.1765193946078299E-2</c:v>
                </c:pt>
                <c:pt idx="5829">
                  <c:v>1.16980689530143E-2</c:v>
                </c:pt>
                <c:pt idx="5830">
                  <c:v>1.1631310754545101E-2</c:v>
                </c:pt>
                <c:pt idx="5831">
                  <c:v>1.1564917443196401E-2</c:v>
                </c:pt>
                <c:pt idx="5832">
                  <c:v>1.1498887118488401E-2</c:v>
                </c:pt>
                <c:pt idx="5833">
                  <c:v>1.14332178924314E-2</c:v>
                </c:pt>
                <c:pt idx="5834">
                  <c:v>1.136790788403E-2</c:v>
                </c:pt>
                <c:pt idx="5835">
                  <c:v>1.1302955222780501E-2</c:v>
                </c:pt>
                <c:pt idx="5836">
                  <c:v>1.12383580461727E-2</c:v>
                </c:pt>
                <c:pt idx="5837">
                  <c:v>1.11741145011889E-2</c:v>
                </c:pt>
                <c:pt idx="5838">
                  <c:v>1.11102227458026E-2</c:v>
                </c:pt>
                <c:pt idx="5839">
                  <c:v>1.1046680944481999E-2</c:v>
                </c:pt>
                <c:pt idx="5840">
                  <c:v>1.09834872716874E-2</c:v>
                </c:pt>
                <c:pt idx="5841">
                  <c:v>1.09206399113714E-2</c:v>
                </c:pt>
                <c:pt idx="5842">
                  <c:v>1.0858137055980099E-2</c:v>
                </c:pt>
                <c:pt idx="5843">
                  <c:v>1.0795976906952101E-2</c:v>
                </c:pt>
                <c:pt idx="5844">
                  <c:v>1.0734157674718799E-2</c:v>
                </c:pt>
                <c:pt idx="5845">
                  <c:v>1.06726775782051E-2</c:v>
                </c:pt>
                <c:pt idx="5846">
                  <c:v>1.0611534845328299E-2</c:v>
                </c:pt>
                <c:pt idx="5847">
                  <c:v>1.0550727712998999E-2</c:v>
                </c:pt>
                <c:pt idx="5848">
                  <c:v>1.04902544261209E-2</c:v>
                </c:pt>
                <c:pt idx="5849">
                  <c:v>1.043011323959E-2</c:v>
                </c:pt>
                <c:pt idx="5850">
                  <c:v>1.03703024157963E-2</c:v>
                </c:pt>
                <c:pt idx="5851">
                  <c:v>1.0310820225623E-2</c:v>
                </c:pt>
                <c:pt idx="5852">
                  <c:v>1.02516649489459E-2</c:v>
                </c:pt>
                <c:pt idx="5853">
                  <c:v>1.0192834875133399E-2</c:v>
                </c:pt>
                <c:pt idx="5854">
                  <c:v>1.0134328300048699E-2</c:v>
                </c:pt>
                <c:pt idx="5855">
                  <c:v>1.0076143528547901E-2</c:v>
                </c:pt>
                <c:pt idx="5856">
                  <c:v>1.00182788754787E-2</c:v>
                </c:pt>
                <c:pt idx="5857">
                  <c:v>9.9607326621842206E-3</c:v>
                </c:pt>
                <c:pt idx="5858">
                  <c:v>9.9035032189997898E-3</c:v>
                </c:pt>
                <c:pt idx="5859">
                  <c:v>9.8465888842547093E-3</c:v>
                </c:pt>
                <c:pt idx="5860">
                  <c:v>9.7899880062701696E-3</c:v>
                </c:pt>
                <c:pt idx="5861">
                  <c:v>9.7336989378637995E-3</c:v>
                </c:pt>
                <c:pt idx="5862">
                  <c:v>9.6777200433439906E-3</c:v>
                </c:pt>
                <c:pt idx="5863">
                  <c:v>9.6220496940135902E-3</c:v>
                </c:pt>
                <c:pt idx="5864">
                  <c:v>9.56668626966861E-3</c:v>
                </c:pt>
                <c:pt idx="5865">
                  <c:v>9.5116281570994908E-3</c:v>
                </c:pt>
                <c:pt idx="5866">
                  <c:v>9.4568737515898695E-3</c:v>
                </c:pt>
                <c:pt idx="5867">
                  <c:v>9.4024214579158105E-3</c:v>
                </c:pt>
                <c:pt idx="5868">
                  <c:v>9.3482696863489406E-3</c:v>
                </c:pt>
                <c:pt idx="5869">
                  <c:v>9.2944168561537293E-3</c:v>
                </c:pt>
                <c:pt idx="5870">
                  <c:v>9.2408613950878404E-3</c:v>
                </c:pt>
                <c:pt idx="5871">
                  <c:v>9.1876017379033392E-3</c:v>
                </c:pt>
                <c:pt idx="5872">
                  <c:v>9.1346363268462998E-3</c:v>
                </c:pt>
                <c:pt idx="5873">
                  <c:v>9.0819636131555994E-3</c:v>
                </c:pt>
                <c:pt idx="5874">
                  <c:v>9.0295820545649406E-3</c:v>
                </c:pt>
                <c:pt idx="5875">
                  <c:v>8.9774901178007998E-3</c:v>
                </c:pt>
                <c:pt idx="5876">
                  <c:v>8.9256862750852692E-3</c:v>
                </c:pt>
                <c:pt idx="5877">
                  <c:v>8.8741690086324692E-3</c:v>
                </c:pt>
                <c:pt idx="5878">
                  <c:v>8.8229368071512902E-3</c:v>
                </c:pt>
                <c:pt idx="5879">
                  <c:v>8.7719881668446506E-3</c:v>
                </c:pt>
                <c:pt idx="5880">
                  <c:v>8.7213215914094793E-3</c:v>
                </c:pt>
                <c:pt idx="5881">
                  <c:v>8.6709355920366795E-3</c:v>
                </c:pt>
                <c:pt idx="5882">
                  <c:v>8.6208286874111997E-3</c:v>
                </c:pt>
                <c:pt idx="5883">
                  <c:v>8.5709994037119694E-3</c:v>
                </c:pt>
                <c:pt idx="5884">
                  <c:v>8.5214462746119306E-3</c:v>
                </c:pt>
                <c:pt idx="5885">
                  <c:v>8.47216784077842E-3</c:v>
                </c:pt>
                <c:pt idx="5886">
                  <c:v>8.42316265037279E-3</c:v>
                </c:pt>
                <c:pt idx="5887">
                  <c:v>8.3744292580511994E-3</c:v>
                </c:pt>
                <c:pt idx="5888">
                  <c:v>8.3259662274626205E-3</c:v>
                </c:pt>
                <c:pt idx="5889">
                  <c:v>8.2777721282512005E-3</c:v>
                </c:pt>
                <c:pt idx="5890">
                  <c:v>8.2298455370555194E-3</c:v>
                </c:pt>
                <c:pt idx="5891">
                  <c:v>8.1821850380081607E-3</c:v>
                </c:pt>
                <c:pt idx="5892">
                  <c:v>8.1347892217364902E-3</c:v>
                </c:pt>
                <c:pt idx="5893">
                  <c:v>8.0876566873611094E-3</c:v>
                </c:pt>
                <c:pt idx="5894">
                  <c:v>8.0407860394981993E-3</c:v>
                </c:pt>
                <c:pt idx="5895">
                  <c:v>7.9941758912571697E-3</c:v>
                </c:pt>
                <c:pt idx="5896">
                  <c:v>7.9478248612430101E-3</c:v>
                </c:pt>
                <c:pt idx="5897">
                  <c:v>7.9017315755547293E-3</c:v>
                </c:pt>
                <c:pt idx="5898">
                  <c:v>7.8558946667861493E-3</c:v>
                </c:pt>
                <c:pt idx="5899">
                  <c:v>7.8103127760242802E-3</c:v>
                </c:pt>
                <c:pt idx="5900">
                  <c:v>7.7649845493521497E-3</c:v>
                </c:pt>
                <c:pt idx="5901">
                  <c:v>7.7199086398471702E-3</c:v>
                </c:pt>
                <c:pt idx="5902">
                  <c:v>7.6750837085803802E-3</c:v>
                </c:pt>
                <c:pt idx="5903">
                  <c:v>7.6305084221184299E-3</c:v>
                </c:pt>
                <c:pt idx="5904">
                  <c:v>7.5861814540223397E-3</c:v>
                </c:pt>
                <c:pt idx="5905">
                  <c:v>7.5421014858467698E-3</c:v>
                </c:pt>
                <c:pt idx="5906">
                  <c:v>7.4982672031431701E-3</c:v>
                </c:pt>
                <c:pt idx="5907">
                  <c:v>7.4546773004557903E-3</c:v>
                </c:pt>
                <c:pt idx="5908">
                  <c:v>7.4113304783240902E-3</c:v>
                </c:pt>
                <c:pt idx="5909">
                  <c:v>7.36822544278314E-3</c:v>
                </c:pt>
                <c:pt idx="5910">
                  <c:v>7.3253609073620201E-3</c:v>
                </c:pt>
                <c:pt idx="5911">
                  <c:v>7.2827355920845804E-3</c:v>
                </c:pt>
                <c:pt idx="5912">
                  <c:v>7.2403482229699201E-3</c:v>
                </c:pt>
                <c:pt idx="5913">
                  <c:v>7.1981975325319204E-3</c:v>
                </c:pt>
                <c:pt idx="5914">
                  <c:v>7.15628226027886E-3</c:v>
                </c:pt>
                <c:pt idx="5915">
                  <c:v>7.1146011512146501E-3</c:v>
                </c:pt>
                <c:pt idx="5916">
                  <c:v>7.07315295733756E-3</c:v>
                </c:pt>
                <c:pt idx="5917">
                  <c:v>7.0319364366411199E-3</c:v>
                </c:pt>
                <c:pt idx="5918">
                  <c:v>6.9909503536136298E-3</c:v>
                </c:pt>
                <c:pt idx="5919">
                  <c:v>6.9501934787385899E-3</c:v>
                </c:pt>
                <c:pt idx="5920">
                  <c:v>6.9096645884947298E-3</c:v>
                </c:pt>
                <c:pt idx="5921">
                  <c:v>6.8693624663551597E-3</c:v>
                </c:pt>
                <c:pt idx="5922">
                  <c:v>6.8292859012886098E-3</c:v>
                </c:pt>
                <c:pt idx="5923">
                  <c:v>6.7894336882590098E-3</c:v>
                </c:pt>
                <c:pt idx="5924">
                  <c:v>6.7498046287250901E-3</c:v>
                </c:pt>
                <c:pt idx="5925">
                  <c:v>6.7103975311399999E-3</c:v>
                </c:pt>
                <c:pt idx="5926">
                  <c:v>6.6712112074540598E-3</c:v>
                </c:pt>
                <c:pt idx="5927">
                  <c:v>6.6322444781108303E-3</c:v>
                </c:pt>
                <c:pt idx="5928">
                  <c:v>6.5934961680502698E-3</c:v>
                </c:pt>
                <c:pt idx="5929">
                  <c:v>6.55496510870712E-3</c:v>
                </c:pt>
                <c:pt idx="5930">
                  <c:v>6.5166501375113397E-3</c:v>
                </c:pt>
                <c:pt idx="5931">
                  <c:v>6.4785500988873103E-3</c:v>
                </c:pt>
                <c:pt idx="5932">
                  <c:v>6.4406638392577797E-3</c:v>
                </c:pt>
                <c:pt idx="5933">
                  <c:v>6.40299021653634E-3</c:v>
                </c:pt>
                <c:pt idx="5934">
                  <c:v>6.3655280891361504E-3</c:v>
                </c:pt>
                <c:pt idx="5935">
                  <c:v>6.3282763254624E-3</c:v>
                </c:pt>
                <c:pt idx="5936">
                  <c:v>6.2912337964182701E-3</c:v>
                </c:pt>
                <c:pt idx="5937">
                  <c:v>6.2543993804009502E-3</c:v>
                </c:pt>
                <c:pt idx="5938">
                  <c:v>6.2177719613032397E-3</c:v>
                </c:pt>
                <c:pt idx="5939">
                  <c:v>6.1813504290131301E-3</c:v>
                </c:pt>
                <c:pt idx="5940">
                  <c:v>6.1451336779150198E-3</c:v>
                </c:pt>
                <c:pt idx="5941">
                  <c:v>6.1091206083885297E-3</c:v>
                </c:pt>
                <c:pt idx="5942">
                  <c:v>6.07331012780765E-3</c:v>
                </c:pt>
                <c:pt idx="5943">
                  <c:v>6.0377011475432002E-3</c:v>
                </c:pt>
                <c:pt idx="5944">
                  <c:v>6.0022925844616104E-3</c:v>
                </c:pt>
                <c:pt idx="5945">
                  <c:v>5.9670833614244804E-3</c:v>
                </c:pt>
                <c:pt idx="5946">
                  <c:v>5.9320724082878497E-3</c:v>
                </c:pt>
                <c:pt idx="5947">
                  <c:v>5.8972586574057503E-3</c:v>
                </c:pt>
                <c:pt idx="5948">
                  <c:v>5.8626410491258102E-3</c:v>
                </c:pt>
                <c:pt idx="5949">
                  <c:v>5.8282185267932701E-3</c:v>
                </c:pt>
                <c:pt idx="5950">
                  <c:v>5.7939900417469598E-3</c:v>
                </c:pt>
                <c:pt idx="5951">
                  <c:v>5.7599545488229396E-3</c:v>
                </c:pt>
                <c:pt idx="5952">
                  <c:v>5.7261110088524499E-3</c:v>
                </c:pt>
                <c:pt idx="5953">
                  <c:v>5.69245838816234E-3</c:v>
                </c:pt>
                <c:pt idx="5954">
                  <c:v>5.6589956580754804E-3</c:v>
                </c:pt>
                <c:pt idx="5955">
                  <c:v>5.6257217949107199E-3</c:v>
                </c:pt>
                <c:pt idx="5956">
                  <c:v>5.5926357809821196E-3</c:v>
                </c:pt>
                <c:pt idx="5957">
                  <c:v>5.5597366031001601E-3</c:v>
                </c:pt>
                <c:pt idx="5958">
                  <c:v>5.5270232535709002E-3</c:v>
                </c:pt>
                <c:pt idx="5959">
                  <c:v>5.4944947291968296E-3</c:v>
                </c:pt>
                <c:pt idx="5960">
                  <c:v>5.46215003377481E-3</c:v>
                </c:pt>
                <c:pt idx="5961">
                  <c:v>5.4299881740993402E-3</c:v>
                </c:pt>
                <c:pt idx="5962">
                  <c:v>5.39800816296009E-3</c:v>
                </c:pt>
                <c:pt idx="5963">
                  <c:v>5.3662090181427697E-3</c:v>
                </c:pt>
                <c:pt idx="5964">
                  <c:v>5.3345897624290598E-3</c:v>
                </c:pt>
                <c:pt idx="5965">
                  <c:v>5.3031494240962599E-3</c:v>
                </c:pt>
                <c:pt idx="5966">
                  <c:v>5.2718870354184696E-3</c:v>
                </c:pt>
                <c:pt idx="5967">
                  <c:v>5.2408016341653997E-3</c:v>
                </c:pt>
                <c:pt idx="5968">
                  <c:v>5.2098922636023498E-3</c:v>
                </c:pt>
                <c:pt idx="5969">
                  <c:v>5.1791579704918399E-3</c:v>
                </c:pt>
                <c:pt idx="5970">
                  <c:v>5.14859780759158E-3</c:v>
                </c:pt>
                <c:pt idx="5971">
                  <c:v>5.1182108331548903E-3</c:v>
                </c:pt>
                <c:pt idx="5972">
                  <c:v>5.0879961084326899E-3</c:v>
                </c:pt>
                <c:pt idx="5973">
                  <c:v>5.0579527011706997E-3</c:v>
                </c:pt>
                <c:pt idx="5974">
                  <c:v>5.0280796821122698E-3</c:v>
                </c:pt>
                <c:pt idx="5975">
                  <c:v>4.9983761289951103E-3</c:v>
                </c:pt>
                <c:pt idx="5976">
                  <c:v>4.9688411225545697E-3</c:v>
                </c:pt>
                <c:pt idx="5977">
                  <c:v>4.9394737490215902E-3</c:v>
                </c:pt>
                <c:pt idx="5978">
                  <c:v>4.9102730991234999E-3</c:v>
                </c:pt>
                <c:pt idx="5979">
                  <c:v>4.8812382685836601E-3</c:v>
                </c:pt>
                <c:pt idx="5980">
                  <c:v>4.8523683576218099E-3</c:v>
                </c:pt>
                <c:pt idx="5981">
                  <c:v>4.8236624704545098E-3</c:v>
                </c:pt>
                <c:pt idx="5982">
                  <c:v>4.7951197162943099E-3</c:v>
                </c:pt>
                <c:pt idx="5983">
                  <c:v>4.7667392103489803E-3</c:v>
                </c:pt>
                <c:pt idx="5984">
                  <c:v>4.7385200698246699E-3</c:v>
                </c:pt>
                <c:pt idx="5985">
                  <c:v>4.7104614184223497E-3</c:v>
                </c:pt>
                <c:pt idx="5986">
                  <c:v>4.6825623833401898E-3</c:v>
                </c:pt>
                <c:pt idx="5987">
                  <c:v>4.6548220972719703E-3</c:v>
                </c:pt>
                <c:pt idx="5988">
                  <c:v>4.6272396969082499E-3</c:v>
                </c:pt>
                <c:pt idx="5989">
                  <c:v>4.5998143224368297E-3</c:v>
                </c:pt>
                <c:pt idx="5990">
                  <c:v>4.5725451195410801E-3</c:v>
                </c:pt>
                <c:pt idx="5991">
                  <c:v>4.54543123840078E-3</c:v>
                </c:pt>
                <c:pt idx="5992">
                  <c:v>4.5184718336921297E-3</c:v>
                </c:pt>
                <c:pt idx="5993">
                  <c:v>4.4916660635885199E-3</c:v>
                </c:pt>
                <c:pt idx="5994">
                  <c:v>4.4650130912593502E-3</c:v>
                </c:pt>
                <c:pt idx="5995">
                  <c:v>4.4385120838708004E-3</c:v>
                </c:pt>
                <c:pt idx="5996">
                  <c:v>4.4121622125858897E-3</c:v>
                </c:pt>
                <c:pt idx="5997">
                  <c:v>4.3859626545628104E-3</c:v>
                </c:pt>
                <c:pt idx="5998">
                  <c:v>4.35991258945778E-3</c:v>
                </c:pt>
                <c:pt idx="5999">
                  <c:v>4.3340112019229996E-3</c:v>
                </c:pt>
                <c:pt idx="6000">
                  <c:v>4.30825767960829E-3</c:v>
                </c:pt>
                <c:pt idx="6001">
                  <c:v>4.2826512166582696E-3</c:v>
                </c:pt>
                <c:pt idx="6002">
                  <c:v>4.25719100971555E-3</c:v>
                </c:pt>
                <c:pt idx="6003">
                  <c:v>4.2318762599191598E-3</c:v>
                </c:pt>
                <c:pt idx="6004">
                  <c:v>4.2067061724049204E-3</c:v>
                </c:pt>
                <c:pt idx="6005">
                  <c:v>4.1816799573046702E-3</c:v>
                </c:pt>
                <c:pt idx="6006">
                  <c:v>4.1567968277478303E-3</c:v>
                </c:pt>
                <c:pt idx="6007">
                  <c:v>4.1320560018598398E-3</c:v>
                </c:pt>
                <c:pt idx="6008">
                  <c:v>4.1074567007637298E-3</c:v>
                </c:pt>
                <c:pt idx="6009">
                  <c:v>4.0829981505785496E-3</c:v>
                </c:pt>
                <c:pt idx="6010">
                  <c:v>4.0586795819197398E-3</c:v>
                </c:pt>
                <c:pt idx="6011">
                  <c:v>4.03450022690154E-3</c:v>
                </c:pt>
                <c:pt idx="6012">
                  <c:v>4.0104593251322198E-3</c:v>
                </c:pt>
                <c:pt idx="6013">
                  <c:v>3.9865561172192001E-3</c:v>
                </c:pt>
                <c:pt idx="6014">
                  <c:v>3.9627898487659598E-3</c:v>
                </c:pt>
                <c:pt idx="6015">
                  <c:v>3.9391597703719496E-3</c:v>
                </c:pt>
                <c:pt idx="6016">
                  <c:v>3.9156651351346296E-3</c:v>
                </c:pt>
                <c:pt idx="6017">
                  <c:v>3.8923052001482699E-3</c:v>
                </c:pt>
                <c:pt idx="6018">
                  <c:v>3.8690792270035198E-3</c:v>
                </c:pt>
                <c:pt idx="6019">
                  <c:v>3.8459864812878598E-3</c:v>
                </c:pt>
                <c:pt idx="6020">
                  <c:v>3.8230262315863601E-3</c:v>
                </c:pt>
                <c:pt idx="6021">
                  <c:v>3.8001977504809E-3</c:v>
                </c:pt>
                <c:pt idx="6022">
                  <c:v>3.7775003150497498E-3</c:v>
                </c:pt>
                <c:pt idx="6023">
                  <c:v>3.75493320486919E-3</c:v>
                </c:pt>
                <c:pt idx="6024">
                  <c:v>3.7324957055106999E-3</c:v>
                </c:pt>
                <c:pt idx="6025">
                  <c:v>3.7101871035449801E-3</c:v>
                </c:pt>
                <c:pt idx="6026">
                  <c:v>3.6880066910383001E-3</c:v>
                </c:pt>
                <c:pt idx="6027">
                  <c:v>3.6659537630545601E-3</c:v>
                </c:pt>
                <c:pt idx="6028">
                  <c:v>3.6440276186544499E-3</c:v>
                </c:pt>
                <c:pt idx="6029">
                  <c:v>3.6222275608954698E-3</c:v>
                </c:pt>
                <c:pt idx="6030">
                  <c:v>3.60055289583272E-3</c:v>
                </c:pt>
                <c:pt idx="6031">
                  <c:v>3.5790029325188902E-3</c:v>
                </c:pt>
                <c:pt idx="6032">
                  <c:v>3.5575769860018902E-3</c:v>
                </c:pt>
                <c:pt idx="6033">
                  <c:v>3.5362743723288399E-3</c:v>
                </c:pt>
                <c:pt idx="6034">
                  <c:v>3.5150944125428201E-3</c:v>
                </c:pt>
                <c:pt idx="6035">
                  <c:v>3.4940364306845699E-3</c:v>
                </c:pt>
                <c:pt idx="6036">
                  <c:v>3.4730997547915898E-3</c:v>
                </c:pt>
                <c:pt idx="6037">
                  <c:v>3.4522837163986002E-3</c:v>
                </c:pt>
                <c:pt idx="6038">
                  <c:v>3.4315876495383201E-3</c:v>
                </c:pt>
                <c:pt idx="6039">
                  <c:v>3.4110108932394701E-3</c:v>
                </c:pt>
                <c:pt idx="6040">
                  <c:v>3.3905527885291701E-3</c:v>
                </c:pt>
                <c:pt idx="6041">
                  <c:v>3.37021268143056E-3</c:v>
                </c:pt>
                <c:pt idx="6042">
                  <c:v>3.3499899204647498E-3</c:v>
                </c:pt>
                <c:pt idx="6043">
                  <c:v>3.32988385715049E-3</c:v>
                </c:pt>
                <c:pt idx="6044">
                  <c:v>3.3098938475028998E-3</c:v>
                </c:pt>
                <c:pt idx="6045">
                  <c:v>3.2900192500351301E-3</c:v>
                </c:pt>
                <c:pt idx="6046">
                  <c:v>3.27025942775671E-3</c:v>
                </c:pt>
                <c:pt idx="6047">
                  <c:v>3.2506137451759798E-3</c:v>
                </c:pt>
                <c:pt idx="6048">
                  <c:v>3.2310815722969002E-3</c:v>
                </c:pt>
                <c:pt idx="6049">
                  <c:v>3.2116622801225902E-3</c:v>
                </c:pt>
                <c:pt idx="6050">
                  <c:v>3.1923552456514198E-3</c:v>
                </c:pt>
                <c:pt idx="6051">
                  <c:v>3.1731598463813301E-3</c:v>
                </c:pt>
                <c:pt idx="6052">
                  <c:v>3.1540754648062799E-3</c:v>
                </c:pt>
                <c:pt idx="6053">
                  <c:v>3.13510148691742E-3</c:v>
                </c:pt>
                <c:pt idx="6054">
                  <c:v>3.11623730070431E-3</c:v>
                </c:pt>
                <c:pt idx="6055">
                  <c:v>3.09748229865292E-3</c:v>
                </c:pt>
                <c:pt idx="6056">
                  <c:v>3.07883587474799E-3</c:v>
                </c:pt>
                <c:pt idx="6057">
                  <c:v>3.0602974279703098E-3</c:v>
                </c:pt>
                <c:pt idx="6058">
                  <c:v>3.0418663587994301E-3</c:v>
                </c:pt>
                <c:pt idx="6059">
                  <c:v>3.0235420732105298E-3</c:v>
                </c:pt>
                <c:pt idx="6060">
                  <c:v>3.0053239776783799E-3</c:v>
                </c:pt>
                <c:pt idx="6061">
                  <c:v>2.98721148317415E-3</c:v>
                </c:pt>
                <c:pt idx="6062">
                  <c:v>2.9692040046658198E-3</c:v>
                </c:pt>
                <c:pt idx="6063">
                  <c:v>2.9513009581205699E-3</c:v>
                </c:pt>
                <c:pt idx="6064">
                  <c:v>2.93350176400197E-3</c:v>
                </c:pt>
                <c:pt idx="6065">
                  <c:v>2.9158058447720202E-3</c:v>
                </c:pt>
                <c:pt idx="6066">
                  <c:v>2.8982126278886901E-3</c:v>
                </c:pt>
                <c:pt idx="6067">
                  <c:v>2.8807215418091801E-3</c:v>
                </c:pt>
                <c:pt idx="6068">
                  <c:v>2.8633320184878702E-3</c:v>
                </c:pt>
                <c:pt idx="6069">
                  <c:v>2.8460434943755599E-3</c:v>
                </c:pt>
                <c:pt idx="6070">
                  <c:v>2.8288554064226298E-3</c:v>
                </c:pt>
                <c:pt idx="6071">
                  <c:v>2.8117671970750899E-3</c:v>
                </c:pt>
                <c:pt idx="6072">
                  <c:v>2.7947783087789398E-3</c:v>
                </c:pt>
                <c:pt idx="6073">
                  <c:v>2.7778881904749701E-3</c:v>
                </c:pt>
                <c:pt idx="6074">
                  <c:v>2.76109629160359E-3</c:v>
                </c:pt>
                <c:pt idx="6075">
                  <c:v>2.7444020651024E-3</c:v>
                </c:pt>
                <c:pt idx="6076">
                  <c:v>2.7278049664070099E-3</c:v>
                </c:pt>
                <c:pt idx="6077">
                  <c:v>2.71130445445022E-3</c:v>
                </c:pt>
                <c:pt idx="6078">
                  <c:v>2.69489999166205E-3</c:v>
                </c:pt>
                <c:pt idx="6079">
                  <c:v>2.6785910419713202E-3</c:v>
                </c:pt>
                <c:pt idx="6080">
                  <c:v>2.6623770723044299E-3</c:v>
                </c:pt>
                <c:pt idx="6081">
                  <c:v>2.6462575530850001E-3</c:v>
                </c:pt>
                <c:pt idx="6082">
                  <c:v>2.6302319577342602E-3</c:v>
                </c:pt>
                <c:pt idx="6083">
                  <c:v>2.6142997616718198E-3</c:v>
                </c:pt>
                <c:pt idx="6084">
                  <c:v>2.5984604433148999E-3</c:v>
                </c:pt>
                <c:pt idx="6085">
                  <c:v>2.5827134845779402E-3</c:v>
                </c:pt>
                <c:pt idx="6086">
                  <c:v>2.5670583683745601E-3</c:v>
                </c:pt>
                <c:pt idx="6087">
                  <c:v>2.5514945831139799E-3</c:v>
                </c:pt>
                <c:pt idx="6088">
                  <c:v>2.5360216172054498E-3</c:v>
                </c:pt>
                <c:pt idx="6089">
                  <c:v>2.5206389630549799E-3</c:v>
                </c:pt>
                <c:pt idx="6090">
                  <c:v>2.5053461155666299E-3</c:v>
                </c:pt>
                <c:pt idx="6091">
                  <c:v>2.4901425736412099E-3</c:v>
                </c:pt>
                <c:pt idx="6092">
                  <c:v>2.4750278361795799E-3</c:v>
                </c:pt>
                <c:pt idx="6093">
                  <c:v>2.46000140657898E-3</c:v>
                </c:pt>
                <c:pt idx="6094">
                  <c:v>2.4450627907346401E-3</c:v>
                </c:pt>
                <c:pt idx="6095">
                  <c:v>2.4302114975394101E-3</c:v>
                </c:pt>
                <c:pt idx="6096">
                  <c:v>2.4154470363857402E-3</c:v>
                </c:pt>
                <c:pt idx="6097">
                  <c:v>2.4007689216620702E-3</c:v>
                </c:pt>
                <c:pt idx="6098">
                  <c:v>2.3861766697552602E-3</c:v>
                </c:pt>
                <c:pt idx="6099">
                  <c:v>2.37166979905056E-3</c:v>
                </c:pt>
                <c:pt idx="6100">
                  <c:v>2.35724783093083E-3</c:v>
                </c:pt>
                <c:pt idx="6101">
                  <c:v>2.3429102892769098E-3</c:v>
                </c:pt>
                <c:pt idx="6102">
                  <c:v>2.3286566999680602E-3</c:v>
                </c:pt>
                <c:pt idx="6103">
                  <c:v>2.31448659238076E-3</c:v>
                </c:pt>
                <c:pt idx="6104">
                  <c:v>2.30039949739024E-3</c:v>
                </c:pt>
                <c:pt idx="6105">
                  <c:v>2.2863949503681901E-3</c:v>
                </c:pt>
                <c:pt idx="6106">
                  <c:v>2.2724724861866701E-3</c:v>
                </c:pt>
                <c:pt idx="6107">
                  <c:v>2.2586316442141301E-3</c:v>
                </c:pt>
                <c:pt idx="6108">
                  <c:v>2.2448719663170601E-3</c:v>
                </c:pt>
                <c:pt idx="6109">
                  <c:v>2.2311929958607202E-3</c:v>
                </c:pt>
                <c:pt idx="6110">
                  <c:v>2.2175942792079699E-3</c:v>
                </c:pt>
                <c:pt idx="6111">
                  <c:v>2.2040753652197102E-3</c:v>
                </c:pt>
                <c:pt idx="6112">
                  <c:v>2.1906358047551998E-3</c:v>
                </c:pt>
                <c:pt idx="6113">
                  <c:v>2.1772751511717199E-3</c:v>
                </c:pt>
                <c:pt idx="6114">
                  <c:v>2.1639929608241399E-3</c:v>
                </c:pt>
                <c:pt idx="6115">
                  <c:v>2.15078879206576E-3</c:v>
                </c:pt>
                <c:pt idx="6116">
                  <c:v>2.1376622047486402E-3</c:v>
                </c:pt>
                <c:pt idx="6117">
                  <c:v>2.1246127632212801E-3</c:v>
                </c:pt>
                <c:pt idx="6118">
                  <c:v>2.1116400318321698E-3</c:v>
                </c:pt>
                <c:pt idx="6119">
                  <c:v>2.09874357892658E-3</c:v>
                </c:pt>
                <c:pt idx="6120">
                  <c:v>2.0859229738490102E-3</c:v>
                </c:pt>
                <c:pt idx="6121">
                  <c:v>2.0731777899407602E-3</c:v>
                </c:pt>
                <c:pt idx="6122">
                  <c:v>2.0605076005431001E-3</c:v>
                </c:pt>
                <c:pt idx="6123">
                  <c:v>2.0479119834937399E-3</c:v>
                </c:pt>
                <c:pt idx="6124">
                  <c:v>2.0353905176295701E-3</c:v>
                </c:pt>
                <c:pt idx="6125">
                  <c:v>2.0229427842854901E-3</c:v>
                </c:pt>
                <c:pt idx="6126">
                  <c:v>2.010568367794E-3</c:v>
                </c:pt>
                <c:pt idx="6127">
                  <c:v>1.998266854486E-3</c:v>
                </c:pt>
                <c:pt idx="6128">
                  <c:v>1.9860378306923998E-3</c:v>
                </c:pt>
                <c:pt idx="6129">
                  <c:v>1.97388088873928E-3</c:v>
                </c:pt>
                <c:pt idx="6130">
                  <c:v>1.9617956199535699E-3</c:v>
                </c:pt>
                <c:pt idx="6131">
                  <c:v>1.9497816201585699E-3</c:v>
                </c:pt>
                <c:pt idx="6132">
                  <c:v>1.9378384851775801E-3</c:v>
                </c:pt>
                <c:pt idx="6133">
                  <c:v>1.92596581483073E-3</c:v>
                </c:pt>
                <c:pt idx="6134">
                  <c:v>1.91416321093651E-3</c:v>
                </c:pt>
                <c:pt idx="6135">
                  <c:v>1.9024302763126499E-3</c:v>
                </c:pt>
                <c:pt idx="6136">
                  <c:v>1.89076661677445E-3</c:v>
                </c:pt>
                <c:pt idx="6137">
                  <c:v>1.87917183963604E-3</c:v>
                </c:pt>
                <c:pt idx="6138">
                  <c:v>1.86764555520912E-3</c:v>
                </c:pt>
                <c:pt idx="6139">
                  <c:v>1.8561873758038399E-3</c:v>
                </c:pt>
                <c:pt idx="6140">
                  <c:v>1.84479691472949E-3</c:v>
                </c:pt>
                <c:pt idx="6141">
                  <c:v>1.83347378879261E-3</c:v>
                </c:pt>
                <c:pt idx="6142">
                  <c:v>1.82221761579892E-3</c:v>
                </c:pt>
                <c:pt idx="6143">
                  <c:v>1.81102801555255E-3</c:v>
                </c:pt>
                <c:pt idx="6144">
                  <c:v>1.79990461185441E-3</c:v>
                </c:pt>
                <c:pt idx="6145">
                  <c:v>1.7888470280058499E-3</c:v>
                </c:pt>
                <c:pt idx="6146">
                  <c:v>1.7778548908053899E-3</c:v>
                </c:pt>
                <c:pt idx="6147">
                  <c:v>1.7669278280507601E-3</c:v>
                </c:pt>
                <c:pt idx="6148">
                  <c:v>1.7560654705372999E-3</c:v>
                </c:pt>
                <c:pt idx="6149">
                  <c:v>1.74526745155834E-3</c:v>
                </c:pt>
                <c:pt idx="6150">
                  <c:v>1.73453340490681E-3</c:v>
                </c:pt>
                <c:pt idx="6151">
                  <c:v>1.7238629663740501E-3</c:v>
                </c:pt>
                <c:pt idx="6152">
                  <c:v>1.71325577524861E-3</c:v>
                </c:pt>
                <c:pt idx="6153">
                  <c:v>1.7027114718182099E-3</c:v>
                </c:pt>
                <c:pt idx="6154">
                  <c:v>1.69222969786941E-3</c:v>
                </c:pt>
                <c:pt idx="6155">
                  <c:v>1.6818100981863501E-3</c:v>
                </c:pt>
                <c:pt idx="6156">
                  <c:v>1.67145231855236E-3</c:v>
                </c:pt>
                <c:pt idx="6157">
                  <c:v>1.66115600774841E-3</c:v>
                </c:pt>
                <c:pt idx="6158">
                  <c:v>1.65092081505502E-3</c:v>
                </c:pt>
                <c:pt idx="6159">
                  <c:v>1.6407463922507499E-3</c:v>
                </c:pt>
                <c:pt idx="6160">
                  <c:v>1.6306323941117601E-3</c:v>
                </c:pt>
                <c:pt idx="6161">
                  <c:v>1.6205784754141899E-3</c:v>
                </c:pt>
                <c:pt idx="6162">
                  <c:v>1.6105842939317899E-3</c:v>
                </c:pt>
                <c:pt idx="6163">
                  <c:v>1.60064950943672E-3</c:v>
                </c:pt>
                <c:pt idx="6164">
                  <c:v>1.5907737827003301E-3</c:v>
                </c:pt>
                <c:pt idx="6165">
                  <c:v>1.58095677699199E-3</c:v>
                </c:pt>
                <c:pt idx="6166">
                  <c:v>1.5711981580790401E-3</c:v>
                </c:pt>
                <c:pt idx="6167">
                  <c:v>1.56149759172885E-3</c:v>
                </c:pt>
                <c:pt idx="6168">
                  <c:v>1.55185474670638E-3</c:v>
                </c:pt>
                <c:pt idx="6169">
                  <c:v>1.5422692942745799E-3</c:v>
                </c:pt>
                <c:pt idx="6170">
                  <c:v>1.5327409051968299E-3</c:v>
                </c:pt>
                <c:pt idx="6171">
                  <c:v>1.5232692542332901E-3</c:v>
                </c:pt>
                <c:pt idx="6172">
                  <c:v>1.51385401714332E-3</c:v>
                </c:pt>
                <c:pt idx="6173">
                  <c:v>1.50449487168469E-3</c:v>
                </c:pt>
                <c:pt idx="6174">
                  <c:v>1.49519149661436E-3</c:v>
                </c:pt>
                <c:pt idx="6175">
                  <c:v>1.48594357368692E-3</c:v>
                </c:pt>
                <c:pt idx="6176">
                  <c:v>1.4767507846569199E-3</c:v>
                </c:pt>
                <c:pt idx="6177">
                  <c:v>1.4676128142765399E-3</c:v>
                </c:pt>
                <c:pt idx="6178">
                  <c:v>1.45852935029555E-3</c:v>
                </c:pt>
                <c:pt idx="6179">
                  <c:v>1.44950007846533E-3</c:v>
                </c:pt>
                <c:pt idx="6180">
                  <c:v>1.4405246900328599E-3</c:v>
                </c:pt>
                <c:pt idx="6181">
                  <c:v>1.4316028752459E-3</c:v>
                </c:pt>
                <c:pt idx="6182">
                  <c:v>1.4227343283490499E-3</c:v>
                </c:pt>
                <c:pt idx="6183">
                  <c:v>1.4139187425876701E-3</c:v>
                </c:pt>
                <c:pt idx="6184">
                  <c:v>1.40515581570355E-3</c:v>
                </c:pt>
                <c:pt idx="6185">
                  <c:v>1.3964452444392701E-3</c:v>
                </c:pt>
                <c:pt idx="6186">
                  <c:v>1.3877867300338101E-3</c:v>
                </c:pt>
                <c:pt idx="6187">
                  <c:v>1.3791799727269601E-3</c:v>
                </c:pt>
                <c:pt idx="6188">
                  <c:v>1.3706246757560999E-3</c:v>
                </c:pt>
                <c:pt idx="6189">
                  <c:v>1.3621205438574199E-3</c:v>
                </c:pt>
                <c:pt idx="6190">
                  <c:v>1.35366728376551E-3</c:v>
                </c:pt>
                <c:pt idx="6191">
                  <c:v>1.34526460171535E-3</c:v>
                </c:pt>
                <c:pt idx="6192">
                  <c:v>1.3369122089379401E-3</c:v>
                </c:pt>
                <c:pt idx="6193">
                  <c:v>1.3286098156650699E-3</c:v>
                </c:pt>
                <c:pt idx="6194">
                  <c:v>1.3203571341269199E-3</c:v>
                </c:pt>
                <c:pt idx="6195">
                  <c:v>1.3121538795513E-3</c:v>
                </c:pt>
                <c:pt idx="6196">
                  <c:v>1.30399976666639E-3</c:v>
                </c:pt>
                <c:pt idx="6197">
                  <c:v>1.2958945136976E-3</c:v>
                </c:pt>
                <c:pt idx="6198">
                  <c:v>1.28783783887032E-3</c:v>
                </c:pt>
                <c:pt idx="6199">
                  <c:v>1.27982946290794E-3</c:v>
                </c:pt>
                <c:pt idx="6200">
                  <c:v>1.27186910803267E-3</c:v>
                </c:pt>
                <c:pt idx="6201">
                  <c:v>1.26395649696631E-3</c:v>
                </c:pt>
                <c:pt idx="6202">
                  <c:v>1.25609135492865E-3</c:v>
                </c:pt>
                <c:pt idx="6203">
                  <c:v>1.24827340913791E-3</c:v>
                </c:pt>
                <c:pt idx="6204">
                  <c:v>1.24050238681228E-3</c:v>
                </c:pt>
                <c:pt idx="6205">
                  <c:v>1.23277801816756E-3</c:v>
                </c:pt>
                <c:pt idx="6206">
                  <c:v>1.22510003391917E-3</c:v>
                </c:pt>
                <c:pt idx="6207">
                  <c:v>1.2174681662813201E-3</c:v>
                </c:pt>
                <c:pt idx="6208">
                  <c:v>1.2098821499662001E-3</c:v>
                </c:pt>
                <c:pt idx="6209">
                  <c:v>1.20234171968602E-3</c:v>
                </c:pt>
                <c:pt idx="6210">
                  <c:v>1.1948466126510101E-3</c:v>
                </c:pt>
                <c:pt idx="6211">
                  <c:v>1.1873965670705601E-3</c:v>
                </c:pt>
                <c:pt idx="6212">
                  <c:v>1.17999132315249E-3</c:v>
                </c:pt>
                <c:pt idx="6213">
                  <c:v>1.1726306216042199E-3</c:v>
                </c:pt>
                <c:pt idx="6214">
                  <c:v>1.16531420513155E-3</c:v>
                </c:pt>
                <c:pt idx="6215">
                  <c:v>1.1580418179391E-3</c:v>
                </c:pt>
                <c:pt idx="6216">
                  <c:v>1.1508132057302901E-3</c:v>
                </c:pt>
                <c:pt idx="6217">
                  <c:v>1.1436281152077299E-3</c:v>
                </c:pt>
                <c:pt idx="6218">
                  <c:v>1.13648629457285E-3</c:v>
                </c:pt>
                <c:pt idx="6219">
                  <c:v>1.1293874935258601E-3</c:v>
                </c:pt>
                <c:pt idx="6220">
                  <c:v>1.1223314632657899E-3</c:v>
                </c:pt>
                <c:pt idx="6221">
                  <c:v>1.11531795649044E-3</c:v>
                </c:pt>
                <c:pt idx="6222">
                  <c:v>1.10834672589765E-3</c:v>
                </c:pt>
                <c:pt idx="6223">
                  <c:v>1.1014175281820399E-3</c:v>
                </c:pt>
                <c:pt idx="6224">
                  <c:v>1.09453011903903E-3</c:v>
                </c:pt>
                <c:pt idx="6225">
                  <c:v>1.08768425616245E-3</c:v>
                </c:pt>
                <c:pt idx="6226">
                  <c:v>1.0808796997441299E-3</c:v>
                </c:pt>
                <c:pt idx="6227">
                  <c:v>1.0741162089766801E-3</c:v>
                </c:pt>
                <c:pt idx="6228">
                  <c:v>1.06739354704954E-3</c:v>
                </c:pt>
                <c:pt idx="6229">
                  <c:v>1.06071147615294E-3</c:v>
                </c:pt>
                <c:pt idx="6230">
                  <c:v>1.0540697614747001E-3</c:v>
                </c:pt>
                <c:pt idx="6231">
                  <c:v>1.0474681682026601E-3</c:v>
                </c:pt>
                <c:pt idx="6232">
                  <c:v>1.04090646402266E-3</c:v>
                </c:pt>
                <c:pt idx="6233">
                  <c:v>1.0343844171201101E-3</c:v>
                </c:pt>
                <c:pt idx="6234">
                  <c:v>1.02790179717926E-3</c:v>
                </c:pt>
                <c:pt idx="6235">
                  <c:v>1.02145837538314E-3</c:v>
                </c:pt>
                <c:pt idx="6236">
                  <c:v>1.01505392341438E-3</c:v>
                </c:pt>
                <c:pt idx="6237">
                  <c:v>1.00868821545363E-3</c:v>
                </c:pt>
                <c:pt idx="6238">
                  <c:v>1.0023610256815101E-3</c:v>
                </c:pt>
                <c:pt idx="6239">
                  <c:v>9.9607213127628192E-4</c:v>
                </c:pt>
                <c:pt idx="6240">
                  <c:v>9.898213079173599E-4</c:v>
                </c:pt>
                <c:pt idx="6241">
                  <c:v>9.8360833528099391E-4</c:v>
                </c:pt>
                <c:pt idx="6242">
                  <c:v>9.7743299204422398E-4</c:v>
                </c:pt>
                <c:pt idx="6243">
                  <c:v>9.7129506038129399E-4</c:v>
                </c:pt>
                <c:pt idx="6244">
                  <c:v>9.6519432146724405E-4</c:v>
                </c:pt>
                <c:pt idx="6245">
                  <c:v>9.5913055897511802E-4</c:v>
                </c:pt>
                <c:pt idx="6246">
                  <c:v>9.5310355757716105E-4</c:v>
                </c:pt>
                <c:pt idx="6247">
                  <c:v>9.4711310394401905E-4</c:v>
                </c:pt>
                <c:pt idx="6248">
                  <c:v>9.4115898374713604E-4</c:v>
                </c:pt>
                <c:pt idx="6249">
                  <c:v>9.3524098565556102E-4</c:v>
                </c:pt>
                <c:pt idx="6250">
                  <c:v>9.2935889933754001E-4</c:v>
                </c:pt>
                <c:pt idx="6251">
                  <c:v>9.2351251446132199E-4</c:v>
                </c:pt>
                <c:pt idx="6252">
                  <c:v>9.1770162369275699E-4</c:v>
                </c:pt>
                <c:pt idx="6253">
                  <c:v>9.1192601969769505E-4</c:v>
                </c:pt>
                <c:pt idx="6254">
                  <c:v>9.0618549614118705E-4</c:v>
                </c:pt>
                <c:pt idx="6255">
                  <c:v>9.0047984868668596E-4</c:v>
                </c:pt>
                <c:pt idx="6256">
                  <c:v>8.9480887249804297E-4</c:v>
                </c:pt>
                <c:pt idx="6257">
                  <c:v>8.8917236673591304E-4</c:v>
                </c:pt>
                <c:pt idx="6258">
                  <c:v>8.8357012906215004E-4</c:v>
                </c:pt>
                <c:pt idx="6259">
                  <c:v>8.7800195863740795E-4</c:v>
                </c:pt>
                <c:pt idx="6260">
                  <c:v>8.7246765761994595E-4</c:v>
                </c:pt>
                <c:pt idx="6261">
                  <c:v>8.66967026669218E-4</c:v>
                </c:pt>
                <c:pt idx="6262">
                  <c:v>8.6149986944228298E-4</c:v>
                </c:pt>
                <c:pt idx="6263">
                  <c:v>8.5606599059540002E-4</c:v>
                </c:pt>
                <c:pt idx="6264">
                  <c:v>8.5066519478482695E-4</c:v>
                </c:pt>
                <c:pt idx="6265">
                  <c:v>8.45297288165625E-4</c:v>
                </c:pt>
                <c:pt idx="6266">
                  <c:v>8.3996207839165296E-4</c:v>
                </c:pt>
                <c:pt idx="6267">
                  <c:v>8.3465937411597504E-4</c:v>
                </c:pt>
                <c:pt idx="6268">
                  <c:v>8.2938898499085301E-4</c:v>
                </c:pt>
                <c:pt idx="6269">
                  <c:v>8.2415072116814804E-4</c:v>
                </c:pt>
                <c:pt idx="6270">
                  <c:v>8.1894439429852596E-4</c:v>
                </c:pt>
                <c:pt idx="6271">
                  <c:v>8.1376981803105099E-4</c:v>
                </c:pt>
                <c:pt idx="6272">
                  <c:v>8.0862680551518895E-4</c:v>
                </c:pt>
                <c:pt idx="6273">
                  <c:v>8.0351517189880496E-4</c:v>
                </c:pt>
                <c:pt idx="6274">
                  <c:v>7.9843473282936695E-4</c:v>
                </c:pt>
                <c:pt idx="6275">
                  <c:v>7.9338530545314202E-4</c:v>
                </c:pt>
                <c:pt idx="6276">
                  <c:v>7.8836670741599902E-4</c:v>
                </c:pt>
                <c:pt idx="6277">
                  <c:v>7.8337875836220696E-4</c:v>
                </c:pt>
                <c:pt idx="6278">
                  <c:v>7.7842127693683496E-4</c:v>
                </c:pt>
                <c:pt idx="6279">
                  <c:v>7.7349408578175605E-4</c:v>
                </c:pt>
                <c:pt idx="6280">
                  <c:v>7.6859700604003901E-4</c:v>
                </c:pt>
                <c:pt idx="6281">
                  <c:v>7.6372986085315698E-4</c:v>
                </c:pt>
                <c:pt idx="6282">
                  <c:v>7.5889247386218197E-4</c:v>
                </c:pt>
                <c:pt idx="6283">
                  <c:v>7.54084670206989E-4</c:v>
                </c:pt>
                <c:pt idx="6284">
                  <c:v>7.4930627702585097E-4</c:v>
                </c:pt>
                <c:pt idx="6285">
                  <c:v>7.4455711995824404E-4</c:v>
                </c:pt>
                <c:pt idx="6286">
                  <c:v>7.3983702764124305E-4</c:v>
                </c:pt>
                <c:pt idx="6287">
                  <c:v>7.3514582821232401E-4</c:v>
                </c:pt>
                <c:pt idx="6288">
                  <c:v>7.3048335230696505E-4</c:v>
                </c:pt>
                <c:pt idx="6289">
                  <c:v>7.2584943006104297E-4</c:v>
                </c:pt>
                <c:pt idx="6290">
                  <c:v>7.2124389460803597E-4</c:v>
                </c:pt>
                <c:pt idx="6291">
                  <c:v>7.1666657708302495E-4</c:v>
                </c:pt>
                <c:pt idx="6292">
                  <c:v>7.1211731161868698E-4</c:v>
                </c:pt>
                <c:pt idx="6293">
                  <c:v>7.07595933846505E-4</c:v>
                </c:pt>
                <c:pt idx="6294">
                  <c:v>7.0310227839875895E-4</c:v>
                </c:pt>
                <c:pt idx="6295">
                  <c:v>6.9863618140653095E-4</c:v>
                </c:pt>
                <c:pt idx="6296">
                  <c:v>6.9419748099930302E-4</c:v>
                </c:pt>
                <c:pt idx="6297">
                  <c:v>6.89786014806959E-4</c:v>
                </c:pt>
                <c:pt idx="6298">
                  <c:v>6.8540162345698198E-4</c:v>
                </c:pt>
                <c:pt idx="6299">
                  <c:v>6.8104414557845696E-4</c:v>
                </c:pt>
                <c:pt idx="6300">
                  <c:v>6.7671342329767004E-4</c:v>
                </c:pt>
                <c:pt idx="6301">
                  <c:v>6.7240929724210398E-4</c:v>
                </c:pt>
                <c:pt idx="6302">
                  <c:v>6.6813161153644798E-4</c:v>
                </c:pt>
                <c:pt idx="6303">
                  <c:v>6.63880209805789E-4</c:v>
                </c:pt>
                <c:pt idx="6304">
                  <c:v>6.5965493617481299E-4</c:v>
                </c:pt>
                <c:pt idx="6305">
                  <c:v>6.5545563576740996E-4</c:v>
                </c:pt>
                <c:pt idx="6306">
                  <c:v>6.5128215570586703E-4</c:v>
                </c:pt>
                <c:pt idx="6307">
                  <c:v>6.4713434261287595E-4</c:v>
                </c:pt>
                <c:pt idx="6308">
                  <c:v>6.4301204560912595E-4</c:v>
                </c:pt>
                <c:pt idx="6309">
                  <c:v>6.3891511281610703E-4</c:v>
                </c:pt>
                <c:pt idx="6310">
                  <c:v>6.3484339385411204E-4</c:v>
                </c:pt>
                <c:pt idx="6311">
                  <c:v>6.3079673984223195E-4</c:v>
                </c:pt>
                <c:pt idx="6312">
                  <c:v>6.2677500289876E-4</c:v>
                </c:pt>
                <c:pt idx="6313">
                  <c:v>6.2277803414278999E-4</c:v>
                </c:pt>
                <c:pt idx="6314">
                  <c:v>6.1880568769101497E-4</c:v>
                </c:pt>
                <c:pt idx="6315">
                  <c:v>6.14857816660929E-4</c:v>
                </c:pt>
                <c:pt idx="6316">
                  <c:v>6.1093427716762895E-4</c:v>
                </c:pt>
                <c:pt idx="6317">
                  <c:v>6.07034923827409E-4</c:v>
                </c:pt>
                <c:pt idx="6318">
                  <c:v>6.0315961375456695E-4</c:v>
                </c:pt>
                <c:pt idx="6319">
                  <c:v>5.9930820406339704E-4</c:v>
                </c:pt>
                <c:pt idx="6320">
                  <c:v>5.9548055236779897E-4</c:v>
                </c:pt>
                <c:pt idx="6321">
                  <c:v>5.9167651877967099E-4</c:v>
                </c:pt>
                <c:pt idx="6322">
                  <c:v>5.8789596241170996E-4</c:v>
                </c:pt>
                <c:pt idx="6323">
                  <c:v>5.8413874387541699E-4</c:v>
                </c:pt>
                <c:pt idx="6324">
                  <c:v>5.8040472378229004E-4</c:v>
                </c:pt>
                <c:pt idx="6325">
                  <c:v>5.7669376574143096E-4</c:v>
                </c:pt>
                <c:pt idx="6326">
                  <c:v>5.7300573086394003E-4</c:v>
                </c:pt>
                <c:pt idx="6327">
                  <c:v>5.6934048425771801E-4</c:v>
                </c:pt>
                <c:pt idx="6328">
                  <c:v>5.6569789003146898E-4</c:v>
                </c:pt>
                <c:pt idx="6329">
                  <c:v>5.6207781279349301E-4</c:v>
                </c:pt>
                <c:pt idx="6330">
                  <c:v>5.5848011915049501E-4</c:v>
                </c:pt>
                <c:pt idx="6331">
                  <c:v>5.5490467620877804E-4</c:v>
                </c:pt>
                <c:pt idx="6332">
                  <c:v>5.5135135107464695E-4</c:v>
                </c:pt>
                <c:pt idx="6333">
                  <c:v>5.4782001135400505E-4</c:v>
                </c:pt>
                <c:pt idx="6334">
                  <c:v>5.4431052715075902E-4</c:v>
                </c:pt>
                <c:pt idx="6335">
                  <c:v>5.4082276856881595E-4</c:v>
                </c:pt>
                <c:pt idx="6336">
                  <c:v>5.3735660471287896E-4</c:v>
                </c:pt>
                <c:pt idx="6337">
                  <c:v>5.3391190768525799E-4</c:v>
                </c:pt>
                <c:pt idx="6338">
                  <c:v>5.3048854908865895E-4</c:v>
                </c:pt>
                <c:pt idx="6339">
                  <c:v>5.2708640202459001E-4</c:v>
                </c:pt>
                <c:pt idx="6340">
                  <c:v>5.2370533959456001E-4</c:v>
                </c:pt>
                <c:pt idx="6341">
                  <c:v>5.2034523689847801E-4</c:v>
                </c:pt>
                <c:pt idx="6342">
                  <c:v>5.1700596803705401E-4</c:v>
                </c:pt>
                <c:pt idx="6343">
                  <c:v>5.1368740860979702E-4</c:v>
                </c:pt>
                <c:pt idx="6344">
                  <c:v>5.1038943521541902E-4</c:v>
                </c:pt>
                <c:pt idx="6345">
                  <c:v>5.0711192445262998E-4</c:v>
                </c:pt>
                <c:pt idx="6346">
                  <c:v>5.0385475491854204E-4</c:v>
                </c:pt>
                <c:pt idx="6347">
                  <c:v>5.0061780421106696E-4</c:v>
                </c:pt>
                <c:pt idx="6348">
                  <c:v>4.9740095192651803E-4</c:v>
                </c:pt>
                <c:pt idx="6349">
                  <c:v>4.9420407766120802E-4</c:v>
                </c:pt>
                <c:pt idx="6350">
                  <c:v>4.9102706201065095E-4</c:v>
                </c:pt>
                <c:pt idx="6351">
                  <c:v>4.8786978656956099E-4</c:v>
                </c:pt>
                <c:pt idx="6352">
                  <c:v>4.8473213243305203E-4</c:v>
                </c:pt>
                <c:pt idx="6353">
                  <c:v>4.8161398319423998E-4</c:v>
                </c:pt>
                <c:pt idx="6354">
                  <c:v>4.78515220947439E-4</c:v>
                </c:pt>
                <c:pt idx="6355">
                  <c:v>4.7543573028496701E-4</c:v>
                </c:pt>
                <c:pt idx="6356">
                  <c:v>4.7237539579914002E-4</c:v>
                </c:pt>
                <c:pt idx="6357">
                  <c:v>4.6933410258187498E-4</c:v>
                </c:pt>
                <c:pt idx="6358">
                  <c:v>4.6631173622468898E-4</c:v>
                </c:pt>
                <c:pt idx="6359">
                  <c:v>4.6330818381789998E-4</c:v>
                </c:pt>
                <c:pt idx="6360">
                  <c:v>4.6032333245182801E-4</c:v>
                </c:pt>
                <c:pt idx="6361">
                  <c:v>4.5735706921678999E-4</c:v>
                </c:pt>
                <c:pt idx="6362">
                  <c:v>4.5440928420070699E-4</c:v>
                </c:pt>
                <c:pt idx="6363">
                  <c:v>4.5147986449389701E-4</c:v>
                </c:pt>
                <c:pt idx="6364">
                  <c:v>4.4856870218268298E-4</c:v>
                </c:pt>
                <c:pt idx="6365">
                  <c:v>4.4567568585618302E-4</c:v>
                </c:pt>
                <c:pt idx="6366">
                  <c:v>4.4280070710111998E-4</c:v>
                </c:pt>
                <c:pt idx="6367">
                  <c:v>4.3994365750421501E-4</c:v>
                </c:pt>
                <c:pt idx="6368">
                  <c:v>4.3710443015099101E-4</c:v>
                </c:pt>
                <c:pt idx="6369">
                  <c:v>4.3428291662816999E-4</c:v>
                </c:pt>
                <c:pt idx="6370">
                  <c:v>4.3147901152007501E-4</c:v>
                </c:pt>
                <c:pt idx="6371">
                  <c:v>4.2869260891142898E-4</c:v>
                </c:pt>
                <c:pt idx="6372">
                  <c:v>4.2592360238735601E-4</c:v>
                </c:pt>
                <c:pt idx="6373">
                  <c:v>4.2317188853058197E-4</c:v>
                </c:pt>
                <c:pt idx="6374">
                  <c:v>4.2043736342423001E-4</c:v>
                </c:pt>
                <c:pt idx="6375">
                  <c:v>4.1771992265182602E-4</c:v>
                </c:pt>
                <c:pt idx="6376">
                  <c:v>4.1501946379529598E-4</c:v>
                </c:pt>
                <c:pt idx="6377">
                  <c:v>4.1233588493616498E-4</c:v>
                </c:pt>
                <c:pt idx="6378">
                  <c:v>4.0966908365636101E-4</c:v>
                </c:pt>
                <c:pt idx="6379">
                  <c:v>4.0701896003580897E-4</c:v>
                </c:pt>
                <c:pt idx="6380">
                  <c:v>4.0438541315523902E-4</c:v>
                </c:pt>
                <c:pt idx="6381">
                  <c:v>4.01768342095376E-4</c:v>
                </c:pt>
                <c:pt idx="6382">
                  <c:v>3.9916764893455E-4</c:v>
                </c:pt>
                <c:pt idx="6383">
                  <c:v>3.9658323425228998E-4</c:v>
                </c:pt>
                <c:pt idx="6384">
                  <c:v>3.9401499962732301E-4</c:v>
                </c:pt>
                <c:pt idx="6385">
                  <c:v>3.9146284863678099E-4</c:v>
                </c:pt>
                <c:pt idx="6386">
                  <c:v>3.8892668235979101E-4</c:v>
                </c:pt>
                <c:pt idx="6387">
                  <c:v>3.8640640587228598E-4</c:v>
                </c:pt>
                <c:pt idx="6388">
                  <c:v>3.83901922251794E-4</c:v>
                </c:pt>
                <c:pt idx="6389">
                  <c:v>3.81413137073849E-4</c:v>
                </c:pt>
                <c:pt idx="6390">
                  <c:v>3.7893995541438098E-4</c:v>
                </c:pt>
                <c:pt idx="6391">
                  <c:v>3.76482281849721E-4</c:v>
                </c:pt>
                <c:pt idx="6392">
                  <c:v>3.7404002345420198E-4</c:v>
                </c:pt>
                <c:pt idx="6393">
                  <c:v>3.7161308730215798E-4</c:v>
                </c:pt>
                <c:pt idx="6394">
                  <c:v>3.6920138046792002E-4</c:v>
                </c:pt>
                <c:pt idx="6395">
                  <c:v>3.6680481052542199E-4</c:v>
                </c:pt>
                <c:pt idx="6396">
                  <c:v>3.6442328654739899E-4</c:v>
                </c:pt>
                <c:pt idx="6397">
                  <c:v>3.62056717606584E-4</c:v>
                </c:pt>
                <c:pt idx="6398">
                  <c:v>3.5970501227611202E-4</c:v>
                </c:pt>
                <c:pt idx="6399">
                  <c:v>3.57368081127518E-4</c:v>
                </c:pt>
                <c:pt idx="6400">
                  <c:v>3.5504583473233698E-4</c:v>
                </c:pt>
                <c:pt idx="6401">
                  <c:v>3.5273818366210398E-4</c:v>
                </c:pt>
                <c:pt idx="6402">
                  <c:v>3.5044504048675702E-4</c:v>
                </c:pt>
                <c:pt idx="6403">
                  <c:v>3.4816631627743102E-4</c:v>
                </c:pt>
                <c:pt idx="6404">
                  <c:v>3.45901924103664E-4</c:v>
                </c:pt>
                <c:pt idx="6405">
                  <c:v>3.4365177753459199E-4</c:v>
                </c:pt>
                <c:pt idx="6406">
                  <c:v>3.41415789639754E-4</c:v>
                </c:pt>
                <c:pt idx="6407">
                  <c:v>3.3919387448788602E-4</c:v>
                </c:pt>
                <c:pt idx="6408">
                  <c:v>3.3698594664732697E-4</c:v>
                </c:pt>
                <c:pt idx="6409">
                  <c:v>3.3479192168561702E-4</c:v>
                </c:pt>
                <c:pt idx="6410">
                  <c:v>3.3261171467069401E-4</c:v>
                </c:pt>
                <c:pt idx="6411">
                  <c:v>3.30445242169297E-4</c:v>
                </c:pt>
                <c:pt idx="6412">
                  <c:v>3.2829242074816601E-4</c:v>
                </c:pt>
                <c:pt idx="6413">
                  <c:v>3.26153167473641E-4</c:v>
                </c:pt>
                <c:pt idx="6414">
                  <c:v>3.2402739891246302E-4</c:v>
                </c:pt>
                <c:pt idx="6415">
                  <c:v>3.2191503462897198E-4</c:v>
                </c:pt>
                <c:pt idx="6416">
                  <c:v>3.1981599218910902E-4</c:v>
                </c:pt>
                <c:pt idx="6417">
                  <c:v>3.1773019115721702E-4</c:v>
                </c:pt>
                <c:pt idx="6418">
                  <c:v>3.1565755059803603E-4</c:v>
                </c:pt>
                <c:pt idx="6419">
                  <c:v>3.1359799057550897E-4</c:v>
                </c:pt>
                <c:pt idx="6420">
                  <c:v>3.1155143115357798E-4</c:v>
                </c:pt>
                <c:pt idx="6421">
                  <c:v>3.0951779389498598E-4</c:v>
                </c:pt>
                <c:pt idx="6422">
                  <c:v>3.0749699986287699E-4</c:v>
                </c:pt>
                <c:pt idx="6423">
                  <c:v>3.0548897061999299E-4</c:v>
                </c:pt>
                <c:pt idx="6424">
                  <c:v>3.0349362872827902E-4</c:v>
                </c:pt>
                <c:pt idx="6425">
                  <c:v>3.0151089625007899E-4</c:v>
                </c:pt>
                <c:pt idx="6426">
                  <c:v>2.99540697745737E-4</c:v>
                </c:pt>
                <c:pt idx="6427">
                  <c:v>2.9758295477799702E-4</c:v>
                </c:pt>
                <c:pt idx="6428">
                  <c:v>2.9563759340600599E-4</c:v>
                </c:pt>
                <c:pt idx="6429">
                  <c:v>2.9370453719090801E-4</c:v>
                </c:pt>
                <c:pt idx="6430">
                  <c:v>2.91783710693049E-4</c:v>
                </c:pt>
                <c:pt idx="6431">
                  <c:v>2.8987503947197602E-4</c:v>
                </c:pt>
                <c:pt idx="6432">
                  <c:v>2.87978450586035E-4</c:v>
                </c:pt>
                <c:pt idx="6433">
                  <c:v>2.8609386909517198E-4</c:v>
                </c:pt>
                <c:pt idx="6434">
                  <c:v>2.8422122155813401E-4</c:v>
                </c:pt>
                <c:pt idx="6435">
                  <c:v>2.8236043553286899E-4</c:v>
                </c:pt>
                <c:pt idx="6436">
                  <c:v>2.80511438077724E-4</c:v>
                </c:pt>
                <c:pt idx="6437">
                  <c:v>2.7867415824944699E-4</c:v>
                </c:pt>
                <c:pt idx="6438">
                  <c:v>2.7684852310638699E-4</c:v>
                </c:pt>
                <c:pt idx="6439">
                  <c:v>2.75034462704493E-4</c:v>
                </c:pt>
                <c:pt idx="6440">
                  <c:v>2.7323190510131201E-4</c:v>
                </c:pt>
                <c:pt idx="6441">
                  <c:v>2.7144078085239399E-4</c:v>
                </c:pt>
                <c:pt idx="6442">
                  <c:v>2.69661019514089E-4</c:v>
                </c:pt>
                <c:pt idx="6443">
                  <c:v>2.6789255214154601E-4</c:v>
                </c:pt>
                <c:pt idx="6444">
                  <c:v>2.6613530879071497E-4</c:v>
                </c:pt>
                <c:pt idx="6445">
                  <c:v>2.6438922101634701E-4</c:v>
                </c:pt>
                <c:pt idx="6446">
                  <c:v>2.6265422037319199E-4</c:v>
                </c:pt>
                <c:pt idx="6447">
                  <c:v>2.6093023991480198E-4</c:v>
                </c:pt>
                <c:pt idx="6448">
                  <c:v>2.5921721119592702E-4</c:v>
                </c:pt>
                <c:pt idx="6449">
                  <c:v>2.5751506727011899E-4</c:v>
                </c:pt>
                <c:pt idx="6450">
                  <c:v>2.5582374169052998E-4</c:v>
                </c:pt>
                <c:pt idx="6451">
                  <c:v>2.5414316751071198E-4</c:v>
                </c:pt>
                <c:pt idx="6452">
                  <c:v>2.52473279283016E-4</c:v>
                </c:pt>
                <c:pt idx="6453">
                  <c:v>2.5081401155979601E-4</c:v>
                </c:pt>
                <c:pt idx="6454">
                  <c:v>2.4916529889340501E-4</c:v>
                </c:pt>
                <c:pt idx="6455">
                  <c:v>2.4752707633579602E-4</c:v>
                </c:pt>
                <c:pt idx="6456">
                  <c:v>2.4589928043772198E-4</c:v>
                </c:pt>
                <c:pt idx="6457">
                  <c:v>2.4428184625113698E-4</c:v>
                </c:pt>
                <c:pt idx="6458">
                  <c:v>2.4267471032679501E-4</c:v>
                </c:pt>
                <c:pt idx="6459">
                  <c:v>2.4107780921544999E-4</c:v>
                </c:pt>
                <c:pt idx="6460">
                  <c:v>2.39491080467058E-4</c:v>
                </c:pt>
                <c:pt idx="6461">
                  <c:v>2.37914461131971E-4</c:v>
                </c:pt>
                <c:pt idx="6462">
                  <c:v>2.36347890258947E-4</c:v>
                </c:pt>
                <c:pt idx="6463">
                  <c:v>2.3479130439874E-4</c:v>
                </c:pt>
                <c:pt idx="6464">
                  <c:v>2.3324464309970499E-4</c:v>
                </c:pt>
                <c:pt idx="6465">
                  <c:v>2.3170784491099899E-4</c:v>
                </c:pt>
                <c:pt idx="6466">
                  <c:v>2.3018084938097801E-4</c:v>
                </c:pt>
                <c:pt idx="6467">
                  <c:v>2.2866359605799801E-4</c:v>
                </c:pt>
                <c:pt idx="6468">
                  <c:v>2.27156024990016E-4</c:v>
                </c:pt>
                <c:pt idx="6469">
                  <c:v>2.25658076724588E-4</c:v>
                </c:pt>
                <c:pt idx="6470">
                  <c:v>2.24169691309672E-4</c:v>
                </c:pt>
                <c:pt idx="6471">
                  <c:v>2.2269081129122601E-4</c:v>
                </c:pt>
                <c:pt idx="6472">
                  <c:v>2.21221376717206E-4</c:v>
                </c:pt>
                <c:pt idx="6473">
                  <c:v>2.1976132963397101E-4</c:v>
                </c:pt>
                <c:pt idx="6474">
                  <c:v>2.1831061308708001E-4</c:v>
                </c:pt>
                <c:pt idx="6475">
                  <c:v>2.1686916762408899E-4</c:v>
                </c:pt>
                <c:pt idx="6476">
                  <c:v>2.1543693828895901E-4</c:v>
                </c:pt>
                <c:pt idx="6477">
                  <c:v>2.14013866628448E-4</c:v>
                </c:pt>
                <c:pt idx="6478">
                  <c:v>2.12599896687315E-4</c:v>
                </c:pt>
                <c:pt idx="6479">
                  <c:v>2.1119497251031999E-4</c:v>
                </c:pt>
                <c:pt idx="6480">
                  <c:v>2.0979903814222201E-4</c:v>
                </c:pt>
                <c:pt idx="6481">
                  <c:v>2.0841203762778001E-4</c:v>
                </c:pt>
                <c:pt idx="6482">
                  <c:v>2.07033916510557E-4</c:v>
                </c:pt>
                <c:pt idx="6483">
                  <c:v>2.0566461883531E-4</c:v>
                </c:pt>
                <c:pt idx="6484">
                  <c:v>2.0430409114480201E-4</c:v>
                </c:pt>
                <c:pt idx="6485">
                  <c:v>2.0295227848299199E-4</c:v>
                </c:pt>
                <c:pt idx="6486">
                  <c:v>2.0160912789224299E-4</c:v>
                </c:pt>
                <c:pt idx="6487">
                  <c:v>2.0027458491611499E-4</c:v>
                </c:pt>
                <c:pt idx="6488">
                  <c:v>1.9894859659696999E-4</c:v>
                </c:pt>
                <c:pt idx="6489">
                  <c:v>1.9763110997716901E-4</c:v>
                </c:pt>
                <c:pt idx="6490">
                  <c:v>1.96322072598675E-4</c:v>
                </c:pt>
                <c:pt idx="6491">
                  <c:v>1.9502143250305E-4</c:v>
                </c:pt>
                <c:pt idx="6492">
                  <c:v>1.9372913623305599E-4</c:v>
                </c:pt>
                <c:pt idx="6493">
                  <c:v>1.9244513382865499E-4</c:v>
                </c:pt>
                <c:pt idx="6494">
                  <c:v>1.9116937283181201E-4</c:v>
                </c:pt>
                <c:pt idx="6495">
                  <c:v>1.8990180278288801E-4</c:v>
                </c:pt>
                <c:pt idx="6496">
                  <c:v>1.88642372722647E-4</c:v>
                </c:pt>
                <c:pt idx="6497">
                  <c:v>1.8739103169185199E-4</c:v>
                </c:pt>
                <c:pt idx="6498">
                  <c:v>1.8614773023006799E-4</c:v>
                </c:pt>
                <c:pt idx="6499">
                  <c:v>1.8491241787765801E-4</c:v>
                </c:pt>
                <c:pt idx="6500">
                  <c:v>1.83685046173387E-4</c:v>
                </c:pt>
                <c:pt idx="6501">
                  <c:v>1.8246556465761801E-4</c:v>
                </c:pt>
                <c:pt idx="6502">
                  <c:v>1.81253924369517E-4</c:v>
                </c:pt>
                <c:pt idx="6503">
                  <c:v>1.80050077847049E-4</c:v>
                </c:pt>
                <c:pt idx="6504">
                  <c:v>1.7885397562977801E-4</c:v>
                </c:pt>
                <c:pt idx="6505">
                  <c:v>1.7766556975606901E-4</c:v>
                </c:pt>
                <c:pt idx="6506">
                  <c:v>1.76484812264288E-4</c:v>
                </c:pt>
                <c:pt idx="6507">
                  <c:v>1.75311656192E-4</c:v>
                </c:pt>
                <c:pt idx="6508">
                  <c:v>1.7414605357757201E-4</c:v>
                </c:pt>
                <c:pt idx="6509">
                  <c:v>1.7298795845777001E-4</c:v>
                </c:pt>
                <c:pt idx="6510">
                  <c:v>1.7183732337056E-4</c:v>
                </c:pt>
                <c:pt idx="6511">
                  <c:v>1.70694101853108E-4</c:v>
                </c:pt>
                <c:pt idx="6512">
                  <c:v>1.69558248441781E-4</c:v>
                </c:pt>
                <c:pt idx="6513">
                  <c:v>1.68429716673745E-4</c:v>
                </c:pt>
                <c:pt idx="6514">
                  <c:v>1.6730846108536899E-4</c:v>
                </c:pt>
                <c:pt idx="6515">
                  <c:v>1.6619443621301801E-4</c:v>
                </c:pt>
                <c:pt idx="6516">
                  <c:v>1.65087597092661E-4</c:v>
                </c:pt>
                <c:pt idx="6517">
                  <c:v>1.63987899759465E-4</c:v>
                </c:pt>
                <c:pt idx="6518">
                  <c:v>1.6289529874979799E-4</c:v>
                </c:pt>
                <c:pt idx="6519">
                  <c:v>1.6180975059842899E-4</c:v>
                </c:pt>
                <c:pt idx="6520">
                  <c:v>1.6073121084092499E-4</c:v>
                </c:pt>
                <c:pt idx="6521">
                  <c:v>1.5965963551245401E-4</c:v>
                </c:pt>
                <c:pt idx="6522">
                  <c:v>1.5859498164738601E-4</c:v>
                </c:pt>
                <c:pt idx="6523">
                  <c:v>1.57537205780489E-4</c:v>
                </c:pt>
                <c:pt idx="6524">
                  <c:v>1.56486265445732E-4</c:v>
                </c:pt>
                <c:pt idx="6525">
                  <c:v>1.5544211767748399E-4</c:v>
                </c:pt>
                <c:pt idx="6526">
                  <c:v>1.54404719510115E-4</c:v>
                </c:pt>
                <c:pt idx="6527">
                  <c:v>1.53374030475994E-4</c:v>
                </c:pt>
                <c:pt idx="6528">
                  <c:v>1.5235000710989101E-4</c:v>
                </c:pt>
                <c:pt idx="6529">
                  <c:v>1.51332607944976E-4</c:v>
                </c:pt>
                <c:pt idx="6530">
                  <c:v>1.5032179201401801E-4</c:v>
                </c:pt>
                <c:pt idx="6531">
                  <c:v>1.49317518349789E-4</c:v>
                </c:pt>
                <c:pt idx="6532">
                  <c:v>1.4831974548545901E-4</c:v>
                </c:pt>
                <c:pt idx="6533">
                  <c:v>1.4732843295339699E-4</c:v>
                </c:pt>
                <c:pt idx="6534">
                  <c:v>1.4634354078557599E-4</c:v>
                </c:pt>
                <c:pt idx="6535">
                  <c:v>1.4536502801476499E-4</c:v>
                </c:pt>
                <c:pt idx="6536">
                  <c:v>1.44392855172537E-4</c:v>
                </c:pt>
                <c:pt idx="6537">
                  <c:v>1.43426983290062E-4</c:v>
                </c:pt>
                <c:pt idx="6538">
                  <c:v>1.4246737140011199E-4</c:v>
                </c:pt>
                <c:pt idx="6539">
                  <c:v>1.41513981533059E-4</c:v>
                </c:pt>
                <c:pt idx="6540">
                  <c:v>1.4056677422047401E-4</c:v>
                </c:pt>
                <c:pt idx="6541">
                  <c:v>1.3962571049352899E-4</c:v>
                </c:pt>
                <c:pt idx="6542">
                  <c:v>1.38690752882197E-4</c:v>
                </c:pt>
                <c:pt idx="6543">
                  <c:v>1.3776186191805001E-4</c:v>
                </c:pt>
                <c:pt idx="6544">
                  <c:v>1.36839000131061E-4</c:v>
                </c:pt>
                <c:pt idx="6545">
                  <c:v>1.35922130051202E-4</c:v>
                </c:pt>
                <c:pt idx="6546">
                  <c:v>1.3501121270964499E-4</c:v>
                </c:pt>
                <c:pt idx="6547">
                  <c:v>1.3410621263476501E-4</c:v>
                </c:pt>
                <c:pt idx="6548">
                  <c:v>1.3320709135733401E-4</c:v>
                </c:pt>
                <c:pt idx="6549">
                  <c:v>1.3231381240652501E-4</c:v>
                </c:pt>
                <c:pt idx="6550">
                  <c:v>1.31426339811113E-4</c:v>
                </c:pt>
                <c:pt idx="6551">
                  <c:v>1.3054463560146999E-4</c:v>
                </c:pt>
                <c:pt idx="6552">
                  <c:v>1.2966866430597001E-4</c:v>
                </c:pt>
                <c:pt idx="6553">
                  <c:v>1.2879839045298801E-4</c:v>
                </c:pt>
                <c:pt idx="6554">
                  <c:v>1.2793377707209699E-4</c:v>
                </c:pt>
                <c:pt idx="6555">
                  <c:v>1.27074790190473E-4</c:v>
                </c:pt>
                <c:pt idx="6556">
                  <c:v>1.2622139283768801E-4</c:v>
                </c:pt>
                <c:pt idx="6557">
                  <c:v>1.25373551040919E-4</c:v>
                </c:pt>
                <c:pt idx="6558">
                  <c:v>1.24531228828939E-4</c:v>
                </c:pt>
                <c:pt idx="6559">
                  <c:v>1.2369439222892299E-4</c:v>
                </c:pt>
                <c:pt idx="6560">
                  <c:v>1.2286300626884701E-4</c:v>
                </c:pt>
                <c:pt idx="6561">
                  <c:v>1.22037036476285E-4</c:v>
                </c:pt>
                <c:pt idx="6562">
                  <c:v>1.21216449877614E-4</c:v>
                </c:pt>
                <c:pt idx="6563">
                  <c:v>1.20401211500809E-4</c:v>
                </c:pt>
                <c:pt idx="6564">
                  <c:v>1.19591288372244E-4</c:v>
                </c:pt>
                <c:pt idx="6565">
                  <c:v>1.18786646019497E-4</c:v>
                </c:pt>
                <c:pt idx="6566">
                  <c:v>1.17987251468942E-4</c:v>
                </c:pt>
                <c:pt idx="6567">
                  <c:v>1.17193072746157E-4</c:v>
                </c:pt>
                <c:pt idx="6568">
                  <c:v>1.16404075878318E-4</c:v>
                </c:pt>
                <c:pt idx="6569">
                  <c:v>1.1562022839139899E-4</c:v>
                </c:pt>
                <c:pt idx="6570">
                  <c:v>1.14841497311779E-4</c:v>
                </c:pt>
                <c:pt idx="6571">
                  <c:v>1.1406785216383399E-4</c:v>
                </c:pt>
                <c:pt idx="6572">
                  <c:v>1.13299258475141E-4</c:v>
                </c:pt>
                <c:pt idx="6573">
                  <c:v>1.12535685770076E-4</c:v>
                </c:pt>
                <c:pt idx="6574">
                  <c:v>1.11777102074217E-4</c:v>
                </c:pt>
                <c:pt idx="6575">
                  <c:v>1.11023476412341E-4</c:v>
                </c:pt>
                <c:pt idx="6576">
                  <c:v>1.10274775810825E-4</c:v>
                </c:pt>
                <c:pt idx="6577">
                  <c:v>1.0953097129284799E-4</c:v>
                </c:pt>
                <c:pt idx="6578">
                  <c:v>1.08792030384385E-4</c:v>
                </c:pt>
                <c:pt idx="6579">
                  <c:v>1.08057922609816E-4</c:v>
                </c:pt>
                <c:pt idx="6580">
                  <c:v>1.07328617993118E-4</c:v>
                </c:pt>
                <c:pt idx="6581">
                  <c:v>1.06604085559069E-4</c:v>
                </c:pt>
                <c:pt idx="6582">
                  <c:v>1.05884295331648E-4</c:v>
                </c:pt>
                <c:pt idx="6583">
                  <c:v>1.05169217334832E-4</c:v>
                </c:pt>
                <c:pt idx="6584">
                  <c:v>1.04458822591801E-4</c:v>
                </c:pt>
                <c:pt idx="6585">
                  <c:v>1.03753079627733E-4</c:v>
                </c:pt>
                <c:pt idx="6586">
                  <c:v>1.03051960465005E-4</c:v>
                </c:pt>
                <c:pt idx="6587">
                  <c:v>1.02355434627998E-4</c:v>
                </c:pt>
                <c:pt idx="6588">
                  <c:v>1.01663474638691E-4</c:v>
                </c:pt>
                <c:pt idx="6589">
                  <c:v>1.00976050021461E-4</c:v>
                </c:pt>
                <c:pt idx="6590">
                  <c:v>1.0029313329829001E-4</c:v>
                </c:pt>
                <c:pt idx="6591">
                  <c:v>9.9614694493155298E-5</c:v>
                </c:pt>
                <c:pt idx="6592">
                  <c:v>9.8940706627637098E-5</c:v>
                </c:pt>
                <c:pt idx="6593">
                  <c:v>9.8271140225314401E-5</c:v>
                </c:pt>
                <c:pt idx="6594">
                  <c:v>9.7605968307767896E-5</c:v>
                </c:pt>
                <c:pt idx="6595">
                  <c:v>9.6945161898176398E-5</c:v>
                </c:pt>
                <c:pt idx="6596">
                  <c:v>9.6288694517721E-5</c:v>
                </c:pt>
                <c:pt idx="6597">
                  <c:v>9.5636537689180998E-5</c:v>
                </c:pt>
                <c:pt idx="6598">
                  <c:v>9.4988664434136894E-5</c:v>
                </c:pt>
                <c:pt idx="6599">
                  <c:v>9.4345047774169094E-5</c:v>
                </c:pt>
                <c:pt idx="6600">
                  <c:v>9.3705660231257996E-5</c:v>
                </c:pt>
                <c:pt idx="6601">
                  <c:v>9.3070474826983899E-5</c:v>
                </c:pt>
                <c:pt idx="6602">
                  <c:v>9.2439465082527707E-5</c:v>
                </c:pt>
                <c:pt idx="6603">
                  <c:v>9.1812605018670696E-5</c:v>
                </c:pt>
                <c:pt idx="6604">
                  <c:v>9.11898671573929E-5</c:v>
                </c:pt>
                <c:pt idx="6605">
                  <c:v>9.0571226518676399E-5</c:v>
                </c:pt>
                <c:pt idx="6606">
                  <c:v>8.9956655624501199E-5</c:v>
                </c:pt>
                <c:pt idx="6607">
                  <c:v>8.9346129494849395E-5</c:v>
                </c:pt>
                <c:pt idx="6608">
                  <c:v>8.8739622650102395E-5</c:v>
                </c:pt>
                <c:pt idx="6609">
                  <c:v>8.8137108611441306E-5</c:v>
                </c:pt>
                <c:pt idx="6610">
                  <c:v>8.7538562398847803E-5</c:v>
                </c:pt>
                <c:pt idx="6611">
                  <c:v>8.6943959032303994E-5</c:v>
                </c:pt>
                <c:pt idx="6612">
                  <c:v>8.6353272532590996E-5</c:v>
                </c:pt>
                <c:pt idx="6613">
                  <c:v>8.5766479418491998E-5</c:v>
                </c:pt>
                <c:pt idx="6614">
                  <c:v>8.5183552711587396E-5</c:v>
                </c:pt>
                <c:pt idx="6615">
                  <c:v>8.4604469929860899E-5</c:v>
                </c:pt>
                <c:pt idx="6616">
                  <c:v>8.4029205593694201E-5</c:v>
                </c:pt>
                <c:pt idx="6617">
                  <c:v>8.3457735722269807E-5</c:v>
                </c:pt>
                <c:pt idx="6618">
                  <c:v>8.2890035335569907E-5</c:v>
                </c:pt>
                <c:pt idx="6619">
                  <c:v>8.23260809523773E-5</c:v>
                </c:pt>
                <c:pt idx="6620">
                  <c:v>8.1765848591874803E-5</c:v>
                </c:pt>
                <c:pt idx="6621">
                  <c:v>8.1209314273245002E-5</c:v>
                </c:pt>
                <c:pt idx="6622">
                  <c:v>8.0656454515270996E-5</c:v>
                </c:pt>
                <c:pt idx="6623">
                  <c:v>8.0107246835936494E-5</c:v>
                </c:pt>
                <c:pt idx="6624">
                  <c:v>7.9561665755623E-5</c:v>
                </c:pt>
                <c:pt idx="6625">
                  <c:v>7.9019689791515096E-5</c:v>
                </c:pt>
                <c:pt idx="6626">
                  <c:v>7.8481295961996199E-5</c:v>
                </c:pt>
                <c:pt idx="6627">
                  <c:v>7.7946459786648603E-5</c:v>
                </c:pt>
                <c:pt idx="6628">
                  <c:v>7.7415160781857395E-5</c:v>
                </c:pt>
                <c:pt idx="6629">
                  <c:v>7.6887374467204896E-5</c:v>
                </c:pt>
                <c:pt idx="6630">
                  <c:v>7.6363078860275298E-5</c:v>
                </c:pt>
                <c:pt idx="6631">
                  <c:v>7.5842251978652797E-5</c:v>
                </c:pt>
                <c:pt idx="6632">
                  <c:v>7.5324871839921301E-5</c:v>
                </c:pt>
                <c:pt idx="6633">
                  <c:v>7.4810915462464295E-5</c:v>
                </c:pt>
                <c:pt idx="6634">
                  <c:v>7.4300361863066601E-5</c:v>
                </c:pt>
                <c:pt idx="6635">
                  <c:v>7.3793188559711996E-5</c:v>
                </c:pt>
                <c:pt idx="6636">
                  <c:v>7.3289374069584996E-5</c:v>
                </c:pt>
                <c:pt idx="6637">
                  <c:v>7.2788896909870004E-5</c:v>
                </c:pt>
                <c:pt idx="6638">
                  <c:v>7.2291736097351803E-5</c:v>
                </c:pt>
                <c:pt idx="6639">
                  <c:v>7.1797870149215002E-5</c:v>
                </c:pt>
                <c:pt idx="6640">
                  <c:v>7.1307277083043603E-5</c:v>
                </c:pt>
                <c:pt idx="6641">
                  <c:v>7.0819937414423606E-5</c:v>
                </c:pt>
                <c:pt idx="6642">
                  <c:v>7.0335829160939002E-5</c:v>
                </c:pt>
                <c:pt idx="6643">
                  <c:v>6.9854931838975095E-5</c:v>
                </c:pt>
                <c:pt idx="6644">
                  <c:v>6.9377224964917094E-5</c:v>
                </c:pt>
                <c:pt idx="6645">
                  <c:v>6.8902688055150194E-5</c:v>
                </c:pt>
                <c:pt idx="6646">
                  <c:v>6.8431300626059497E-5</c:v>
                </c:pt>
                <c:pt idx="6647">
                  <c:v>6.7963042693630599E-5</c:v>
                </c:pt>
                <c:pt idx="6648">
                  <c:v>6.7497894273849099E-5</c:v>
                </c:pt>
                <c:pt idx="6649">
                  <c:v>6.7035834883100097E-5</c:v>
                </c:pt>
                <c:pt idx="6650">
                  <c:v>6.6576845036969701E-5</c:v>
                </c:pt>
                <c:pt idx="6651">
                  <c:v>6.6120904751443196E-5</c:v>
                </c:pt>
                <c:pt idx="6652">
                  <c:v>6.5667994542106798E-5</c:v>
                </c:pt>
                <c:pt idx="6653">
                  <c:v>6.5218094924546194E-5</c:v>
                </c:pt>
                <c:pt idx="6654">
                  <c:v>6.4771186414347399E-5</c:v>
                </c:pt>
                <c:pt idx="6655">
                  <c:v>6.4327250026696703E-5</c:v>
                </c:pt>
                <c:pt idx="6656">
                  <c:v>6.3886266776780305E-5</c:v>
                </c:pt>
                <c:pt idx="6657">
                  <c:v>6.3448216680583801E-5</c:v>
                </c:pt>
                <c:pt idx="6658">
                  <c:v>6.3013081752494302E-5</c:v>
                </c:pt>
                <c:pt idx="6659">
                  <c:v>6.2580843507298298E-5</c:v>
                </c:pt>
                <c:pt idx="6660">
                  <c:v>6.2151482460581694E-5</c:v>
                </c:pt>
                <c:pt idx="6661">
                  <c:v>6.1724980626731693E-5</c:v>
                </c:pt>
                <c:pt idx="6662">
                  <c:v>6.1301319020934305E-5</c:v>
                </c:pt>
                <c:pt idx="6663">
                  <c:v>6.08804796575768E-5</c:v>
                </c:pt>
                <c:pt idx="6664">
                  <c:v>6.0462445050646298E-5</c:v>
                </c:pt>
                <c:pt idx="6665">
                  <c:v>6.0047195216128503E-5</c:v>
                </c:pt>
                <c:pt idx="6666">
                  <c:v>5.9634714166811801E-5</c:v>
                </c:pt>
                <c:pt idx="6667">
                  <c:v>5.9224983417482898E-5</c:v>
                </c:pt>
                <c:pt idx="6668">
                  <c:v>5.8817984982528703E-5</c:v>
                </c:pt>
                <c:pt idx="6669">
                  <c:v>5.8413700876336302E-5</c:v>
                </c:pt>
                <c:pt idx="6670">
                  <c:v>5.80121146120937E-5</c:v>
                </c:pt>
                <c:pt idx="6671">
                  <c:v>5.7613207704587598E-5</c:v>
                </c:pt>
                <c:pt idx="6672">
                  <c:v>5.7216963167405698E-5</c:v>
                </c:pt>
                <c:pt idx="6673">
                  <c:v>5.6823364513736098E-5</c:v>
                </c:pt>
                <c:pt idx="6674">
                  <c:v>5.6432393757965799E-5</c:v>
                </c:pt>
                <c:pt idx="6675">
                  <c:v>5.6044033913682498E-5</c:v>
                </c:pt>
                <c:pt idx="6676">
                  <c:v>5.5658268993674599E-5</c:v>
                </c:pt>
                <c:pt idx="6677">
                  <c:v>5.52750815119296E-5</c:v>
                </c:pt>
                <c:pt idx="6678">
                  <c:v>5.4894454482035102E-5</c:v>
                </c:pt>
                <c:pt idx="6679">
                  <c:v>5.4516372416379898E-5</c:v>
                </c:pt>
                <c:pt idx="6680">
                  <c:v>5.4140817329351097E-5</c:v>
                </c:pt>
                <c:pt idx="6681">
                  <c:v>5.3767774732538202E-5</c:v>
                </c:pt>
                <c:pt idx="6682">
                  <c:v>5.3397226640328199E-5</c:v>
                </c:pt>
                <c:pt idx="6683">
                  <c:v>5.3029158064710202E-5</c:v>
                </c:pt>
                <c:pt idx="6684">
                  <c:v>5.2663552518872302E-5</c:v>
                </c:pt>
                <c:pt idx="6685">
                  <c:v>5.2300393516002598E-5</c:v>
                </c:pt>
                <c:pt idx="6686">
                  <c:v>5.1939666567690697E-5</c:v>
                </c:pt>
                <c:pt idx="6687">
                  <c:v>5.1581354687524298E-5</c:v>
                </c:pt>
                <c:pt idx="6688">
                  <c:v>5.1225442387892098E-5</c:v>
                </c:pt>
                <c:pt idx="6689">
                  <c:v>5.08719146807834E-5</c:v>
                </c:pt>
                <c:pt idx="6690">
                  <c:v>5.0520755079386201E-5</c:v>
                </c:pt>
                <c:pt idx="6691">
                  <c:v>5.0171949095290103E-5</c:v>
                </c:pt>
                <c:pt idx="6692">
                  <c:v>4.9825481740484097E-5</c:v>
                </c:pt>
                <c:pt idx="6693">
                  <c:v>4.9481337027756902E-5</c:v>
                </c:pt>
                <c:pt idx="6694">
                  <c:v>4.91395004686978E-5</c:v>
                </c:pt>
                <c:pt idx="6695">
                  <c:v>4.8799956575695802E-5</c:v>
                </c:pt>
                <c:pt idx="6696">
                  <c:v>4.8462690360739899E-5</c:v>
                </c:pt>
                <c:pt idx="6697">
                  <c:v>4.8127687835020002E-5</c:v>
                </c:pt>
                <c:pt idx="6698">
                  <c:v>4.7794933510925099E-5</c:v>
                </c:pt>
                <c:pt idx="6699">
                  <c:v>4.7464413399644898E-5</c:v>
                </c:pt>
                <c:pt idx="6700">
                  <c:v>4.7136112013568198E-5</c:v>
                </c:pt>
                <c:pt idx="6701">
                  <c:v>4.6810015863485399E-5</c:v>
                </c:pt>
                <c:pt idx="6702">
                  <c:v>4.64861104609859E-5</c:v>
                </c:pt>
                <c:pt idx="6703">
                  <c:v>4.61643813176593E-5</c:v>
                </c:pt>
                <c:pt idx="6704">
                  <c:v>4.5844814444695398E-5</c:v>
                </c:pt>
                <c:pt idx="6705">
                  <c:v>4.5527395353683798E-5</c:v>
                </c:pt>
                <c:pt idx="6706">
                  <c:v>4.52121110550152E-5</c:v>
                </c:pt>
                <c:pt idx="6707">
                  <c:v>4.4898946560678603E-5</c:v>
                </c:pt>
                <c:pt idx="6708">
                  <c:v>4.4587887881863902E-5</c:v>
                </c:pt>
                <c:pt idx="6709">
                  <c:v>4.42789225285622E-5</c:v>
                </c:pt>
                <c:pt idx="6710">
                  <c:v>4.3972036511963299E-5</c:v>
                </c:pt>
                <c:pt idx="6711">
                  <c:v>4.36672158432571E-5</c:v>
                </c:pt>
                <c:pt idx="6712">
                  <c:v>4.3364446533633501E-5</c:v>
                </c:pt>
                <c:pt idx="6713">
                  <c:v>4.3063716592683898E-5</c:v>
                </c:pt>
                <c:pt idx="6714">
                  <c:v>4.2765011531997702E-5</c:v>
                </c:pt>
                <c:pt idx="6715">
                  <c:v>4.2468318861565902E-5</c:v>
                </c:pt>
                <c:pt idx="6716">
                  <c:v>4.2173625591779203E-5</c:v>
                </c:pt>
                <c:pt idx="6717">
                  <c:v>4.1880917733827503E-5</c:v>
                </c:pt>
                <c:pt idx="6718">
                  <c:v>4.1590183297301999E-5</c:v>
                </c:pt>
                <c:pt idx="6719">
                  <c:v>4.1301408792993003E-5</c:v>
                </c:pt>
                <c:pt idx="6720">
                  <c:v>4.1014581730891503E-5</c:v>
                </c:pt>
                <c:pt idx="6721">
                  <c:v>4.0729689620988498E-5</c:v>
                </c:pt>
                <c:pt idx="6722">
                  <c:v>4.0446718974074197E-5</c:v>
                </c:pt>
                <c:pt idx="6723">
                  <c:v>4.0165657799739997E-5</c:v>
                </c:pt>
                <c:pt idx="6724">
                  <c:v>3.9886493607976803E-5</c:v>
                </c:pt>
                <c:pt idx="6725">
                  <c:v>3.9609213908775499E-5</c:v>
                </c:pt>
                <c:pt idx="6726">
                  <c:v>3.9333806711727697E-5</c:v>
                </c:pt>
                <c:pt idx="6727">
                  <c:v>3.9060259027223697E-5</c:v>
                </c:pt>
                <c:pt idx="6728">
                  <c:v>3.8788559364455398E-5</c:v>
                </c:pt>
                <c:pt idx="6729">
                  <c:v>3.8518695233413699E-5</c:v>
                </c:pt>
                <c:pt idx="6730">
                  <c:v>3.8250655642890702E-5</c:v>
                </c:pt>
                <c:pt idx="6731">
                  <c:v>3.7984426604076298E-5</c:v>
                </c:pt>
                <c:pt idx="6732">
                  <c:v>3.7719998124963102E-5</c:v>
                </c:pt>
                <c:pt idx="6733">
                  <c:v>3.7457357715542297E-5</c:v>
                </c:pt>
                <c:pt idx="6734">
                  <c:v>3.7196493385405198E-5</c:v>
                </c:pt>
                <c:pt idx="6735">
                  <c:v>3.6937394143343697E-5</c:v>
                </c:pt>
                <c:pt idx="6736">
                  <c:v>3.6680047998949299E-5</c:v>
                </c:pt>
                <c:pt idx="6737">
                  <c:v>3.6424443461413603E-5</c:v>
                </c:pt>
                <c:pt idx="6738">
                  <c:v>3.6170569539528597E-5</c:v>
                </c:pt>
                <c:pt idx="6739">
                  <c:v>3.59184142428858E-5</c:v>
                </c:pt>
                <c:pt idx="6740">
                  <c:v>3.5667966080676898E-5</c:v>
                </c:pt>
                <c:pt idx="6741">
                  <c:v>3.5419215060894502E-5</c:v>
                </c:pt>
                <c:pt idx="6742">
                  <c:v>3.5172149193129999E-5</c:v>
                </c:pt>
                <c:pt idx="6743">
                  <c:v>3.49267574861755E-5</c:v>
                </c:pt>
                <c:pt idx="6744">
                  <c:v>3.4683028948823102E-5</c:v>
                </c:pt>
                <c:pt idx="6745">
                  <c:v>3.4440952589864698E-5</c:v>
                </c:pt>
                <c:pt idx="6746">
                  <c:v>3.4200518417293297E-5</c:v>
                </c:pt>
                <c:pt idx="6747">
                  <c:v>3.3961713941099703E-5</c:v>
                </c:pt>
                <c:pt idx="6748">
                  <c:v>3.3724530168477402E-5</c:v>
                </c:pt>
                <c:pt idx="6749">
                  <c:v>3.3488955608618198E-5</c:v>
                </c:pt>
                <c:pt idx="6750">
                  <c:v>3.3254979270313999E-5</c:v>
                </c:pt>
                <c:pt idx="6751">
                  <c:v>3.3022592160758501E-5</c:v>
                </c:pt>
                <c:pt idx="6752">
                  <c:v>3.2791782289542903E-5</c:v>
                </c:pt>
                <c:pt idx="6753">
                  <c:v>3.2562539664660003E-5</c:v>
                </c:pt>
                <c:pt idx="6754">
                  <c:v>3.2334853794502199E-5</c:v>
                </c:pt>
                <c:pt idx="6755">
                  <c:v>3.2108715186662799E-5</c:v>
                </c:pt>
                <c:pt idx="6756">
                  <c:v>3.1884113349533998E-5</c:v>
                </c:pt>
                <c:pt idx="6757">
                  <c:v>3.16610377915083E-5</c:v>
                </c:pt>
                <c:pt idx="6758">
                  <c:v>3.1439479020178797E-5</c:v>
                </c:pt>
                <c:pt idx="6759">
                  <c:v>3.1219426543938002E-5</c:v>
                </c:pt>
                <c:pt idx="6760">
                  <c:v>3.1000870370778699E-5</c:v>
                </c:pt>
                <c:pt idx="6761">
                  <c:v>3.07838015078942E-5</c:v>
                </c:pt>
                <c:pt idx="6762">
                  <c:v>3.0568208964076799E-5</c:v>
                </c:pt>
                <c:pt idx="6763">
                  <c:v>3.0354083746519899E-5</c:v>
                </c:pt>
                <c:pt idx="6764">
                  <c:v>3.01414158632162E-5</c:v>
                </c:pt>
                <c:pt idx="6765">
                  <c:v>2.99301963213594E-5</c:v>
                </c:pt>
                <c:pt idx="6766">
                  <c:v>2.9720414629341701E-5</c:v>
                </c:pt>
                <c:pt idx="6767">
                  <c:v>2.9512061794356702E-5</c:v>
                </c:pt>
                <c:pt idx="6768">
                  <c:v>2.93051283239975E-5</c:v>
                </c:pt>
                <c:pt idx="6769">
                  <c:v>2.9099605225457699E-5</c:v>
                </c:pt>
                <c:pt idx="6770">
                  <c:v>2.8895482506729999E-5</c:v>
                </c:pt>
                <c:pt idx="6771">
                  <c:v>2.86927511750079E-5</c:v>
                </c:pt>
                <c:pt idx="6772">
                  <c:v>2.8491402237484899E-5</c:v>
                </c:pt>
                <c:pt idx="6773">
                  <c:v>2.8291426201754099E-5</c:v>
                </c:pt>
                <c:pt idx="6774">
                  <c:v>2.8092814574609501E-5</c:v>
                </c:pt>
                <c:pt idx="6775">
                  <c:v>2.78955578636441E-5</c:v>
                </c:pt>
                <c:pt idx="6776">
                  <c:v>2.76996470760515E-5</c:v>
                </c:pt>
                <c:pt idx="6777">
                  <c:v>2.7505073718625502E-5</c:v>
                </c:pt>
                <c:pt idx="6778">
                  <c:v>2.73118282989592E-5</c:v>
                </c:pt>
                <c:pt idx="6779">
                  <c:v>2.7119902823447E-5</c:v>
                </c:pt>
                <c:pt idx="6780">
                  <c:v>2.6929287799681801E-5</c:v>
                </c:pt>
                <c:pt idx="6781">
                  <c:v>2.67399747344576E-5</c:v>
                </c:pt>
                <c:pt idx="6782">
                  <c:v>2.65519556341686E-5</c:v>
                </c:pt>
                <c:pt idx="6783">
                  <c:v>2.6365221006408001E-5</c:v>
                </c:pt>
                <c:pt idx="6784">
                  <c:v>2.6179762857569901E-5</c:v>
                </c:pt>
                <c:pt idx="6785">
                  <c:v>2.5995572694448299E-5</c:v>
                </c:pt>
                <c:pt idx="6786">
                  <c:v>2.5812642023836899E-5</c:v>
                </c:pt>
                <c:pt idx="6787">
                  <c:v>2.56309623525297E-5</c:v>
                </c:pt>
                <c:pt idx="6788">
                  <c:v>2.5450525686920801E-5</c:v>
                </c:pt>
                <c:pt idx="6789">
                  <c:v>2.52713245330049E-5</c:v>
                </c:pt>
                <c:pt idx="6790">
                  <c:v>2.5093348898774701E-5</c:v>
                </c:pt>
                <c:pt idx="6791">
                  <c:v>2.4916591789825301E-5</c:v>
                </c:pt>
                <c:pt idx="6792">
                  <c:v>2.4741044712950301E-5</c:v>
                </c:pt>
                <c:pt idx="6793">
                  <c:v>2.4566700174144499E-5</c:v>
                </c:pt>
                <c:pt idx="6794">
                  <c:v>2.4393549680201599E-5</c:v>
                </c:pt>
                <c:pt idx="6795">
                  <c:v>2.4221585237516001E-5</c:v>
                </c:pt>
                <c:pt idx="6796">
                  <c:v>2.4050799851682502E-5</c:v>
                </c:pt>
                <c:pt idx="6797">
                  <c:v>2.3881184529894702E-5</c:v>
                </c:pt>
                <c:pt idx="6798">
                  <c:v>2.3712731778147101E-5</c:v>
                </c:pt>
                <c:pt idx="6799">
                  <c:v>2.3545435101635001E-5</c:v>
                </c:pt>
                <c:pt idx="6800">
                  <c:v>2.3379285007951699E-5</c:v>
                </c:pt>
                <c:pt idx="6801">
                  <c:v>2.3214275002292299E-5</c:v>
                </c:pt>
                <c:pt idx="6802">
                  <c:v>2.3050396591450799E-5</c:v>
                </c:pt>
                <c:pt idx="6803">
                  <c:v>2.28876432806224E-5</c:v>
                </c:pt>
                <c:pt idx="6804">
                  <c:v>2.2726007076201399E-5</c:v>
                </c:pt>
                <c:pt idx="6805">
                  <c:v>2.2565480484182299E-5</c:v>
                </c:pt>
                <c:pt idx="6806">
                  <c:v>2.2406056010559799E-5</c:v>
                </c:pt>
                <c:pt idx="6807">
                  <c:v>2.2247727160529201E-5</c:v>
                </c:pt>
                <c:pt idx="6808">
                  <c:v>2.2090485940484598E-5</c:v>
                </c:pt>
                <c:pt idx="6809">
                  <c:v>2.1934324356820401E-5</c:v>
                </c:pt>
                <c:pt idx="6810">
                  <c:v>2.17792369139324E-5</c:v>
                </c:pt>
                <c:pt idx="6811">
                  <c:v>2.1625215618215001E-5</c:v>
                </c:pt>
                <c:pt idx="6812">
                  <c:v>2.1472252476062399E-5</c:v>
                </c:pt>
                <c:pt idx="6813">
                  <c:v>2.1320341492270201E-5</c:v>
                </c:pt>
                <c:pt idx="6814">
                  <c:v>2.1169476172033702E-5</c:v>
                </c:pt>
                <c:pt idx="6815">
                  <c:v>2.1019648022146899E-5</c:v>
                </c:pt>
                <c:pt idx="6816">
                  <c:v>2.08708510474053E-5</c:v>
                </c:pt>
                <c:pt idx="6817">
                  <c:v>2.0723078253403999E-5</c:v>
                </c:pt>
                <c:pt idx="6818">
                  <c:v>2.0576322645737798E-5</c:v>
                </c:pt>
                <c:pt idx="6819">
                  <c:v>2.0430577729602099E-5</c:v>
                </c:pt>
                <c:pt idx="6820">
                  <c:v>2.0285836510591701E-5</c:v>
                </c:pt>
                <c:pt idx="6821">
                  <c:v>2.0142092493902099E-5</c:v>
                </c:pt>
                <c:pt idx="6822">
                  <c:v>1.9999338185527901E-5</c:v>
                </c:pt>
                <c:pt idx="6823">
                  <c:v>1.9857568589465299E-5</c:v>
                </c:pt>
                <c:pt idx="6824">
                  <c:v>1.97167757121086E-5</c:v>
                </c:pt>
                <c:pt idx="6825">
                  <c:v>1.95769535582535E-5</c:v>
                </c:pt>
                <c:pt idx="6826">
                  <c:v>1.9438095633095199E-5</c:v>
                </c:pt>
                <c:pt idx="6827">
                  <c:v>1.9300195441829199E-5</c:v>
                </c:pt>
                <c:pt idx="6828">
                  <c:v>1.9163246489650701E-5</c:v>
                </c:pt>
                <c:pt idx="6829">
                  <c:v>1.9027242281755001E-5</c:v>
                </c:pt>
                <c:pt idx="6830">
                  <c:v>1.8892176822937699E-5</c:v>
                </c:pt>
                <c:pt idx="6831">
                  <c:v>1.8758044117994599E-5</c:v>
                </c:pt>
                <c:pt idx="6832">
                  <c:v>1.8624837172520601E-5</c:v>
                </c:pt>
                <c:pt idx="6833">
                  <c:v>1.8492550490911598E-5</c:v>
                </c:pt>
                <c:pt idx="6834">
                  <c:v>1.8361177078762799E-5</c:v>
                </c:pt>
                <c:pt idx="6835">
                  <c:v>1.8230710940869699E-5</c:v>
                </c:pt>
                <c:pt idx="6836">
                  <c:v>1.81011465816283E-5</c:v>
                </c:pt>
                <c:pt idx="6837">
                  <c:v>1.79724780058343E-5</c:v>
                </c:pt>
                <c:pt idx="6838">
                  <c:v>1.7844699218283399E-5</c:v>
                </c:pt>
                <c:pt idx="6839">
                  <c:v>1.7717803224570599E-5</c:v>
                </c:pt>
                <c:pt idx="6840">
                  <c:v>1.7591785028692101E-5</c:v>
                </c:pt>
                <c:pt idx="6841">
                  <c:v>1.7466638635443799E-5</c:v>
                </c:pt>
                <c:pt idx="6842">
                  <c:v>1.7342358549221601E-5</c:v>
                </c:pt>
                <c:pt idx="6843">
                  <c:v>1.7218937775620399E-5</c:v>
                </c:pt>
                <c:pt idx="6844">
                  <c:v>1.70963713186367E-5</c:v>
                </c:pt>
                <c:pt idx="6845">
                  <c:v>1.69746531830661E-5</c:v>
                </c:pt>
                <c:pt idx="6846">
                  <c:v>1.6853778872505299E-5</c:v>
                </c:pt>
                <c:pt idx="6847">
                  <c:v>1.67337408929491E-5</c:v>
                </c:pt>
                <c:pt idx="6848">
                  <c:v>1.6614534747994001E-5</c:v>
                </c:pt>
                <c:pt idx="6849">
                  <c:v>1.64961544424357E-5</c:v>
                </c:pt>
                <c:pt idx="6850">
                  <c:v>1.6378593981070101E-5</c:v>
                </c:pt>
                <c:pt idx="6851">
                  <c:v>1.6261849367094001E-5</c:v>
                </c:pt>
                <c:pt idx="6852">
                  <c:v>1.6145913606102601E-5</c:v>
                </c:pt>
                <c:pt idx="6853">
                  <c:v>1.60307822016925E-5</c:v>
                </c:pt>
                <c:pt idx="6854">
                  <c:v>1.5916448659058999E-5</c:v>
                </c:pt>
                <c:pt idx="6855">
                  <c:v>1.5802908981399301E-5</c:v>
                </c:pt>
                <c:pt idx="6856">
                  <c:v>1.56901566739087E-5</c:v>
                </c:pt>
                <c:pt idx="6857">
                  <c:v>1.5578187240183799E-5</c:v>
                </c:pt>
                <c:pt idx="6858">
                  <c:v>1.5466994685020501E-5</c:v>
                </c:pt>
                <c:pt idx="6859">
                  <c:v>1.5356574512015401E-5</c:v>
                </c:pt>
                <c:pt idx="6860">
                  <c:v>1.52469207259642E-5</c:v>
                </c:pt>
                <c:pt idx="6861">
                  <c:v>1.51380288304636E-5</c:v>
                </c:pt>
                <c:pt idx="6862">
                  <c:v>1.50298938295101E-5</c:v>
                </c:pt>
                <c:pt idx="6863">
                  <c:v>1.4922509727899299E-5</c:v>
                </c:pt>
                <c:pt idx="6864">
                  <c:v>1.48158720292279E-5</c:v>
                </c:pt>
                <c:pt idx="6865">
                  <c:v>1.47099757374924E-5</c:v>
                </c:pt>
                <c:pt idx="6866">
                  <c:v>1.46048158566891E-5</c:v>
                </c:pt>
                <c:pt idx="6867">
                  <c:v>1.45003873908144E-5</c:v>
                </c:pt>
                <c:pt idx="6868">
                  <c:v>1.43966848442644E-5</c:v>
                </c:pt>
                <c:pt idx="6869">
                  <c:v>1.4293704220236201E-5</c:v>
                </c:pt>
                <c:pt idx="6870">
                  <c:v>1.4191440023125701E-5</c:v>
                </c:pt>
                <c:pt idx="6871">
                  <c:v>1.4089887756529799E-5</c:v>
                </c:pt>
                <c:pt idx="6872">
                  <c:v>1.3989042424444801E-5</c:v>
                </c:pt>
                <c:pt idx="6873">
                  <c:v>1.3888899030867199E-5</c:v>
                </c:pt>
                <c:pt idx="6874">
                  <c:v>1.37894535789939E-5</c:v>
                </c:pt>
                <c:pt idx="6875">
                  <c:v>1.36907005732211E-5</c:v>
                </c:pt>
                <c:pt idx="6876">
                  <c:v>1.35926355171456E-5</c:v>
                </c:pt>
                <c:pt idx="6877">
                  <c:v>1.34952544139643E-5</c:v>
                </c:pt>
                <c:pt idx="6878">
                  <c:v>1.33985517680734E-5</c:v>
                </c:pt>
                <c:pt idx="6879">
                  <c:v>1.33025230830696E-5</c:v>
                </c:pt>
                <c:pt idx="6880">
                  <c:v>1.320716436215E-5</c:v>
                </c:pt>
                <c:pt idx="6881">
                  <c:v>1.3112470609311001E-5</c:v>
                </c:pt>
                <c:pt idx="6882">
                  <c:v>1.30184373281494E-5</c:v>
                </c:pt>
                <c:pt idx="6883">
                  <c:v>1.2925060022261899E-5</c:v>
                </c:pt>
                <c:pt idx="6884">
                  <c:v>1.28323346948455E-5</c:v>
                </c:pt>
                <c:pt idx="6885">
                  <c:v>1.27402568494972E-5</c:v>
                </c:pt>
                <c:pt idx="6886">
                  <c:v>1.2648821490213101E-5</c:v>
                </c:pt>
                <c:pt idx="6887">
                  <c:v>1.25580246201906E-5</c:v>
                </c:pt>
                <c:pt idx="6888">
                  <c:v>1.24678622426266E-5</c:v>
                </c:pt>
                <c:pt idx="6889">
                  <c:v>1.23783298611179E-5</c:v>
                </c:pt>
                <c:pt idx="6890">
                  <c:v>1.2289422479661E-5</c:v>
                </c:pt>
                <c:pt idx="6891">
                  <c:v>1.22011371006536E-5</c:v>
                </c:pt>
                <c:pt idx="6892">
                  <c:v>1.2113468728092101E-5</c:v>
                </c:pt>
                <c:pt idx="6893">
                  <c:v>1.2026412865573301E-5</c:v>
                </c:pt>
                <c:pt idx="6894">
                  <c:v>1.19399660158947E-5</c:v>
                </c:pt>
                <c:pt idx="6895">
                  <c:v>1.18541241822534E-5</c:v>
                </c:pt>
                <c:pt idx="6896">
                  <c:v>1.1768882868246001E-5</c:v>
                </c:pt>
                <c:pt idx="6897">
                  <c:v>1.1684237577469499E-5</c:v>
                </c:pt>
                <c:pt idx="6898">
                  <c:v>1.16001858119219E-5</c:v>
                </c:pt>
                <c:pt idx="6899">
                  <c:v>1.1516721576398901E-5</c:v>
                </c:pt>
                <c:pt idx="6900">
                  <c:v>1.1433841373698E-5</c:v>
                </c:pt>
                <c:pt idx="6901">
                  <c:v>1.1351542206217099E-5</c:v>
                </c:pt>
                <c:pt idx="6902">
                  <c:v>1.12698195775529E-5</c:v>
                </c:pt>
                <c:pt idx="6903">
                  <c:v>1.11886689913021E-5</c:v>
                </c:pt>
                <c:pt idx="6904">
                  <c:v>1.1108087449862501E-5</c:v>
                </c:pt>
                <c:pt idx="6905">
                  <c:v>1.1028070956431399E-5</c:v>
                </c:pt>
                <c:pt idx="6906">
                  <c:v>1.0948615514205699E-5</c:v>
                </c:pt>
                <c:pt idx="6907">
                  <c:v>1.08697166267823E-5</c:v>
                </c:pt>
                <c:pt idx="6908">
                  <c:v>1.0791371296559E-5</c:v>
                </c:pt>
                <c:pt idx="6909">
                  <c:v>1.07135755267329E-5</c:v>
                </c:pt>
                <c:pt idx="6910">
                  <c:v>1.0636325820101399E-5</c:v>
                </c:pt>
                <c:pt idx="6911">
                  <c:v>1.0559618179861701E-5</c:v>
                </c:pt>
                <c:pt idx="6912">
                  <c:v>1.04834486092109E-5</c:v>
                </c:pt>
                <c:pt idx="6913">
                  <c:v>1.0407814110546801E-5</c:v>
                </c:pt>
                <c:pt idx="6914">
                  <c:v>1.03327106870665E-5</c:v>
                </c:pt>
                <c:pt idx="6915">
                  <c:v>1.02581348415675E-5</c:v>
                </c:pt>
                <c:pt idx="6916">
                  <c:v>1.0184082577246999E-5</c:v>
                </c:pt>
                <c:pt idx="6917">
                  <c:v>1.01105508965027E-5</c:v>
                </c:pt>
                <c:pt idx="6918">
                  <c:v>1.0037536302132101E-5</c:v>
                </c:pt>
                <c:pt idx="6919">
                  <c:v>9.9650342977319895E-6</c:v>
                </c:pt>
                <c:pt idx="6920">
                  <c:v>9.8930418857001695E-6</c:v>
                </c:pt>
                <c:pt idx="6921">
                  <c:v>9.8215565680348504E-6</c:v>
                </c:pt>
                <c:pt idx="6922">
                  <c:v>9.7505733487324097E-6</c:v>
                </c:pt>
                <c:pt idx="6923">
                  <c:v>9.6800902293914197E-6</c:v>
                </c:pt>
                <c:pt idx="6924">
                  <c:v>9.6101022140082597E-6</c:v>
                </c:pt>
                <c:pt idx="6925">
                  <c:v>9.5406073041814904E-6</c:v>
                </c:pt>
                <c:pt idx="6926">
                  <c:v>9.4716015031082094E-6</c:v>
                </c:pt>
                <c:pt idx="6927">
                  <c:v>9.4030813135859097E-6</c:v>
                </c:pt>
                <c:pt idx="6928">
                  <c:v>9.3350442376127706E-6</c:v>
                </c:pt>
                <c:pt idx="6929">
                  <c:v>9.2674857787855507E-6</c:v>
                </c:pt>
                <c:pt idx="6930">
                  <c:v>9.2004029395020803E-6</c:v>
                </c:pt>
                <c:pt idx="6931">
                  <c:v>9.1337937213609098E-6</c:v>
                </c:pt>
                <c:pt idx="6932">
                  <c:v>9.0676531283584404E-6</c:v>
                </c:pt>
                <c:pt idx="6933">
                  <c:v>9.0019796616935804E-6</c:v>
                </c:pt>
                <c:pt idx="6934">
                  <c:v>8.9367683253627206E-6</c:v>
                </c:pt>
                <c:pt idx="6935">
                  <c:v>8.8720176205647693E-6</c:v>
                </c:pt>
                <c:pt idx="6936">
                  <c:v>8.8077230508964903E-6</c:v>
                </c:pt>
                <c:pt idx="6937">
                  <c:v>8.7438826179564393E-6</c:v>
                </c:pt>
                <c:pt idx="6938">
                  <c:v>8.6804923249417192E-6</c:v>
                </c:pt>
                <c:pt idx="6939">
                  <c:v>8.6175496738505297E-6</c:v>
                </c:pt>
                <c:pt idx="6940">
                  <c:v>8.5550511674803397E-6</c:v>
                </c:pt>
                <c:pt idx="6941">
                  <c:v>8.4929943078293406E-6</c:v>
                </c:pt>
                <c:pt idx="6942">
                  <c:v>8.4313755976950199E-6</c:v>
                </c:pt>
                <c:pt idx="6943">
                  <c:v>8.3701915398748299E-6</c:v>
                </c:pt>
                <c:pt idx="6944">
                  <c:v>8.3094406355677108E-6</c:v>
                </c:pt>
                <c:pt idx="6945">
                  <c:v>8.2491183883703894E-6</c:v>
                </c:pt>
                <c:pt idx="6946">
                  <c:v>8.1892227998814298E-6</c:v>
                </c:pt>
                <c:pt idx="6947">
                  <c:v>8.1297503728983094E-6</c:v>
                </c:pt>
                <c:pt idx="6948">
                  <c:v>8.0706986094192195E-6</c:v>
                </c:pt>
                <c:pt idx="6949">
                  <c:v>8.0120645118419902E-6</c:v>
                </c:pt>
                <c:pt idx="6950">
                  <c:v>7.9538450825644702E-6</c:v>
                </c:pt>
                <c:pt idx="6951">
                  <c:v>7.8960378235848305E-6</c:v>
                </c:pt>
                <c:pt idx="6952">
                  <c:v>7.8386397373009197E-6</c:v>
                </c:pt>
                <c:pt idx="6953">
                  <c:v>7.7816473265102104E-6</c:v>
                </c:pt>
                <c:pt idx="6954">
                  <c:v>7.7250585928112497E-6</c:v>
                </c:pt>
                <c:pt idx="6955">
                  <c:v>7.6688710382022407E-6</c:v>
                </c:pt>
                <c:pt idx="6956">
                  <c:v>7.6130806658802896E-6</c:v>
                </c:pt>
                <c:pt idx="6957">
                  <c:v>7.5576859770443099E-6</c:v>
                </c:pt>
                <c:pt idx="6958">
                  <c:v>7.5026839740921503E-6</c:v>
                </c:pt>
                <c:pt idx="6959">
                  <c:v>7.4480711598212603E-6</c:v>
                </c:pt>
                <c:pt idx="6960">
                  <c:v>7.3938460354305804E-6</c:v>
                </c:pt>
                <c:pt idx="6961">
                  <c:v>7.3400051037175703E-6</c:v>
                </c:pt>
                <c:pt idx="6962">
                  <c:v>7.2865458666804196E-6</c:v>
                </c:pt>
                <c:pt idx="6963">
                  <c:v>7.2334658263173398E-6</c:v>
                </c:pt>
                <c:pt idx="6964">
                  <c:v>7.1807624846265102E-6</c:v>
                </c:pt>
                <c:pt idx="6965">
                  <c:v>7.1284328440057703E-6</c:v>
                </c:pt>
                <c:pt idx="6966">
                  <c:v>7.0764749060536699E-6</c:v>
                </c:pt>
                <c:pt idx="6967">
                  <c:v>7.0248851735676897E-6</c:v>
                </c:pt>
                <c:pt idx="6968">
                  <c:v>6.97366214774675E-6</c:v>
                </c:pt>
                <c:pt idx="6969">
                  <c:v>6.9228028309886699E-6</c:v>
                </c:pt>
                <c:pt idx="6970">
                  <c:v>6.8723047252916499E-6</c:v>
                </c:pt>
                <c:pt idx="6971">
                  <c:v>6.8221658322542499E-6</c:v>
                </c:pt>
                <c:pt idx="6972">
                  <c:v>6.7723821550735804E-6</c:v>
                </c:pt>
                <c:pt idx="6973">
                  <c:v>6.7229526945489201E-6</c:v>
                </c:pt>
                <c:pt idx="6974">
                  <c:v>6.6738749526784602E-6</c:v>
                </c:pt>
                <c:pt idx="6975">
                  <c:v>6.62514593186003E-6</c:v>
                </c:pt>
                <c:pt idx="6976">
                  <c:v>6.5767636336921902E-6</c:v>
                </c:pt>
                <c:pt idx="6977">
                  <c:v>6.5287245609724201E-6</c:v>
                </c:pt>
                <c:pt idx="6978">
                  <c:v>6.4810282141003399E-6</c:v>
                </c:pt>
                <c:pt idx="6979">
                  <c:v>6.4336705962730796E-6</c:v>
                </c:pt>
                <c:pt idx="6980">
                  <c:v>6.3866507082899196E-6</c:v>
                </c:pt>
                <c:pt idx="6981">
                  <c:v>6.3399650529483103E-6</c:v>
                </c:pt>
                <c:pt idx="6982">
                  <c:v>6.2936121314471896E-6</c:v>
                </c:pt>
                <c:pt idx="6983">
                  <c:v>6.2475889461843699E-6</c:v>
                </c:pt>
                <c:pt idx="6984">
                  <c:v>6.2018934987584297E-6</c:v>
                </c:pt>
                <c:pt idx="6985">
                  <c:v>6.1565237907679196E-6</c:v>
                </c:pt>
                <c:pt idx="6986">
                  <c:v>6.1114768246106604E-6</c:v>
                </c:pt>
                <c:pt idx="6987">
                  <c:v>6.0667516010859401E-6</c:v>
                </c:pt>
                <c:pt idx="6988">
                  <c:v>6.0223451225915796E-6</c:v>
                </c:pt>
                <c:pt idx="6989">
                  <c:v>5.9782548911257996E-6</c:v>
                </c:pt>
                <c:pt idx="6990">
                  <c:v>5.9344794078874898E-6</c:v>
                </c:pt>
                <c:pt idx="6991">
                  <c:v>5.8910161748748601E-6</c:v>
                </c:pt>
                <c:pt idx="6992">
                  <c:v>5.8478626940861E-6</c:v>
                </c:pt>
                <c:pt idx="6993">
                  <c:v>5.8050174667201304E-6</c:v>
                </c:pt>
                <c:pt idx="6994">
                  <c:v>5.7624779947751299E-6</c:v>
                </c:pt>
                <c:pt idx="6995">
                  <c:v>5.7202417802493202E-6</c:v>
                </c:pt>
                <c:pt idx="6996">
                  <c:v>5.6783078239419604E-6</c:v>
                </c:pt>
                <c:pt idx="6997">
                  <c:v>5.6366726286505298E-6</c:v>
                </c:pt>
                <c:pt idx="6998">
                  <c:v>5.5953351951743002E-6</c:v>
                </c:pt>
                <c:pt idx="6999">
                  <c:v>5.5542930255114698E-6</c:v>
                </c:pt>
                <c:pt idx="7000">
                  <c:v>5.5135441212605898E-6</c:v>
                </c:pt>
                <c:pt idx="7001">
                  <c:v>5.4730864840202202E-6</c:v>
                </c:pt>
                <c:pt idx="7002">
                  <c:v>5.4329176157885599E-6</c:v>
                </c:pt>
                <c:pt idx="7003">
                  <c:v>5.39303651736489E-6</c:v>
                </c:pt>
                <c:pt idx="7004">
                  <c:v>5.3534401911470297E-6</c:v>
                </c:pt>
                <c:pt idx="7005">
                  <c:v>5.3141276379342603E-6</c:v>
                </c:pt>
                <c:pt idx="7006">
                  <c:v>5.2750958601244202E-6</c:v>
                </c:pt>
                <c:pt idx="7007">
                  <c:v>5.2363433589164203E-6</c:v>
                </c:pt>
                <c:pt idx="7008">
                  <c:v>5.1978686355091901E-6</c:v>
                </c:pt>
                <c:pt idx="7009">
                  <c:v>5.1596686923005496E-6</c:v>
                </c:pt>
                <c:pt idx="7010">
                  <c:v>5.1217425300897901E-6</c:v>
                </c:pt>
                <c:pt idx="7011">
                  <c:v>5.0840881504754503E-6</c:v>
                </c:pt>
                <c:pt idx="7012">
                  <c:v>5.0467040546564497E-6</c:v>
                </c:pt>
                <c:pt idx="7013">
                  <c:v>5.00958674543028E-6</c:v>
                </c:pt>
                <c:pt idx="7014">
                  <c:v>4.9727362227969201E-6</c:v>
                </c:pt>
                <c:pt idx="7015">
                  <c:v>4.9361489895538501E-6</c:v>
                </c:pt>
                <c:pt idx="7016">
                  <c:v>4.8998245461007096E-6</c:v>
                </c:pt>
                <c:pt idx="7017">
                  <c:v>4.8637603944357002E-6</c:v>
                </c:pt>
                <c:pt idx="7018">
                  <c:v>4.8279545361573597E-6</c:v>
                </c:pt>
                <c:pt idx="7019">
                  <c:v>4.7924059720649803E-6</c:v>
                </c:pt>
                <c:pt idx="7020">
                  <c:v>4.7571122041567498E-6</c:v>
                </c:pt>
                <c:pt idx="7021">
                  <c:v>4.7220722332319503E-6</c:v>
                </c:pt>
                <c:pt idx="7022">
                  <c:v>4.6872835612887798E-6</c:v>
                </c:pt>
                <c:pt idx="7023">
                  <c:v>4.6527441899257804E-6</c:v>
                </c:pt>
                <c:pt idx="7024">
                  <c:v>4.6184531199422401E-6</c:v>
                </c:pt>
                <c:pt idx="7025">
                  <c:v>4.5844078533363501E-6</c:v>
                </c:pt>
                <c:pt idx="7026">
                  <c:v>4.5506073909074002E-6</c:v>
                </c:pt>
                <c:pt idx="7027">
                  <c:v>4.5170497342539298E-6</c:v>
                </c:pt>
                <c:pt idx="7028">
                  <c:v>4.4837338841752202E-6</c:v>
                </c:pt>
                <c:pt idx="7029">
                  <c:v>4.4506568430691101E-6</c:v>
                </c:pt>
                <c:pt idx="7030">
                  <c:v>4.4178176117348696E-6</c:v>
                </c:pt>
                <c:pt idx="7031">
                  <c:v>4.3852146913714299E-6</c:v>
                </c:pt>
                <c:pt idx="7032">
                  <c:v>4.3528455839769703E-6</c:v>
                </c:pt>
                <c:pt idx="7033">
                  <c:v>4.32071028955149E-6</c:v>
                </c:pt>
                <c:pt idx="7034">
                  <c:v>4.2888058104928402E-6</c:v>
                </c:pt>
                <c:pt idx="7035">
                  <c:v>4.25713064799992E-6</c:v>
                </c:pt>
                <c:pt idx="7036">
                  <c:v>4.2256838028720199E-6</c:v>
                </c:pt>
                <c:pt idx="7037">
                  <c:v>4.1944627771073303E-6</c:v>
                </c:pt>
                <c:pt idx="7038">
                  <c:v>4.1634675707058401E-6</c:v>
                </c:pt>
                <c:pt idx="7039">
                  <c:v>4.1326946864650404E-6</c:v>
                </c:pt>
                <c:pt idx="7040">
                  <c:v>4.10214362478456E-6</c:v>
                </c:pt>
                <c:pt idx="7041">
                  <c:v>4.0718123872629502E-6</c:v>
                </c:pt>
                <c:pt idx="7042">
                  <c:v>4.0417004742998501E-6</c:v>
                </c:pt>
                <c:pt idx="7043">
                  <c:v>4.01180488829311E-6</c:v>
                </c:pt>
                <c:pt idx="7044">
                  <c:v>3.9821251296423504E-6</c:v>
                </c:pt>
                <c:pt idx="7045">
                  <c:v>3.9526591999461402E-6</c:v>
                </c:pt>
                <c:pt idx="7046">
                  <c:v>3.9234065996041E-6</c:v>
                </c:pt>
                <c:pt idx="7047">
                  <c:v>3.8943638314137198E-6</c:v>
                </c:pt>
                <c:pt idx="7048">
                  <c:v>3.8655308953749997E-6</c:v>
                </c:pt>
                <c:pt idx="7049">
                  <c:v>3.8369062926868404E-6</c:v>
                </c:pt>
                <c:pt idx="7050">
                  <c:v>3.8084885245481802E-6</c:v>
                </c:pt>
                <c:pt idx="7051">
                  <c:v>3.7802750929571899E-6</c:v>
                </c:pt>
                <c:pt idx="7052">
                  <c:v>3.75226599791389E-6</c:v>
                </c:pt>
                <c:pt idx="7053">
                  <c:v>3.7244592410168301E-6</c:v>
                </c:pt>
                <c:pt idx="7054">
                  <c:v>3.69685282386456E-6</c:v>
                </c:pt>
                <c:pt idx="7055">
                  <c:v>3.6694462468567198E-6</c:v>
                </c:pt>
                <c:pt idx="7056">
                  <c:v>3.6422370119915098E-6</c:v>
                </c:pt>
                <c:pt idx="7057">
                  <c:v>3.6152256188692799E-6</c:v>
                </c:pt>
                <c:pt idx="7058">
                  <c:v>3.58840857028752E-6</c:v>
                </c:pt>
                <c:pt idx="7059">
                  <c:v>3.5617853666458601E-6</c:v>
                </c:pt>
                <c:pt idx="7060">
                  <c:v>3.5353555083439399E-6</c:v>
                </c:pt>
                <c:pt idx="7061">
                  <c:v>3.5091159977795798E-6</c:v>
                </c:pt>
                <c:pt idx="7062">
                  <c:v>3.4830668349528002E-6</c:v>
                </c:pt>
                <c:pt idx="7063">
                  <c:v>3.4572060214621499E-6</c:v>
                </c:pt>
                <c:pt idx="7064">
                  <c:v>3.4315325581069E-6</c:v>
                </c:pt>
                <c:pt idx="7065">
                  <c:v>3.4060444464856198E-6</c:v>
                </c:pt>
                <c:pt idx="7066">
                  <c:v>3.38074118699793E-6</c:v>
                </c:pt>
                <c:pt idx="7067">
                  <c:v>3.3556212808427599E-6</c:v>
                </c:pt>
                <c:pt idx="7068">
                  <c:v>3.33068272961867E-6</c:v>
                </c:pt>
                <c:pt idx="7069">
                  <c:v>3.3059255333256399E-6</c:v>
                </c:pt>
                <c:pt idx="7070">
                  <c:v>3.2813476935622498E-6</c:v>
                </c:pt>
                <c:pt idx="7071">
                  <c:v>3.2569477115274E-6</c:v>
                </c:pt>
                <c:pt idx="7072">
                  <c:v>3.2327245880203701E-6</c:v>
                </c:pt>
                <c:pt idx="7073">
                  <c:v>3.2086768242400801E-6</c:v>
                </c:pt>
                <c:pt idx="7074">
                  <c:v>3.1848044201865301E-6</c:v>
                </c:pt>
                <c:pt idx="7075">
                  <c:v>3.16110437825756E-6</c:v>
                </c:pt>
                <c:pt idx="7076">
                  <c:v>3.1375766984531501E-6</c:v>
                </c:pt>
                <c:pt idx="7077">
                  <c:v>3.1142193823718801E-6</c:v>
                </c:pt>
                <c:pt idx="7078">
                  <c:v>3.0910314308130102E-6</c:v>
                </c:pt>
                <c:pt idx="7079">
                  <c:v>3.06801234417619E-6</c:v>
                </c:pt>
                <c:pt idx="7080">
                  <c:v>3.04515962445961E-6</c:v>
                </c:pt>
                <c:pt idx="7081">
                  <c:v>3.0224737712636298E-6</c:v>
                </c:pt>
                <c:pt idx="7082">
                  <c:v>2.9999517869860801E-6</c:v>
                </c:pt>
                <c:pt idx="7083">
                  <c:v>2.9775936716269701E-6</c:v>
                </c:pt>
                <c:pt idx="7084">
                  <c:v>2.9553984259855701E-6</c:v>
                </c:pt>
                <c:pt idx="7085">
                  <c:v>2.9333640516604399E-6</c:v>
                </c:pt>
                <c:pt idx="7086">
                  <c:v>2.9114905486515801E-6</c:v>
                </c:pt>
                <c:pt idx="7087">
                  <c:v>2.8897754189571801E-6</c:v>
                </c:pt>
                <c:pt idx="7088">
                  <c:v>2.8682186625772399E-6</c:v>
                </c:pt>
                <c:pt idx="7089">
                  <c:v>2.84681828111033E-6</c:v>
                </c:pt>
                <c:pt idx="7090">
                  <c:v>2.8255732753556999E-6</c:v>
                </c:pt>
                <c:pt idx="7091">
                  <c:v>2.80448364531338E-6</c:v>
                </c:pt>
                <c:pt idx="7092">
                  <c:v>2.78354689298154E-6</c:v>
                </c:pt>
                <c:pt idx="7093">
                  <c:v>2.7627630183601998E-6</c:v>
                </c:pt>
                <c:pt idx="7094">
                  <c:v>2.7421300230478999E-6</c:v>
                </c:pt>
                <c:pt idx="7095">
                  <c:v>2.72164740744429E-6</c:v>
                </c:pt>
                <c:pt idx="7096">
                  <c:v>2.7013141723486401E-6</c:v>
                </c:pt>
                <c:pt idx="7097">
                  <c:v>2.6811288189598702E-6</c:v>
                </c:pt>
                <c:pt idx="7098">
                  <c:v>2.6610903480772599E-6</c:v>
                </c:pt>
                <c:pt idx="7099">
                  <c:v>2.6411987597008101E-6</c:v>
                </c:pt>
                <c:pt idx="7100">
                  <c:v>2.6214510562283501E-6</c:v>
                </c:pt>
                <c:pt idx="7101">
                  <c:v>2.6018482368606002E-6</c:v>
                </c:pt>
                <c:pt idx="7102">
                  <c:v>2.5823878035957601E-6</c:v>
                </c:pt>
                <c:pt idx="7103">
                  <c:v>2.56306975643383E-6</c:v>
                </c:pt>
                <c:pt idx="7104">
                  <c:v>2.5438920969733599E-6</c:v>
                </c:pt>
                <c:pt idx="7105">
                  <c:v>2.52485482521436E-6</c:v>
                </c:pt>
                <c:pt idx="7106">
                  <c:v>2.5059564423557301E-6</c:v>
                </c:pt>
                <c:pt idx="7107">
                  <c:v>2.4871959491967701E-6</c:v>
                </c:pt>
                <c:pt idx="7108">
                  <c:v>2.4685718469363798E-6</c:v>
                </c:pt>
                <c:pt idx="7109">
                  <c:v>2.45008463517493E-6</c:v>
                </c:pt>
                <c:pt idx="7110">
                  <c:v>2.4317318159106001E-6</c:v>
                </c:pt>
                <c:pt idx="7111">
                  <c:v>2.4135133891434099E-6</c:v>
                </c:pt>
                <c:pt idx="7112">
                  <c:v>2.3954278560722699E-6</c:v>
                </c:pt>
                <c:pt idx="7113">
                  <c:v>2.3774747170968101E-6</c:v>
                </c:pt>
                <c:pt idx="7114">
                  <c:v>2.35965247341596E-6</c:v>
                </c:pt>
                <c:pt idx="7115">
                  <c:v>2.34196062542935E-6</c:v>
                </c:pt>
                <c:pt idx="7116">
                  <c:v>2.3243981739362498E-6</c:v>
                </c:pt>
                <c:pt idx="7117">
                  <c:v>2.3069646193363201E-6</c:v>
                </c:pt>
                <c:pt idx="7118">
                  <c:v>2.2896579632281E-6</c:v>
                </c:pt>
                <c:pt idx="7119">
                  <c:v>2.2724782056116E-6</c:v>
                </c:pt>
                <c:pt idx="7120">
                  <c:v>2.2554238476857302E-6</c:v>
                </c:pt>
                <c:pt idx="7121">
                  <c:v>2.2384948894504901E-6</c:v>
                </c:pt>
                <c:pt idx="7122">
                  <c:v>2.2216893325044298E-6</c:v>
                </c:pt>
                <c:pt idx="7123">
                  <c:v>2.2050071768475698E-6</c:v>
                </c:pt>
                <c:pt idx="7124">
                  <c:v>2.1884474232791701E-6</c:v>
                </c:pt>
                <c:pt idx="7125">
                  <c:v>2.17200807339779E-6</c:v>
                </c:pt>
                <c:pt idx="7126">
                  <c:v>2.1556901264041498E-6</c:v>
                </c:pt>
                <c:pt idx="7127">
                  <c:v>2.13949108429645E-6</c:v>
                </c:pt>
                <c:pt idx="7128">
                  <c:v>2.1234109470746798E-6</c:v>
                </c:pt>
                <c:pt idx="7129">
                  <c:v>2.1074487155381401E-6</c:v>
                </c:pt>
                <c:pt idx="7130">
                  <c:v>2.0916038900864401E-6</c:v>
                </c:pt>
                <c:pt idx="7131">
                  <c:v>2.0758749719185198E-6</c:v>
                </c:pt>
                <c:pt idx="7132">
                  <c:v>2.0602609618336398E-6</c:v>
                </c:pt>
                <c:pt idx="7133">
                  <c:v>2.0447623594321802E-6</c:v>
                </c:pt>
                <c:pt idx="7134">
                  <c:v>2.0293766667123198E-6</c:v>
                </c:pt>
                <c:pt idx="7135">
                  <c:v>2.0141043832744199E-6</c:v>
                </c:pt>
                <c:pt idx="7136">
                  <c:v>1.9989440103174102E-6</c:v>
                </c:pt>
                <c:pt idx="7137">
                  <c:v>1.9838950482409199E-6</c:v>
                </c:pt>
                <c:pt idx="7138">
                  <c:v>1.9689569974445901E-6</c:v>
                </c:pt>
                <c:pt idx="7139">
                  <c:v>1.9541278595269701E-6</c:v>
                </c:pt>
                <c:pt idx="7140">
                  <c:v>1.9394081340884299E-6</c:v>
                </c:pt>
                <c:pt idx="7141">
                  <c:v>1.92479632232789E-6</c:v>
                </c:pt>
                <c:pt idx="7142">
                  <c:v>1.9102924242453399E-6</c:v>
                </c:pt>
                <c:pt idx="7143">
                  <c:v>1.8958949410396899E-6</c:v>
                </c:pt>
                <c:pt idx="7144">
                  <c:v>1.88160287351024E-6</c:v>
                </c:pt>
                <c:pt idx="7145">
                  <c:v>1.8674162216569799E-6</c:v>
                </c:pt>
                <c:pt idx="7146">
                  <c:v>1.8533344858795399E-6</c:v>
                </c:pt>
                <c:pt idx="7147">
                  <c:v>1.8393551681761201E-6</c:v>
                </c:pt>
                <c:pt idx="7148">
                  <c:v>1.8254797673478101E-6</c:v>
                </c:pt>
                <c:pt idx="7149">
                  <c:v>1.8117057853928E-6</c:v>
                </c:pt>
                <c:pt idx="7150">
                  <c:v>1.79803322231109E-6</c:v>
                </c:pt>
                <c:pt idx="7151">
                  <c:v>1.78446207810267E-6</c:v>
                </c:pt>
                <c:pt idx="7152">
                  <c:v>1.7709898547657501E-6</c:v>
                </c:pt>
                <c:pt idx="7153">
                  <c:v>1.75761755150105E-6</c:v>
                </c:pt>
                <c:pt idx="7154">
                  <c:v>1.74434366950748E-6</c:v>
                </c:pt>
                <c:pt idx="7155">
                  <c:v>1.73116720958432E-6</c:v>
                </c:pt>
                <c:pt idx="7156">
                  <c:v>1.7180881717315799E-6</c:v>
                </c:pt>
                <c:pt idx="7157">
                  <c:v>1.7051050571481501E-6</c:v>
                </c:pt>
                <c:pt idx="7158">
                  <c:v>1.69221836543442E-6</c:v>
                </c:pt>
                <c:pt idx="7159">
                  <c:v>1.6794265977893E-6</c:v>
                </c:pt>
                <c:pt idx="7160">
                  <c:v>1.66672825541169E-6</c:v>
                </c:pt>
                <c:pt idx="7161">
                  <c:v>1.65412483710269E-6</c:v>
                </c:pt>
                <c:pt idx="7162">
                  <c:v>1.6416138448605E-6</c:v>
                </c:pt>
                <c:pt idx="7163">
                  <c:v>1.6291947790847399E-6</c:v>
                </c:pt>
                <c:pt idx="7164">
                  <c:v>1.6168681393757801E-6</c:v>
                </c:pt>
                <c:pt idx="7165">
                  <c:v>1.6046324269325301E-6</c:v>
                </c:pt>
                <c:pt idx="7166">
                  <c:v>1.5924861429539299E-6</c:v>
                </c:pt>
                <c:pt idx="7167">
                  <c:v>1.58043028664067E-6</c:v>
                </c:pt>
                <c:pt idx="7168">
                  <c:v>1.56846385879205E-6</c:v>
                </c:pt>
                <c:pt idx="7169">
                  <c:v>1.5565848610066201E-6</c:v>
                </c:pt>
                <c:pt idx="7170">
                  <c:v>1.5447942924851001E-6</c:v>
                </c:pt>
                <c:pt idx="7171">
                  <c:v>1.5330911540267699E-6</c:v>
                </c:pt>
                <c:pt idx="7172">
                  <c:v>1.52147344723019E-6</c:v>
                </c:pt>
                <c:pt idx="7173">
                  <c:v>1.5099426708964299E-6</c:v>
                </c:pt>
                <c:pt idx="7174">
                  <c:v>1.4984968266240601E-6</c:v>
                </c:pt>
                <c:pt idx="7175">
                  <c:v>1.48713541481271E-6</c:v>
                </c:pt>
                <c:pt idx="7176">
                  <c:v>1.4758584354623801E-6</c:v>
                </c:pt>
                <c:pt idx="7177">
                  <c:v>1.4646648893723499E-6</c:v>
                </c:pt>
                <c:pt idx="7178">
                  <c:v>1.4535537773419001E-6</c:v>
                </c:pt>
                <c:pt idx="7179">
                  <c:v>1.4425250993710299E-6</c:v>
                </c:pt>
                <c:pt idx="7180">
                  <c:v>1.4315783558593801E-6</c:v>
                </c:pt>
                <c:pt idx="7181">
                  <c:v>1.4207125476062201E-6</c:v>
                </c:pt>
                <c:pt idx="7182">
                  <c:v>1.4099266754108399E-6</c:v>
                </c:pt>
                <c:pt idx="7183">
                  <c:v>1.39922173847395E-6</c:v>
                </c:pt>
                <c:pt idx="7184">
                  <c:v>1.38859573839411E-6</c:v>
                </c:pt>
                <c:pt idx="7185">
                  <c:v>1.3780476759706E-6</c:v>
                </c:pt>
                <c:pt idx="7186">
                  <c:v>1.3675785504041399E-6</c:v>
                </c:pt>
                <c:pt idx="7187">
                  <c:v>1.3571873624940099E-6</c:v>
                </c:pt>
                <c:pt idx="7188">
                  <c:v>1.3468721138387701E-6</c:v>
                </c:pt>
                <c:pt idx="7189">
                  <c:v>1.33663430323949E-6</c:v>
                </c:pt>
                <c:pt idx="7190">
                  <c:v>1.32647243189509E-6</c:v>
                </c:pt>
                <c:pt idx="7191">
                  <c:v>1.31638550060486E-6</c:v>
                </c:pt>
                <c:pt idx="7192">
                  <c:v>1.3063735093687899E-6</c:v>
                </c:pt>
                <c:pt idx="7193">
                  <c:v>1.2964359585865199E-6</c:v>
                </c:pt>
                <c:pt idx="7194">
                  <c:v>1.2865723486576899E-6</c:v>
                </c:pt>
                <c:pt idx="7195">
                  <c:v>1.2767816803815799E-6</c:v>
                </c:pt>
                <c:pt idx="7196">
                  <c:v>1.2670639537581899E-6</c:v>
                </c:pt>
                <c:pt idx="7197">
                  <c:v>1.2574181695867901E-6</c:v>
                </c:pt>
                <c:pt idx="7198">
                  <c:v>1.24784432786739E-6</c:v>
                </c:pt>
                <c:pt idx="7199">
                  <c:v>1.2383414293992701E-6</c:v>
                </c:pt>
                <c:pt idx="7200">
                  <c:v>1.2289094741824101E-6</c:v>
                </c:pt>
                <c:pt idx="7201">
                  <c:v>1.21954746301611E-6</c:v>
                </c:pt>
                <c:pt idx="7202">
                  <c:v>1.2102548963E-6</c:v>
                </c:pt>
                <c:pt idx="7203">
                  <c:v>1.2010312744337101E-6</c:v>
                </c:pt>
                <c:pt idx="7204">
                  <c:v>1.19187659741726E-6</c:v>
                </c:pt>
                <c:pt idx="7205">
                  <c:v>1.18279036565027E-6</c:v>
                </c:pt>
                <c:pt idx="7206">
                  <c:v>1.1737710803316699E-6</c:v>
                </c:pt>
                <c:pt idx="7207">
                  <c:v>1.1648192410618199E-6</c:v>
                </c:pt>
                <c:pt idx="7208">
                  <c:v>1.15593384863998E-6</c:v>
                </c:pt>
                <c:pt idx="7209">
                  <c:v>1.1471149030661799E-6</c:v>
                </c:pt>
                <c:pt idx="7210">
                  <c:v>1.1383614051396701E-6</c:v>
                </c:pt>
                <c:pt idx="7211">
                  <c:v>1.1296728552601099E-6</c:v>
                </c:pt>
                <c:pt idx="7212">
                  <c:v>1.12104975302784E-6</c:v>
                </c:pt>
                <c:pt idx="7213">
                  <c:v>1.1124905996418001E-6</c:v>
                </c:pt>
                <c:pt idx="7214">
                  <c:v>1.1039953951019699E-6</c:v>
                </c:pt>
                <c:pt idx="7215">
                  <c:v>1.09556264060728E-6</c:v>
                </c:pt>
                <c:pt idx="7216">
                  <c:v>1.08719333535844E-6</c:v>
                </c:pt>
                <c:pt idx="7217">
                  <c:v>1.07888697975511E-6</c:v>
                </c:pt>
                <c:pt idx="7218">
                  <c:v>1.0706420749961799E-6</c:v>
                </c:pt>
                <c:pt idx="7219">
                  <c:v>1.06245812148131E-6</c:v>
                </c:pt>
                <c:pt idx="7220">
                  <c:v>1.0543361184112101E-6</c:v>
                </c:pt>
                <c:pt idx="7221">
                  <c:v>1.0462745669848E-6</c:v>
                </c:pt>
                <c:pt idx="7222">
                  <c:v>1.0382729676017201E-6</c:v>
                </c:pt>
                <c:pt idx="7223">
                  <c:v>1.0303308206616099E-6</c:v>
                </c:pt>
                <c:pt idx="7224">
                  <c:v>1.0224486257648299E-6</c:v>
                </c:pt>
                <c:pt idx="7225">
                  <c:v>1.0146248841103E-6</c:v>
                </c:pt>
                <c:pt idx="7226">
                  <c:v>1.0068600952983699E-6</c:v>
                </c:pt>
                <c:pt idx="7227" formatCode="0.00E+00">
                  <c:v>9.99152260927616E-7</c:v>
                </c:pt>
                <c:pt idx="7228" formatCode="0.00E+00">
                  <c:v>9.915028797990999E-7</c:v>
                </c:pt>
                <c:pt idx="7229" formatCode="0.00E+00">
                  <c:v>9.8391045311174707E-7</c:v>
                </c:pt>
                <c:pt idx="7230" formatCode="0.00E+00">
                  <c:v>9.7637498086555709E-7</c:v>
                </c:pt>
                <c:pt idx="7231" formatCode="0.00E+00">
                  <c:v>9.6889596346016994E-7</c:v>
                </c:pt>
                <c:pt idx="7232" formatCode="0.00E+00">
                  <c:v>9.6147190209450109E-7</c:v>
                </c:pt>
                <c:pt idx="7233" formatCode="0.00E+00">
                  <c:v>9.5410429556963507E-7</c:v>
                </c:pt>
                <c:pt idx="7234" formatCode="0.00E+00">
                  <c:v>9.46791645084488E-7</c:v>
                </c:pt>
                <c:pt idx="7235" formatCode="0.00E+00">
                  <c:v>9.3953395063905902E-7</c:v>
                </c:pt>
                <c:pt idx="7236" formatCode="0.00E+00">
                  <c:v>9.3232971343226701E-7</c:v>
                </c:pt>
                <c:pt idx="7237" formatCode="0.00E+00">
                  <c:v>9.2517993266483203E-7</c:v>
                </c:pt>
                <c:pt idx="7238" formatCode="0.00E+00">
                  <c:v>9.1808410873639403E-7</c:v>
                </c:pt>
                <c:pt idx="7239" formatCode="0.00E+00">
                  <c:v>9.1104124244623098E-7</c:v>
                </c:pt>
                <c:pt idx="7240" formatCode="0.00E+00">
                  <c:v>9.0405083419398103E-7</c:v>
                </c:pt>
                <c:pt idx="7241" formatCode="0.00E+00">
                  <c:v>8.9711238437928302E-7</c:v>
                </c:pt>
                <c:pt idx="7242" formatCode="0.00E+00">
                  <c:v>8.9022639260250003E-7</c:v>
                </c:pt>
                <c:pt idx="7243" formatCode="0.00E+00">
                  <c:v>8.8339235926326801E-7</c:v>
                </c:pt>
                <c:pt idx="7244" formatCode="0.00E+00">
                  <c:v>8.7660928516086703E-7</c:v>
                </c:pt>
                <c:pt idx="7245" formatCode="0.00E+00">
                  <c:v>8.6987717029529602E-7</c:v>
                </c:pt>
                <c:pt idx="7246" formatCode="0.00E+00">
                  <c:v>8.63195015465834E-7</c:v>
                </c:pt>
                <c:pt idx="7247" formatCode="0.00E+00">
                  <c:v>8.5656332027284002E-7</c:v>
                </c:pt>
                <c:pt idx="7248" formatCode="0.00E+00">
                  <c:v>8.4998158511595502E-7</c:v>
                </c:pt>
                <c:pt idx="7249" formatCode="0.00E+00">
                  <c:v>8.4344881079445599E-7</c:v>
                </c:pt>
                <c:pt idx="7250" formatCode="0.00E+00">
                  <c:v>8.3696549690870296E-7</c:v>
                </c:pt>
                <c:pt idx="7251" formatCode="0.00E+00">
                  <c:v>8.30530144657615E-7</c:v>
                </c:pt>
                <c:pt idx="7252" formatCode="0.00E+00">
                  <c:v>8.2414375324191195E-7</c:v>
                </c:pt>
                <c:pt idx="7253" formatCode="0.00E+00">
                  <c:v>8.1780532346087398E-7</c:v>
                </c:pt>
                <c:pt idx="7254" formatCode="0.00E+00">
                  <c:v>8.1151435571413799E-7</c:v>
                </c:pt>
                <c:pt idx="7255" formatCode="0.00E+00">
                  <c:v>8.0527085000170399E-7</c:v>
                </c:pt>
                <c:pt idx="7256" formatCode="0.00E+00">
                  <c:v>7.9907380712285203E-7</c:v>
                </c:pt>
                <c:pt idx="7257" formatCode="0.00E+00">
                  <c:v>7.9292322707757905E-7</c:v>
                </c:pt>
                <c:pt idx="7258" formatCode="0.00E+00">
                  <c:v>7.86819109865888E-7</c:v>
                </c:pt>
                <c:pt idx="7259" formatCode="0.00E+00">
                  <c:v>7.8076145548777699E-7</c:v>
                </c:pt>
                <c:pt idx="7260" formatCode="0.00E+00">
                  <c:v>7.7474876514216298E-7</c:v>
                </c:pt>
                <c:pt idx="7261" formatCode="0.00E+00">
                  <c:v>7.6878153842940801E-7</c:v>
                </c:pt>
                <c:pt idx="7262" formatCode="0.00E+00">
                  <c:v>7.6285827654842798E-7</c:v>
                </c:pt>
                <c:pt idx="7263" formatCode="0.00E+00">
                  <c:v>7.5698047830030604E-7</c:v>
                </c:pt>
                <c:pt idx="7264" formatCode="0.00E+00">
                  <c:v>7.5114714448432096E-7</c:v>
                </c:pt>
                <c:pt idx="7265" formatCode="0.00E+00">
                  <c:v>7.4535727589974901E-7</c:v>
                </c:pt>
                <c:pt idx="7266" formatCode="0.00E+00">
                  <c:v>7.3961137214695295E-7</c:v>
                </c:pt>
                <c:pt idx="7267" formatCode="0.00E+00">
                  <c:v>7.3390843402521E-7</c:v>
                </c:pt>
                <c:pt idx="7268" formatCode="0.00E+00">
                  <c:v>7.28247961934158E-7</c:v>
                </c:pt>
                <c:pt idx="7269" formatCode="0.00E+00">
                  <c:v>7.2263045547415995E-7</c:v>
                </c:pt>
                <c:pt idx="7270" formatCode="0.00E+00">
                  <c:v>7.1705541504485297E-7</c:v>
                </c:pt>
                <c:pt idx="7271" formatCode="0.00E+00">
                  <c:v>7.1152234104587798E-7</c:v>
                </c:pt>
                <c:pt idx="7272" formatCode="0.00E+00">
                  <c:v>7.0603123347723298E-7</c:v>
                </c:pt>
                <c:pt idx="7273" formatCode="0.00E+00">
                  <c:v>7.0058109313819696E-7</c:v>
                </c:pt>
                <c:pt idx="7274" formatCode="0.00E+00">
                  <c:v>6.9517192002876897E-7</c:v>
                </c:pt>
                <c:pt idx="7275" formatCode="0.00E+00">
                  <c:v>6.8980371414895103E-7</c:v>
                </c:pt>
                <c:pt idx="7276" formatCode="0.00E+00">
                  <c:v>6.8447647549873996E-7</c:v>
                </c:pt>
                <c:pt idx="7277" formatCode="0.00E+00">
                  <c:v>6.79188705277056E-7</c:v>
                </c:pt>
                <c:pt idx="7278" formatCode="0.00E+00">
                  <c:v>6.73941402684619E-7</c:v>
                </c:pt>
                <c:pt idx="7279" formatCode="0.00E+00">
                  <c:v>6.68733568520707E-7</c:v>
                </c:pt>
                <c:pt idx="7280" formatCode="0.00E+00">
                  <c:v>6.6356470318495997E-7</c:v>
                </c:pt>
                <c:pt idx="7281" formatCode="0.00E+00">
                  <c:v>6.5843480667737698E-7</c:v>
                </c:pt>
                <c:pt idx="7282" formatCode="0.00E+00">
                  <c:v>6.53343878997958E-7</c:v>
                </c:pt>
                <c:pt idx="7283" formatCode="0.00E+00">
                  <c:v>6.4829192014670401E-7</c:v>
                </c:pt>
                <c:pt idx="7284" formatCode="0.00E+00">
                  <c:v>6.4327743132252995E-7</c:v>
                </c:pt>
                <c:pt idx="7285" formatCode="0.00E+00">
                  <c:v>6.3830091212579902E-7</c:v>
                </c:pt>
                <c:pt idx="7286" formatCode="0.00E+00">
                  <c:v>6.3336186295614898E-7</c:v>
                </c:pt>
                <c:pt idx="7287" formatCode="0.00E+00">
                  <c:v>6.2846028381358099E-7</c:v>
                </c:pt>
                <c:pt idx="7288" formatCode="0.00E+00">
                  <c:v>6.2359617469809305E-7</c:v>
                </c:pt>
                <c:pt idx="7289" formatCode="0.00E+00">
                  <c:v>6.1876853640896404E-7</c:v>
                </c:pt>
                <c:pt idx="7290" formatCode="0.00E+00">
                  <c:v>6.1397736894619396E-7</c:v>
                </c:pt>
                <c:pt idx="7291" formatCode="0.00E+00">
                  <c:v>6.0922267230978303E-7</c:v>
                </c:pt>
                <c:pt idx="7292" formatCode="0.00E+00">
                  <c:v>6.0450394689936996E-7</c:v>
                </c:pt>
                <c:pt idx="7293" formatCode="0.00E+00">
                  <c:v>5.9982019351423301E-7</c:v>
                </c:pt>
                <c:pt idx="7294" formatCode="0.00E+00">
                  <c:v>5.9517241135509295E-7</c:v>
                </c:pt>
                <c:pt idx="7295" formatCode="0.00E+00">
                  <c:v>5.9055960122122997E-7</c:v>
                </c:pt>
                <c:pt idx="7296" formatCode="0.00E+00">
                  <c:v>5.8598226271300196E-7</c:v>
                </c:pt>
                <c:pt idx="7297" formatCode="0.00E+00">
                  <c:v>5.8143889702932896E-7</c:v>
                </c:pt>
                <c:pt idx="7298" formatCode="0.00E+00">
                  <c:v>5.7693050337093102E-7</c:v>
                </c:pt>
                <c:pt idx="7299" formatCode="0.00E+00">
                  <c:v>5.7245608253708703E-7</c:v>
                </c:pt>
                <c:pt idx="7300" formatCode="0.00E+00">
                  <c:v>5.6801513492743496E-7</c:v>
                </c:pt>
                <c:pt idx="7301" formatCode="0.00E+00">
                  <c:v>5.6360816014233695E-7</c:v>
                </c:pt>
                <c:pt idx="7302" formatCode="0.00E+00">
                  <c:v>5.5923465858143096E-7</c:v>
                </c:pt>
                <c:pt idx="7303" formatCode="0.00E+00">
                  <c:v>5.54894630244717E-7</c:v>
                </c:pt>
                <c:pt idx="7304" formatCode="0.00E+00">
                  <c:v>5.5058707593147397E-7</c:v>
                </c:pt>
                <c:pt idx="7305" formatCode="0.00E+00">
                  <c:v>5.4631249524206198E-7</c:v>
                </c:pt>
                <c:pt idx="7306" formatCode="0.00E+00">
                  <c:v>5.4206988897576004E-7</c:v>
                </c:pt>
                <c:pt idx="7307" formatCode="0.00E+00">
                  <c:v>5.3785975673292796E-7</c:v>
                </c:pt>
                <c:pt idx="7308" formatCode="0.00E+00">
                  <c:v>5.3368109931284295E-7</c:v>
                </c:pt>
                <c:pt idx="7309" formatCode="0.00E+00">
                  <c:v>5.2953441631586799E-7</c:v>
                </c:pt>
                <c:pt idx="7310" formatCode="0.00E+00">
                  <c:v>5.2541970774200298E-7</c:v>
                </c:pt>
                <c:pt idx="7311" formatCode="0.00E+00">
                  <c:v>5.2133597439052405E-7</c:v>
                </c:pt>
                <c:pt idx="7312" formatCode="0.00E+00">
                  <c:v>5.1728321626143196E-7</c:v>
                </c:pt>
                <c:pt idx="7313" formatCode="0.00E+00">
                  <c:v>5.1326093375436699E-7</c:v>
                </c:pt>
                <c:pt idx="7314" formatCode="0.00E+00">
                  <c:v>5.09269626469688E-7</c:v>
                </c:pt>
                <c:pt idx="7315" formatCode="0.00E+00">
                  <c:v>5.05308295206674E-7</c:v>
                </c:pt>
                <c:pt idx="7316" formatCode="0.00E+00">
                  <c:v>5.0137693996532498E-7</c:v>
                </c:pt>
                <c:pt idx="7317" formatCode="0.00E+00">
                  <c:v>4.9747606034600203E-7</c:v>
                </c:pt>
                <c:pt idx="7318" formatCode="0.00E+00">
                  <c:v>4.9360465714798299E-7</c:v>
                </c:pt>
                <c:pt idx="7319" formatCode="0.00E+00">
                  <c:v>4.8976223077090698E-7</c:v>
                </c:pt>
                <c:pt idx="7320" formatCode="0.00E+00">
                  <c:v>4.85949780415495E-7</c:v>
                </c:pt>
                <c:pt idx="7321" formatCode="0.00E+00">
                  <c:v>4.8216580728066497E-7</c:v>
                </c:pt>
                <c:pt idx="7322" formatCode="0.00E+00">
                  <c:v>4.7841081096677798E-7</c:v>
                </c:pt>
                <c:pt idx="7323" formatCode="0.00E+00">
                  <c:v>4.7468429187347198E-7</c:v>
                </c:pt>
                <c:pt idx="7324" formatCode="0.00E+00">
                  <c:v>4.7098575040038702E-7</c:v>
                </c:pt>
                <c:pt idx="7325" formatCode="0.00E+00">
                  <c:v>4.6731568614788401E-7</c:v>
                </c:pt>
                <c:pt idx="7326" formatCode="0.00E+00">
                  <c:v>4.6367359951560097E-7</c:v>
                </c:pt>
                <c:pt idx="7327" formatCode="0.00E+00">
                  <c:v>4.6005949050353902E-7</c:v>
                </c:pt>
                <c:pt idx="7328" formatCode="0.00E+00">
                  <c:v>4.5647285951133601E-7</c:v>
                </c:pt>
                <c:pt idx="7329" formatCode="0.00E+00">
                  <c:v>4.5291320693863202E-7</c:v>
                </c:pt>
                <c:pt idx="7330" formatCode="0.00E+00">
                  <c:v>4.4938103238578698E-7</c:v>
                </c:pt>
                <c:pt idx="7331" formatCode="0.00E+00">
                  <c:v>4.4587583625244001E-7</c:v>
                </c:pt>
                <c:pt idx="7332" formatCode="0.00E+00">
                  <c:v>4.4239661933787002E-7</c:v>
                </c:pt>
                <c:pt idx="7333" formatCode="0.00E+00">
                  <c:v>4.3894438084279799E-7</c:v>
                </c:pt>
                <c:pt idx="7334" formatCode="0.00E+00">
                  <c:v>4.35518621166863E-7</c:v>
                </c:pt>
                <c:pt idx="7335" formatCode="0.00E+00">
                  <c:v>4.3211884070970499E-7</c:v>
                </c:pt>
                <c:pt idx="7336" formatCode="0.00E+00">
                  <c:v>4.2874503947132299E-7</c:v>
                </c:pt>
                <c:pt idx="7337" formatCode="0.00E+00">
                  <c:v>4.2539721745171701E-7</c:v>
                </c:pt>
                <c:pt idx="7338" formatCode="0.00E+00">
                  <c:v>4.2207437545016499E-7</c:v>
                </c:pt>
                <c:pt idx="7339" formatCode="0.00E+00">
                  <c:v>4.1877751266738898E-7</c:v>
                </c:pt>
                <c:pt idx="7340" formatCode="0.00E+00">
                  <c:v>4.15505629902668E-7</c:v>
                </c:pt>
                <c:pt idx="7341" formatCode="0.00E+00">
                  <c:v>4.1225772795527801E-7</c:v>
                </c:pt>
                <c:pt idx="7342" formatCode="0.00E+00">
                  <c:v>4.09035805226665E-7</c:v>
                </c:pt>
                <c:pt idx="7343" formatCode="0.00E+00">
                  <c:v>4.0583836291574402E-7</c:v>
                </c:pt>
                <c:pt idx="7344" formatCode="0.00E+00">
                  <c:v>4.02664901422156E-7</c:v>
                </c:pt>
                <c:pt idx="7345" formatCode="0.00E+00">
                  <c:v>3.9951641994662099E-7</c:v>
                </c:pt>
                <c:pt idx="7346" formatCode="0.00E+00">
                  <c:v>3.9639141968805802E-7</c:v>
                </c:pt>
                <c:pt idx="7347" formatCode="0.00E+00">
                  <c:v>3.93290400246826E-7</c:v>
                </c:pt>
                <c:pt idx="7348" formatCode="0.00E+00">
                  <c:v>3.9021336162292599E-7</c:v>
                </c:pt>
                <c:pt idx="7349" formatCode="0.00E+00">
                  <c:v>3.8715930461563598E-7</c:v>
                </c:pt>
                <c:pt idx="7350" formatCode="0.00E+00">
                  <c:v>3.8412922842567799E-7</c:v>
                </c:pt>
                <c:pt idx="7351" formatCode="0.00E+00">
                  <c:v>3.8112163425196801E-7</c:v>
                </c:pt>
                <c:pt idx="7352" formatCode="0.00E+00">
                  <c:v>3.7813752129522902E-7</c:v>
                </c:pt>
                <c:pt idx="7353" formatCode="0.00E+00">
                  <c:v>3.7517589035473901E-7</c:v>
                </c:pt>
                <c:pt idx="7354" formatCode="0.00E+00">
                  <c:v>3.72237241030859E-7</c:v>
                </c:pt>
                <c:pt idx="7355" formatCode="0.00E+00">
                  <c:v>3.6932107372322701E-7</c:v>
                </c:pt>
                <c:pt idx="7356" formatCode="0.00E+00">
                  <c:v>3.6642738843184401E-7</c:v>
                </c:pt>
                <c:pt idx="7357" formatCode="0.00E+00">
                  <c:v>3.63555685556349E-7</c:v>
                </c:pt>
                <c:pt idx="7358" formatCode="0.00E+00">
                  <c:v>3.6070596509674099E-7</c:v>
                </c:pt>
                <c:pt idx="7359" formatCode="0.00E+00">
                  <c:v>3.5787822705302098E-7</c:v>
                </c:pt>
                <c:pt idx="7360" formatCode="0.00E+00">
                  <c:v>3.5507197182482699E-7</c:v>
                </c:pt>
                <c:pt idx="7361" formatCode="0.00E+00">
                  <c:v>3.5228719941215998E-7</c:v>
                </c:pt>
                <c:pt idx="7362" formatCode="0.00E+00">
                  <c:v>3.4952341021465801E-7</c:v>
                </c:pt>
                <c:pt idx="7363" formatCode="0.00E+00">
                  <c:v>3.46781103832682E-7</c:v>
                </c:pt>
                <c:pt idx="7364" formatCode="0.00E+00">
                  <c:v>3.4406028026623398E-7</c:v>
                </c:pt>
                <c:pt idx="7365" formatCode="0.00E+00">
                  <c:v>3.4135994031458902E-7</c:v>
                </c:pt>
                <c:pt idx="7366" formatCode="0.00E+00">
                  <c:v>3.3868008397774903E-7</c:v>
                </c:pt>
                <c:pt idx="7367" formatCode="0.00E+00">
                  <c:v>3.3602121085607397E-7</c:v>
                </c:pt>
                <c:pt idx="7368" formatCode="0.00E+00">
                  <c:v>3.33382821349204E-7</c:v>
                </c:pt>
                <c:pt idx="7369" formatCode="0.00E+00">
                  <c:v>3.30764415856776E-7</c:v>
                </c:pt>
                <c:pt idx="7370" formatCode="0.00E+00">
                  <c:v>3.28165994378792E-7</c:v>
                </c:pt>
                <c:pt idx="7371" formatCode="0.00E+00">
                  <c:v>3.2558805651561302E-7</c:v>
                </c:pt>
                <c:pt idx="7372" formatCode="0.00E+00">
                  <c:v>3.23029603066515E-7</c:v>
                </c:pt>
                <c:pt idx="7373" formatCode="0.00E+00">
                  <c:v>3.2049013443113902E-7</c:v>
                </c:pt>
                <c:pt idx="7374" formatCode="0.00E+00">
                  <c:v>3.1797064981020603E-7</c:v>
                </c:pt>
                <c:pt idx="7375" formatCode="0.00E+00">
                  <c:v>3.1547064960335499E-7</c:v>
                </c:pt>
                <c:pt idx="7376" formatCode="0.00E+00">
                  <c:v>3.1299013381058602E-7</c:v>
                </c:pt>
                <c:pt idx="7377" formatCode="0.00E+00">
                  <c:v>3.1052860283153899E-7</c:v>
                </c:pt>
                <c:pt idx="7378" formatCode="0.00E+00">
                  <c:v>3.0808555706585102E-7</c:v>
                </c:pt>
                <c:pt idx="7379" formatCode="0.00E+00">
                  <c:v>3.0566149611388398E-7</c:v>
                </c:pt>
                <c:pt idx="7380" formatCode="0.00E+00">
                  <c:v>3.0325641997563898E-7</c:v>
                </c:pt>
                <c:pt idx="7381" formatCode="0.00E+00">
                  <c:v>3.00869329450392E-7</c:v>
                </c:pt>
                <c:pt idx="7382" formatCode="0.00E+00">
                  <c:v>2.9850122373886702E-7</c:v>
                </c:pt>
                <c:pt idx="7383" formatCode="0.00E+00">
                  <c:v>2.9615060403997898E-7</c:v>
                </c:pt>
                <c:pt idx="7384" formatCode="0.00E+00">
                  <c:v>2.9381846955445202E-7</c:v>
                </c:pt>
                <c:pt idx="7385" formatCode="0.00E+00">
                  <c:v>2.9150382108156199E-7</c:v>
                </c:pt>
                <c:pt idx="7386" formatCode="0.00E+00">
                  <c:v>2.8920765782203198E-7</c:v>
                </c:pt>
                <c:pt idx="7387" formatCode="0.00E+00">
                  <c:v>2.8692898057514002E-7</c:v>
                </c:pt>
                <c:pt idx="7388" formatCode="0.00E+00">
                  <c:v>2.8466778934088602E-7</c:v>
                </c:pt>
                <c:pt idx="7389" formatCode="0.00E+00">
                  <c:v>2.8242408411927002E-7</c:v>
                </c:pt>
                <c:pt idx="7390" formatCode="0.00E+00">
                  <c:v>2.8019786491029198E-7</c:v>
                </c:pt>
                <c:pt idx="7391" formatCode="0.00E+00">
                  <c:v>2.7798813251322898E-7</c:v>
                </c:pt>
                <c:pt idx="7392" formatCode="0.00E+00">
                  <c:v>2.7579588612880399E-7</c:v>
                </c:pt>
                <c:pt idx="7393" formatCode="0.00E+00">
                  <c:v>2.7362062615665602E-7</c:v>
                </c:pt>
                <c:pt idx="7394" formatCode="0.00E+00">
                  <c:v>2.7146235259678498E-7</c:v>
                </c:pt>
                <c:pt idx="7395" formatCode="0.00E+00">
                  <c:v>2.6932006624846802E-7</c:v>
                </c:pt>
                <c:pt idx="7396" formatCode="0.00E+00">
                  <c:v>2.6719476631242803E-7</c:v>
                </c:pt>
                <c:pt idx="7397" formatCode="0.00E+00">
                  <c:v>2.6508595318830398E-7</c:v>
                </c:pt>
                <c:pt idx="7398" formatCode="0.00E+00">
                  <c:v>2.6299262767537299E-7</c:v>
                </c:pt>
                <c:pt idx="7399" formatCode="0.00E+00">
                  <c:v>2.6091628857471902E-7</c:v>
                </c:pt>
                <c:pt idx="7400" formatCode="0.00E+00">
                  <c:v>2.58855437085259E-7</c:v>
                </c:pt>
                <c:pt idx="7401" formatCode="0.00E+00">
                  <c:v>2.5681107240771402E-7</c:v>
                </c:pt>
                <c:pt idx="7402" formatCode="0.00E+00">
                  <c:v>2.5478219534136299E-7</c:v>
                </c:pt>
                <c:pt idx="7403" formatCode="0.00E+00">
                  <c:v>2.52768805886205E-7</c:v>
                </c:pt>
                <c:pt idx="7404" formatCode="0.00E+00">
                  <c:v>2.5077140364260199E-7</c:v>
                </c:pt>
                <c:pt idx="7405" formatCode="0.00E+00">
                  <c:v>2.4878898940983099E-7</c:v>
                </c:pt>
                <c:pt idx="7406" formatCode="0.00E+00">
                  <c:v>2.4682206278825399E-7</c:v>
                </c:pt>
                <c:pt idx="7407" formatCode="0.00E+00">
                  <c:v>2.4487062377786999E-7</c:v>
                </c:pt>
                <c:pt idx="7408" formatCode="0.00E+00">
                  <c:v>2.42934172778319E-7</c:v>
                </c:pt>
                <c:pt idx="7409" formatCode="0.00E+00">
                  <c:v>2.41012210189239E-7</c:v>
                </c:pt>
                <c:pt idx="7410" formatCode="0.00E+00">
                  <c:v>2.39105735211353E-7</c:v>
                </c:pt>
                <c:pt idx="7411" formatCode="0.00E+00">
                  <c:v>2.3721374864393801E-7</c:v>
                </c:pt>
                <c:pt idx="7412" formatCode="0.00E+00">
                  <c:v>2.3533625048699399E-7</c:v>
                </c:pt>
                <c:pt idx="7413" formatCode="0.00E+00">
                  <c:v>2.3347274114016101E-7</c:v>
                </c:pt>
                <c:pt idx="7414" formatCode="0.00E+00">
                  <c:v>2.3162471940452099E-7</c:v>
                </c:pt>
                <c:pt idx="7415" formatCode="0.00E+00">
                  <c:v>2.2979068647899199E-7</c:v>
                </c:pt>
                <c:pt idx="7416" formatCode="0.00E+00">
                  <c:v>2.2797064236357301E-7</c:v>
                </c:pt>
                <c:pt idx="7417" formatCode="0.00E+00">
                  <c:v>2.2616458705826401E-7</c:v>
                </c:pt>
                <c:pt idx="7418" formatCode="0.00E+00">
                  <c:v>2.2437302016342599E-7</c:v>
                </c:pt>
                <c:pt idx="7419" formatCode="0.00E+00">
                  <c:v>2.22594942478338E-7</c:v>
                </c:pt>
                <c:pt idx="7420" formatCode="0.00E+00">
                  <c:v>2.2083085360335901E-7</c:v>
                </c:pt>
                <c:pt idx="7421" formatCode="0.00E+00">
                  <c:v>2.1908025393813001E-7</c:v>
                </c:pt>
                <c:pt idx="7422" formatCode="0.00E+00">
                  <c:v>2.17343643083012E-7</c:v>
                </c:pt>
                <c:pt idx="7423" formatCode="0.00E+00">
                  <c:v>2.15620021837281E-7</c:v>
                </c:pt>
                <c:pt idx="7424" formatCode="0.00E+00">
                  <c:v>2.1390988980130001E-7</c:v>
                </c:pt>
                <c:pt idx="7425" formatCode="0.00E+00">
                  <c:v>2.12213246975068E-7</c:v>
                </c:pt>
                <c:pt idx="7426" formatCode="0.00E+00">
                  <c:v>2.10529593758224E-7</c:v>
                </c:pt>
                <c:pt idx="7427" formatCode="0.00E+00">
                  <c:v>2.0885893015076799E-7</c:v>
                </c:pt>
                <c:pt idx="7428" formatCode="0.00E+00">
                  <c:v>2.0720125615270001E-7</c:v>
                </c:pt>
                <c:pt idx="7429" formatCode="0.00E+00">
                  <c:v>2.0555607216365901E-7</c:v>
                </c:pt>
                <c:pt idx="7430" formatCode="0.00E+00">
                  <c:v>2.0392387778400599E-7</c:v>
                </c:pt>
                <c:pt idx="7431" formatCode="0.00E+00">
                  <c:v>2.0230467301374199E-7</c:v>
                </c:pt>
                <c:pt idx="7432" formatCode="0.00E+00">
                  <c:v>2.0069795825250401E-7</c:v>
                </c:pt>
                <c:pt idx="7433" formatCode="0.00E+00">
                  <c:v>1.9910373350029399E-7</c:v>
                </c:pt>
                <c:pt idx="7434" formatCode="0.00E+00">
                  <c:v>1.97521499156749E-7</c:v>
                </c:pt>
                <c:pt idx="7435" formatCode="0.00E+00">
                  <c:v>1.95952254422593E-7</c:v>
                </c:pt>
                <c:pt idx="7436" formatCode="0.00E+00">
                  <c:v>1.9439450049674099E-7</c:v>
                </c:pt>
                <c:pt idx="7437" formatCode="0.00E+00">
                  <c:v>1.92849236579917E-7</c:v>
                </c:pt>
                <c:pt idx="7438" formatCode="0.00E+00">
                  <c:v>1.91315963071758E-7</c:v>
                </c:pt>
                <c:pt idx="7439" formatCode="0.00E+00">
                  <c:v>1.8979467997226599E-7</c:v>
                </c:pt>
                <c:pt idx="7440" formatCode="0.00E+00">
                  <c:v>1.88285387281439E-7</c:v>
                </c:pt>
                <c:pt idx="7441" formatCode="0.00E+00">
                  <c:v>1.8678758539891699E-7</c:v>
                </c:pt>
                <c:pt idx="7442" formatCode="0.00E+00">
                  <c:v>1.8530127432470001E-7</c:v>
                </c:pt>
                <c:pt idx="7443" formatCode="0.00E+00">
                  <c:v>1.83826454058788E-7</c:v>
                </c:pt>
                <c:pt idx="7444" formatCode="0.00E+00">
                  <c:v>1.82363624201542E-7</c:v>
                </c:pt>
                <c:pt idx="7445" formatCode="0.00E+00">
                  <c:v>1.8091178555224E-7</c:v>
                </c:pt>
                <c:pt idx="7446" formatCode="0.00E+00">
                  <c:v>1.79471437711242E-7</c:v>
                </c:pt>
                <c:pt idx="7447" formatCode="0.00E+00">
                  <c:v>1.7804208107818901E-7</c:v>
                </c:pt>
                <c:pt idx="7448" formatCode="0.00E+00">
                  <c:v>1.76623715653079E-7</c:v>
                </c:pt>
                <c:pt idx="7449" formatCode="0.00E+00">
                  <c:v>1.7521684103627401E-7</c:v>
                </c:pt>
                <c:pt idx="7450" formatCode="0.00E+00">
                  <c:v>1.73820458027051E-7</c:v>
                </c:pt>
                <c:pt idx="7451" formatCode="0.00E+00">
                  <c:v>1.72435565826134E-7</c:v>
                </c:pt>
                <c:pt idx="7452" formatCode="0.00E+00">
                  <c:v>1.71061165232799E-7</c:v>
                </c:pt>
                <c:pt idx="7453" formatCode="0.00E+00">
                  <c:v>1.69697256247047E-7</c:v>
                </c:pt>
                <c:pt idx="7454" formatCode="0.00E+00">
                  <c:v>1.6834433846923899E-7</c:v>
                </c:pt>
                <c:pt idx="7455" formatCode="0.00E+00">
                  <c:v>1.6700191229901401E-7</c:v>
                </c:pt>
                <c:pt idx="7456" formatCode="0.00E+00">
                  <c:v>1.65669977736371E-7</c:v>
                </c:pt>
                <c:pt idx="7457" formatCode="0.00E+00">
                  <c:v>1.6434853478131099E-7</c:v>
                </c:pt>
                <c:pt idx="7458" formatCode="0.00E+00">
                  <c:v>1.6303708383347199E-7</c:v>
                </c:pt>
                <c:pt idx="7459" formatCode="0.00E+00">
                  <c:v>1.61736124493216E-7</c:v>
                </c:pt>
                <c:pt idx="7460" formatCode="0.00E+00">
                  <c:v>1.60445157160182E-7</c:v>
                </c:pt>
                <c:pt idx="7461" formatCode="0.00E+00">
                  <c:v>1.5916418183436999E-7</c:v>
                </c:pt>
                <c:pt idx="7462" formatCode="0.00E+00">
                  <c:v>1.5789319851577901E-7</c:v>
                </c:pt>
                <c:pt idx="7463" formatCode="0.00E+00">
                  <c:v>1.56632706804771E-7</c:v>
                </c:pt>
                <c:pt idx="7464" formatCode="0.00E+00">
                  <c:v>1.55381207900262E-7</c:v>
                </c:pt>
                <c:pt idx="7465" formatCode="0.00E+00">
                  <c:v>1.54140200603336E-7</c:v>
                </c:pt>
                <c:pt idx="7466" formatCode="0.00E+00">
                  <c:v>1.5290868571327099E-7</c:v>
                </c:pt>
                <c:pt idx="7467" formatCode="0.00E+00">
                  <c:v>1.51686663230066E-7</c:v>
                </c:pt>
                <c:pt idx="7468" formatCode="0.00E+00">
                  <c:v>1.5047363355336E-7</c:v>
                </c:pt>
                <c:pt idx="7469" formatCode="0.00E+00">
                  <c:v>1.49270595883876E-7</c:v>
                </c:pt>
                <c:pt idx="7470" formatCode="0.00E+00">
                  <c:v>1.4807705062125301E-7</c:v>
                </c:pt>
                <c:pt idx="7471" formatCode="0.00E+00">
                  <c:v>1.4689299776548999E-7</c:v>
                </c:pt>
                <c:pt idx="7472" formatCode="0.00E+00">
                  <c:v>1.4571793771622699E-7</c:v>
                </c:pt>
                <c:pt idx="7473" formatCode="0.00E+00">
                  <c:v>1.4455237007382401E-7</c:v>
                </c:pt>
                <c:pt idx="7474" formatCode="0.00E+00">
                  <c:v>1.4339579523792101E-7</c:v>
                </c:pt>
                <c:pt idx="7475" formatCode="0.00E+00">
                  <c:v>1.4224821320851701E-7</c:v>
                </c:pt>
                <c:pt idx="7476" formatCode="0.00E+00">
                  <c:v>1.41109623985613E-7</c:v>
                </c:pt>
                <c:pt idx="7477" formatCode="0.00E+00">
                  <c:v>1.39980027569208E-7</c:v>
                </c:pt>
                <c:pt idx="7478" formatCode="0.00E+00">
                  <c:v>1.3885942395930299E-7</c:v>
                </c:pt>
                <c:pt idx="7479" formatCode="0.00E+00">
                  <c:v>1.37747313555536E-7</c:v>
                </c:pt>
                <c:pt idx="7480" formatCode="0.00E+00">
                  <c:v>1.3664369635790699E-7</c:v>
                </c:pt>
                <c:pt idx="7481" formatCode="0.00E+00">
                  <c:v>1.3554907196677801E-7</c:v>
                </c:pt>
                <c:pt idx="7482" formatCode="0.00E+00">
                  <c:v>1.34462940781787E-7</c:v>
                </c:pt>
                <c:pt idx="7483" formatCode="0.00E+00">
                  <c:v>1.3338580240329599E-7</c:v>
                </c:pt>
                <c:pt idx="7484" formatCode="0.00E+00">
                  <c:v>1.32316657630582E-7</c:v>
                </c:pt>
                <c:pt idx="7485" formatCode="0.00E+00">
                  <c:v>1.3125550646364501E-7</c:v>
                </c:pt>
                <c:pt idx="7486" formatCode="0.00E+00">
                  <c:v>1.3020334810320801E-7</c:v>
                </c:pt>
                <c:pt idx="7487" formatCode="0.00E+00">
                  <c:v>1.29159183348548E-7</c:v>
                </c:pt>
                <c:pt idx="7488" formatCode="0.00E+00">
                  <c:v>1.2812301219966499E-7</c:v>
                </c:pt>
                <c:pt idx="7489" formatCode="0.00E+00">
                  <c:v>1.2709533425692101E-7</c:v>
                </c:pt>
                <c:pt idx="7490" formatCode="0.00E+00">
                  <c:v>1.2607564991995401E-7</c:v>
                </c:pt>
                <c:pt idx="7491" formatCode="0.00E+00">
                  <c:v>1.2506395918876399E-7</c:v>
                </c:pt>
                <c:pt idx="7492" formatCode="0.00E+00">
                  <c:v>1.2405976246299101E-7</c:v>
                </c:pt>
                <c:pt idx="7493" formatCode="0.00E+00">
                  <c:v>1.2306355934299499E-7</c:v>
                </c:pt>
                <c:pt idx="7494" formatCode="0.00E+00">
                  <c:v>1.2207534982877601E-7</c:v>
                </c:pt>
                <c:pt idx="7495" formatCode="0.00E+00">
                  <c:v>1.2109513392033401E-7</c:v>
                </c:pt>
                <c:pt idx="7496" formatCode="0.00E+00">
                  <c:v>1.2012241201730899E-7</c:v>
                </c:pt>
                <c:pt idx="7497" formatCode="0.00E+00">
                  <c:v>1.191571841197E-7</c:v>
                </c:pt>
                <c:pt idx="7498" formatCode="0.00E+00">
                  <c:v>1.1819994982786801E-7</c:v>
                </c:pt>
                <c:pt idx="7499" formatCode="0.00E+00">
                  <c:v>1.1725020954145201E-7</c:v>
                </c:pt>
                <c:pt idx="7500" formatCode="0.00E+00">
                  <c:v>1.16307463660092E-7</c:v>
                </c:pt>
                <c:pt idx="7501" formatCode="0.00E+00">
                  <c:v>1.15372711384509E-7</c:v>
                </c:pt>
                <c:pt idx="7502" formatCode="0.00E+00">
                  <c:v>1.14444953513981E-7</c:v>
                </c:pt>
                <c:pt idx="7503" formatCode="0.00E+00">
                  <c:v>1.13524689648869E-7</c:v>
                </c:pt>
                <c:pt idx="7504" formatCode="0.00E+00">
                  <c:v>1.12611420188812E-7</c:v>
                </c:pt>
                <c:pt idx="7505" formatCode="0.00E+00">
                  <c:v>1.11705644734172E-7</c:v>
                </c:pt>
                <c:pt idx="7506" formatCode="0.00E+00">
                  <c:v>1.10806863684587E-7</c:v>
                </c:pt>
                <c:pt idx="7507" formatCode="0.00E+00">
                  <c:v>1.0991507704005601E-7</c:v>
                </c:pt>
                <c:pt idx="7508" formatCode="0.00E+00">
                  <c:v>1.09030284800581E-7</c:v>
                </c:pt>
                <c:pt idx="7509" formatCode="0.00E+00">
                  <c:v>1.0815248696616199E-7</c:v>
                </c:pt>
                <c:pt idx="7510" formatCode="0.00E+00">
                  <c:v>1.07281683536797E-7</c:v>
                </c:pt>
                <c:pt idx="7511" formatCode="0.00E+00">
                  <c:v>1.06417874512487E-7</c:v>
                </c:pt>
                <c:pt idx="7512" formatCode="0.00E+00">
                  <c:v>1.05560560292872E-7</c:v>
                </c:pt>
                <c:pt idx="7513" formatCode="0.00E+00">
                  <c:v>1.0471024047831099E-7</c:v>
                </c:pt>
                <c:pt idx="7514" formatCode="0.00E+00">
                  <c:v>1.03866415468445E-7</c:v>
                </c:pt>
                <c:pt idx="7515" formatCode="0.00E+00">
                  <c:v>1.03029584863634E-7</c:v>
                </c:pt>
                <c:pt idx="7516" formatCode="0.00E+00">
                  <c:v>1.02198749463155E-7</c:v>
                </c:pt>
                <c:pt idx="7517" formatCode="0.00E+00">
                  <c:v>1.0137490846773199E-7</c:v>
                </c:pt>
                <c:pt idx="7518" formatCode="0.00E+00">
                  <c:v>1.0055756227700301E-7</c:v>
                </c:pt>
                <c:pt idx="7519" formatCode="0.00E+00">
                  <c:v>9.9746710890968804E-8</c:v>
                </c:pt>
                <c:pt idx="7520" formatCode="0.00E+00">
                  <c:v>9.8942354309627905E-8</c:v>
                </c:pt>
                <c:pt idx="7521" formatCode="0.00E+00">
                  <c:v>9.8143992932619994E-8</c:v>
                </c:pt>
                <c:pt idx="7522" formatCode="0.00E+00">
                  <c:v>9.7351626759944994E-8</c:v>
                </c:pt>
                <c:pt idx="7523" formatCode="0.00E+00">
                  <c:v>9.6565755391964103E-8</c:v>
                </c:pt>
                <c:pt idx="7524" formatCode="0.00E+00">
                  <c:v>9.5786378828677204E-8</c:v>
                </c:pt>
                <c:pt idx="7525" formatCode="0.00E+00">
                  <c:v>9.5013497070084401E-8</c:v>
                </c:pt>
                <c:pt idx="7526" formatCode="0.00E+00">
                  <c:v>9.4246110915463506E-8</c:v>
                </c:pt>
                <c:pt idx="7527" formatCode="0.00E+00">
                  <c:v>9.3485219565536602E-8</c:v>
                </c:pt>
                <c:pt idx="7528" formatCode="0.00E+00">
                  <c:v>9.2729823819581698E-8</c:v>
                </c:pt>
                <c:pt idx="7529" formatCode="0.00E+00">
                  <c:v>9.1980922878320799E-8</c:v>
                </c:pt>
                <c:pt idx="7530" formatCode="0.00E+00">
                  <c:v>9.1237517541031794E-8</c:v>
                </c:pt>
                <c:pt idx="7531" formatCode="0.00E+00">
                  <c:v>9.0500107408075699E-8</c:v>
                </c:pt>
                <c:pt idx="7532" formatCode="0.00E+00">
                  <c:v>8.9768692479452699E-8</c:v>
                </c:pt>
                <c:pt idx="7533" formatCode="0.00E+00">
                  <c:v>8.9043272755162595E-8</c:v>
                </c:pt>
                <c:pt idx="7534" formatCode="0.00E+00">
                  <c:v>8.8323348634844399E-8</c:v>
                </c:pt>
                <c:pt idx="7535" formatCode="0.00E+00">
                  <c:v>8.7608920118498098E-8</c:v>
                </c:pt>
                <c:pt idx="7536" formatCode="0.00E+00">
                  <c:v>8.6900486806484798E-8</c:v>
                </c:pt>
                <c:pt idx="7537" formatCode="0.00E+00">
                  <c:v>8.6197049498082299E-8</c:v>
                </c:pt>
                <c:pt idx="7538" formatCode="0.00E+00">
                  <c:v>8.5499607394012802E-8</c:v>
                </c:pt>
                <c:pt idx="7539" formatCode="0.00E+00">
                  <c:v>8.48076608939152E-8</c:v>
                </c:pt>
                <c:pt idx="7540" formatCode="0.00E+00">
                  <c:v>8.41212099977894E-8</c:v>
                </c:pt>
                <c:pt idx="7541" formatCode="0.00E+00">
                  <c:v>8.34402547056356E-8</c:v>
                </c:pt>
                <c:pt idx="7542" formatCode="0.00E+00">
                  <c:v>8.2764795017453694E-8</c:v>
                </c:pt>
                <c:pt idx="7543" formatCode="0.00E+00">
                  <c:v>8.2094830933243604E-8</c:v>
                </c:pt>
                <c:pt idx="7544" formatCode="0.00E+00">
                  <c:v>8.1429862852644406E-8</c:v>
                </c:pt>
                <c:pt idx="7545" formatCode="0.00E+00">
                  <c:v>8.0769890775655995E-8</c:v>
                </c:pt>
                <c:pt idx="7546" formatCode="0.00E+00">
                  <c:v>8.0115414302639399E-8</c:v>
                </c:pt>
                <c:pt idx="7547" formatCode="0.00E+00">
                  <c:v>7.9466433433594803E-8</c:v>
                </c:pt>
                <c:pt idx="7548" formatCode="0.00E+00">
                  <c:v>7.8822448568160994E-8</c:v>
                </c:pt>
                <c:pt idx="7549" formatCode="0.00E+00">
                  <c:v>7.8183459706337999E-8</c:v>
                </c:pt>
                <c:pt idx="7550" formatCode="0.00E+00">
                  <c:v>7.7549466848125803E-8</c:v>
                </c:pt>
                <c:pt idx="7551" formatCode="0.00E+00">
                  <c:v>7.6920469993524394E-8</c:v>
                </c:pt>
                <c:pt idx="7552" formatCode="0.00E+00">
                  <c:v>7.6296469142533799E-8</c:v>
                </c:pt>
                <c:pt idx="7553" formatCode="0.00E+00">
                  <c:v>7.5677464295154095E-8</c:v>
                </c:pt>
                <c:pt idx="7554" formatCode="0.00E+00">
                  <c:v>7.50634554513851E-8</c:v>
                </c:pt>
                <c:pt idx="7555" formatCode="0.00E+00">
                  <c:v>7.4454442611226997E-8</c:v>
                </c:pt>
                <c:pt idx="7556" formatCode="0.00E+00">
                  <c:v>7.3850425774679707E-8</c:v>
                </c:pt>
                <c:pt idx="7557" formatCode="0.00E+00">
                  <c:v>7.3250905341382096E-8</c:v>
                </c:pt>
                <c:pt idx="7558" formatCode="0.00E+00">
                  <c:v>7.2655381710973095E-8</c:v>
                </c:pt>
                <c:pt idx="7559" formatCode="0.00E+00">
                  <c:v>7.2065353684536096E-8</c:v>
                </c:pt>
                <c:pt idx="7560" formatCode="0.00E+00">
                  <c:v>7.1480321661709896E-8</c:v>
                </c:pt>
                <c:pt idx="7561" formatCode="0.00E+00">
                  <c:v>7.0899286441772294E-8</c:v>
                </c:pt>
                <c:pt idx="7562" formatCode="0.00E+00">
                  <c:v>7.0323247225445505E-8</c:v>
                </c:pt>
                <c:pt idx="7563" formatCode="0.00E+00">
                  <c:v>6.9751704412368501E-8</c:v>
                </c:pt>
                <c:pt idx="7564" formatCode="0.00E+00">
                  <c:v>6.9185157602902297E-8</c:v>
                </c:pt>
                <c:pt idx="7565" formatCode="0.00E+00">
                  <c:v>6.8622607596324703E-8</c:v>
                </c:pt>
                <c:pt idx="7566" formatCode="0.00E+00">
                  <c:v>6.8064553992996895E-8</c:v>
                </c:pt>
                <c:pt idx="7567" formatCode="0.00E+00">
                  <c:v>6.7510996792918805E-8</c:v>
                </c:pt>
                <c:pt idx="7568" formatCode="0.00E+00">
                  <c:v>6.6961935996090394E-8</c:v>
                </c:pt>
                <c:pt idx="7569" formatCode="0.00E+00">
                  <c:v>6.6417371602511795E-8</c:v>
                </c:pt>
                <c:pt idx="7570" formatCode="0.00E+00">
                  <c:v>6.5876804011821806E-8</c:v>
                </c:pt>
                <c:pt idx="7571" formatCode="0.00E+00">
                  <c:v>6.5340732824381496E-8</c:v>
                </c:pt>
                <c:pt idx="7572" formatCode="0.00E+00">
                  <c:v>6.4809158040190998E-8</c:v>
                </c:pt>
                <c:pt idx="7573" formatCode="0.00E+00">
                  <c:v>6.4281580058889097E-8</c:v>
                </c:pt>
                <c:pt idx="7574" formatCode="0.00E+00">
                  <c:v>6.3757998880475899E-8</c:v>
                </c:pt>
                <c:pt idx="7575" formatCode="0.00E+00">
                  <c:v>6.3238914105312394E-8</c:v>
                </c:pt>
                <c:pt idx="7576" formatCode="0.00E+00">
                  <c:v>6.2723826133037606E-8</c:v>
                </c:pt>
                <c:pt idx="7577" formatCode="0.00E+00">
                  <c:v>6.2212734963651402E-8</c:v>
                </c:pt>
                <c:pt idx="7578" formatCode="0.00E+00">
                  <c:v>6.1706140197514903E-8</c:v>
                </c:pt>
                <c:pt idx="7579" formatCode="0.00E+00">
                  <c:v>6.1203042633906E-8</c:v>
                </c:pt>
                <c:pt idx="7580" formatCode="0.00E+00">
                  <c:v>6.0704441473546895E-8</c:v>
                </c:pt>
                <c:pt idx="7581" formatCode="0.00E+00">
                  <c:v>6.0209837116076401E-8</c:v>
                </c:pt>
                <c:pt idx="7582" formatCode="0.00E+00">
                  <c:v>5.9718729961133397E-8</c:v>
                </c:pt>
                <c:pt idx="7583" formatCode="0.00E+00">
                  <c:v>5.9231619609079103E-8</c:v>
                </c:pt>
                <c:pt idx="7584" formatCode="0.00E+00">
                  <c:v>5.8748506059913499E-8</c:v>
                </c:pt>
                <c:pt idx="7585" formatCode="0.00E+00">
                  <c:v>5.82693893136365E-8</c:v>
                </c:pt>
                <c:pt idx="7586" formatCode="0.00E+00">
                  <c:v>5.7794269370248197E-8</c:v>
                </c:pt>
                <c:pt idx="7587" formatCode="0.00E+00">
                  <c:v>5.7322646629387398E-8</c:v>
                </c:pt>
                <c:pt idx="7588" formatCode="0.00E+00">
                  <c:v>5.68545210910542E-8</c:v>
                </c:pt>
                <c:pt idx="7589" formatCode="0.00E+00">
                  <c:v>5.63903923556097E-8</c:v>
                </c:pt>
                <c:pt idx="7590" formatCode="0.00E+00">
                  <c:v>5.5930260423053797E-8</c:v>
                </c:pt>
                <c:pt idx="7591" formatCode="0.00E+00">
                  <c:v>5.5473625693025497E-8</c:v>
                </c:pt>
                <c:pt idx="7592" formatCode="0.00E+00">
                  <c:v>5.5020488165524699E-8</c:v>
                </c:pt>
                <c:pt idx="7593" formatCode="0.00E+00">
                  <c:v>5.4570847840551498E-8</c:v>
                </c:pt>
                <c:pt idx="7594" formatCode="0.00E+00">
                  <c:v>5.4125204318467E-8</c:v>
                </c:pt>
                <c:pt idx="7595" formatCode="0.00E+00">
                  <c:v>5.3683057998909998E-8</c:v>
                </c:pt>
                <c:pt idx="7596" formatCode="0.00E+00">
                  <c:v>5.3243909281519497E-8</c:v>
                </c:pt>
                <c:pt idx="7597" formatCode="0.00E+00">
                  <c:v>5.28087573670177E-8</c:v>
                </c:pt>
                <c:pt idx="7598" formatCode="0.00E+00">
                  <c:v>5.23771026550434E-8</c:v>
                </c:pt>
                <c:pt idx="7599" formatCode="0.00E+00">
                  <c:v>5.1948945145596702E-8</c:v>
                </c:pt>
                <c:pt idx="7600" formatCode="0.00E+00">
                  <c:v>5.1523785238316498E-8</c:v>
                </c:pt>
                <c:pt idx="7601" formatCode="0.00E+00">
                  <c:v>5.1102622133924998E-8</c:v>
                </c:pt>
                <c:pt idx="7602" formatCode="0.00E+00">
                  <c:v>5.0684456631699899E-8</c:v>
                </c:pt>
                <c:pt idx="7603" formatCode="0.00E+00">
                  <c:v>5.0269788332002397E-8</c:v>
                </c:pt>
                <c:pt idx="7604" formatCode="0.00E+00">
                  <c:v>4.9858117634471402E-8</c:v>
                </c:pt>
                <c:pt idx="7605" formatCode="0.00E+00">
                  <c:v>4.9450443739829097E-8</c:v>
                </c:pt>
                <c:pt idx="7606" formatCode="0.00E+00">
                  <c:v>4.9044768246630999E-8</c:v>
                </c:pt>
                <c:pt idx="7607" formatCode="0.00E+00">
                  <c:v>4.8643089556321598E-8</c:v>
                </c:pt>
                <c:pt idx="7608" formatCode="0.00E+00">
                  <c:v>4.8244908068539798E-8</c:v>
                </c:pt>
                <c:pt idx="7609" formatCode="0.00E+00">
                  <c:v>4.78497241829245E-8</c:v>
                </c:pt>
                <c:pt idx="7610" formatCode="0.00E+00">
                  <c:v>4.7457537899475697E-8</c:v>
                </c:pt>
                <c:pt idx="7611" formatCode="0.00E+00">
                  <c:v>4.7068848818554403E-8</c:v>
                </c:pt>
                <c:pt idx="7612" formatCode="0.00E+00">
                  <c:v>4.6683157339799597E-8</c:v>
                </c:pt>
                <c:pt idx="7613" formatCode="0.00E+00">
                  <c:v>4.6300463463211299E-8</c:v>
                </c:pt>
                <c:pt idx="7614" formatCode="0.00E+00">
                  <c:v>4.5920767188789502E-8</c:v>
                </c:pt>
                <c:pt idx="7615" formatCode="0.00E+00">
                  <c:v>4.5544568116895301E-8</c:v>
                </c:pt>
                <c:pt idx="7616" formatCode="0.00E+00">
                  <c:v>4.51708670468065E-8</c:v>
                </c:pt>
                <c:pt idx="7617" formatCode="0.00E+00">
                  <c:v>4.4800663179245202E-8</c:v>
                </c:pt>
                <c:pt idx="7618" formatCode="0.00E+00">
                  <c:v>4.4432957313489297E-8</c:v>
                </c:pt>
                <c:pt idx="7619" formatCode="0.00E+00">
                  <c:v>4.4068249049899999E-8</c:v>
                </c:pt>
                <c:pt idx="7620" formatCode="0.00E+00">
                  <c:v>4.3706538388477097E-8</c:v>
                </c:pt>
                <c:pt idx="7621" formatCode="0.00E+00">
                  <c:v>4.3347825329220702E-8</c:v>
                </c:pt>
                <c:pt idx="7622" formatCode="0.00E+00">
                  <c:v>4.2992109872130802E-8</c:v>
                </c:pt>
                <c:pt idx="7623" formatCode="0.00E+00">
                  <c:v>4.2638892416846302E-8</c:v>
                </c:pt>
                <c:pt idx="7624" formatCode="0.00E+00">
                  <c:v>4.2289172164089397E-8</c:v>
                </c:pt>
                <c:pt idx="7625" formatCode="0.00E+00">
                  <c:v>4.1941450312776798E-8</c:v>
                </c:pt>
                <c:pt idx="7626" formatCode="0.00E+00">
                  <c:v>4.1597225663991802E-8</c:v>
                </c:pt>
                <c:pt idx="7627" formatCode="0.00E+00">
                  <c:v>4.1255499017012198E-8</c:v>
                </c:pt>
                <c:pt idx="7628" formatCode="0.00E+00">
                  <c:v>4.0916270371837902E-8</c:v>
                </c:pt>
                <c:pt idx="7629" formatCode="0.00E+00">
                  <c:v>4.05800393288302E-8</c:v>
                </c:pt>
                <c:pt idx="7630" formatCode="0.00E+00">
                  <c:v>4.0246306287627898E-8</c:v>
                </c:pt>
                <c:pt idx="7631" formatCode="0.00E+00">
                  <c:v>3.9915570848592097E-8</c:v>
                </c:pt>
                <c:pt idx="7632" formatCode="0.00E+00">
                  <c:v>3.9587333411361603E-8</c:v>
                </c:pt>
                <c:pt idx="7633" formatCode="0.00E+00">
                  <c:v>3.9261593975936602E-8</c:v>
                </c:pt>
                <c:pt idx="7634" formatCode="0.00E+00">
                  <c:v>3.8938852142678102E-8</c:v>
                </c:pt>
                <c:pt idx="7635" formatCode="0.00E+00">
                  <c:v>3.8618108710863901E-8</c:v>
                </c:pt>
                <c:pt idx="7636" formatCode="0.00E+00">
                  <c:v>3.8300362881216102E-8</c:v>
                </c:pt>
                <c:pt idx="7637" formatCode="0.00E+00">
                  <c:v>3.7985115053373802E-8</c:v>
                </c:pt>
                <c:pt idx="7638" formatCode="0.00E+00">
                  <c:v>3.7672864827698003E-8</c:v>
                </c:pt>
                <c:pt idx="7639" formatCode="0.00E+00">
                  <c:v>3.7362613003466503E-8</c:v>
                </c:pt>
                <c:pt idx="7640" formatCode="0.00E+00">
                  <c:v>3.7054859181040403E-8</c:v>
                </c:pt>
                <c:pt idx="7641" formatCode="0.00E+00">
                  <c:v>3.6749603360419703E-8</c:v>
                </c:pt>
                <c:pt idx="7642" formatCode="0.00E+00">
                  <c:v>3.6446845541604403E-8</c:v>
                </c:pt>
                <c:pt idx="7643" formatCode="0.00E+00">
                  <c:v>3.6146585724594602E-8</c:v>
                </c:pt>
                <c:pt idx="7644" formatCode="0.00E+00">
                  <c:v>3.5848823909390102E-8</c:v>
                </c:pt>
                <c:pt idx="7645" formatCode="0.00E+00">
                  <c:v>3.5553560095991002E-8</c:v>
                </c:pt>
                <c:pt idx="7646" formatCode="0.00E+00">
                  <c:v>3.52602946840363E-8</c:v>
                </c:pt>
                <c:pt idx="7647" formatCode="0.00E+00">
                  <c:v>3.4969527273886998E-8</c:v>
                </c:pt>
                <c:pt idx="7648" formatCode="0.00E+00">
                  <c:v>3.4681257865543103E-8</c:v>
                </c:pt>
                <c:pt idx="7649" formatCode="0.00E+00">
                  <c:v>3.4394986858643499E-8</c:v>
                </c:pt>
                <c:pt idx="7650" formatCode="0.00E+00">
                  <c:v>3.4111713453910397E-8</c:v>
                </c:pt>
                <c:pt idx="7651" formatCode="0.00E+00">
                  <c:v>3.3829938850260499E-8</c:v>
                </c:pt>
                <c:pt idx="7652" formatCode="0.00E+00">
                  <c:v>3.3551161848777103E-8</c:v>
                </c:pt>
                <c:pt idx="7653" formatCode="0.00E+00">
                  <c:v>3.3273883648377003E-8</c:v>
                </c:pt>
                <c:pt idx="7654" formatCode="0.00E+00">
                  <c:v>3.2999603050143299E-8</c:v>
                </c:pt>
                <c:pt idx="7655" formatCode="0.00E+00">
                  <c:v>3.2726821252992898E-8</c:v>
                </c:pt>
                <c:pt idx="7656" formatCode="0.00E+00">
                  <c:v>3.2456537457647903E-8</c:v>
                </c:pt>
                <c:pt idx="7657" formatCode="0.00E+00">
                  <c:v>3.2188751664108302E-8</c:v>
                </c:pt>
                <c:pt idx="7658" formatCode="0.00E+00">
                  <c:v>3.1922964272013099E-8</c:v>
                </c:pt>
                <c:pt idx="7659" formatCode="0.00E+00">
                  <c:v>3.1659175281362103E-8</c:v>
                </c:pt>
                <c:pt idx="7660" formatCode="0.00E+00">
                  <c:v>3.1397384692155497E-8</c:v>
                </c:pt>
                <c:pt idx="7661" formatCode="0.00E+00">
                  <c:v>3.1138092104754299E-8</c:v>
                </c:pt>
                <c:pt idx="7662" formatCode="0.00E+00">
                  <c:v>3.0880797918797498E-8</c:v>
                </c:pt>
                <c:pt idx="7663" formatCode="0.00E+00">
                  <c:v>3.0625502134284897E-8</c:v>
                </c:pt>
                <c:pt idx="7664" formatCode="0.00E+00">
                  <c:v>3.03722047512167E-8</c:v>
                </c:pt>
                <c:pt idx="7665" formatCode="0.00E+00">
                  <c:v>3.0120905769592803E-8</c:v>
                </c:pt>
                <c:pt idx="7666" formatCode="0.00E+00">
                  <c:v>2.9872104789774299E-8</c:v>
                </c:pt>
                <c:pt idx="7667" formatCode="0.00E+00">
                  <c:v>2.9624802611038999E-8</c:v>
                </c:pt>
                <c:pt idx="7668" formatCode="0.00E+00">
                  <c:v>2.93794988337481E-8</c:v>
                </c:pt>
                <c:pt idx="7669" formatCode="0.00E+00">
                  <c:v>2.9136693058262602E-8</c:v>
                </c:pt>
                <c:pt idx="7670" formatCode="0.00E+00">
                  <c:v>2.8895386083860301E-8</c:v>
                </c:pt>
                <c:pt idx="7671" formatCode="0.00E+00">
                  <c:v>2.8656077510902299E-8</c:v>
                </c:pt>
                <c:pt idx="7672" formatCode="0.00E+00">
                  <c:v>2.8418767339388701E-8</c:v>
                </c:pt>
                <c:pt idx="7673" formatCode="0.00E+00">
                  <c:v>2.8183455569319399E-8</c:v>
                </c:pt>
                <c:pt idx="7674" formatCode="0.00E+00">
                  <c:v>2.7950142200694399E-8</c:v>
                </c:pt>
                <c:pt idx="7675" formatCode="0.00E+00">
                  <c:v>2.7718827233513801E-8</c:v>
                </c:pt>
                <c:pt idx="7676" formatCode="0.00E+00">
                  <c:v>2.74890110674164E-8</c:v>
                </c:pt>
                <c:pt idx="7677" formatCode="0.00E+00">
                  <c:v>2.7261193302763302E-8</c:v>
                </c:pt>
                <c:pt idx="7678" formatCode="0.00E+00">
                  <c:v>2.7035373939554498E-8</c:v>
                </c:pt>
                <c:pt idx="7679" formatCode="0.00E+00">
                  <c:v>2.6810553777067901E-8</c:v>
                </c:pt>
                <c:pt idx="7680" formatCode="0.00E+00">
                  <c:v>2.65882316163867E-8</c:v>
                </c:pt>
                <c:pt idx="7681" formatCode="0.00E+00">
                  <c:v>2.6367907857149901E-8</c:v>
                </c:pt>
                <c:pt idx="7682" formatCode="0.00E+00">
                  <c:v>2.6149082898996299E-8</c:v>
                </c:pt>
                <c:pt idx="7683" formatCode="0.00E+00">
                  <c:v>2.5932256342286999E-8</c:v>
                </c:pt>
                <c:pt idx="7684" formatCode="0.00E+00">
                  <c:v>2.57169285866609E-8</c:v>
                </c:pt>
                <c:pt idx="7685" formatCode="0.00E+00">
                  <c:v>2.55035992324792E-8</c:v>
                </c:pt>
                <c:pt idx="7686" formatCode="0.00E+00">
                  <c:v>2.5292268279741801E-8</c:v>
                </c:pt>
                <c:pt idx="7687" formatCode="0.00E+00">
                  <c:v>2.5081936527726602E-8</c:v>
                </c:pt>
                <c:pt idx="7688" formatCode="0.00E+00">
                  <c:v>2.48741027775167E-8</c:v>
                </c:pt>
                <c:pt idx="7689" formatCode="0.00E+00">
                  <c:v>2.4667268228029099E-8</c:v>
                </c:pt>
                <c:pt idx="7690" formatCode="0.00E+00">
                  <c:v>2.4462432079985701E-8</c:v>
                </c:pt>
                <c:pt idx="7691" formatCode="0.00E+00">
                  <c:v>2.4259094733025601E-8</c:v>
                </c:pt>
                <c:pt idx="7692" formatCode="0.00E+00">
                  <c:v>2.4057755787509901E-8</c:v>
                </c:pt>
                <c:pt idx="7693" formatCode="0.00E+00">
                  <c:v>2.38579156430773E-8</c:v>
                </c:pt>
                <c:pt idx="7694" formatCode="0.00E+00">
                  <c:v>2.3659574299728E-8</c:v>
                </c:pt>
                <c:pt idx="7695" formatCode="0.00E+00">
                  <c:v>2.3462731757461999E-8</c:v>
                </c:pt>
                <c:pt idx="7696" formatCode="0.00E+00">
                  <c:v>2.3267887616640301E-8</c:v>
                </c:pt>
                <c:pt idx="7697" formatCode="0.00E+00">
                  <c:v>2.30745422769018E-8</c:v>
                </c:pt>
                <c:pt idx="7698" formatCode="0.00E+00">
                  <c:v>2.2882695738246599E-8</c:v>
                </c:pt>
                <c:pt idx="7699" formatCode="0.00E+00">
                  <c:v>2.26923480006746E-8</c:v>
                </c:pt>
                <c:pt idx="7700" formatCode="0.00E+00">
                  <c:v>2.25034990641859E-8</c:v>
                </c:pt>
                <c:pt idx="7701" formatCode="0.00E+00">
                  <c:v>2.2316148928780398E-8</c:v>
                </c:pt>
                <c:pt idx="7702" formatCode="0.00E+00">
                  <c:v>2.2130297594458101E-8</c:v>
                </c:pt>
                <c:pt idx="7703" formatCode="0.00E+00">
                  <c:v>2.1946444661580201E-8</c:v>
                </c:pt>
                <c:pt idx="7704" formatCode="0.00E+00">
                  <c:v>2.1763590929424398E-8</c:v>
                </c:pt>
                <c:pt idx="7705" formatCode="0.00E+00">
                  <c:v>2.1582235998351899E-8</c:v>
                </c:pt>
                <c:pt idx="7706" formatCode="0.00E+00">
                  <c:v>2.1402879468723702E-8</c:v>
                </c:pt>
                <c:pt idx="7707" formatCode="0.00E+00">
                  <c:v>2.12245221398177E-8</c:v>
                </c:pt>
                <c:pt idx="7708" formatCode="0.00E+00">
                  <c:v>2.1047663611994899E-8</c:v>
                </c:pt>
                <c:pt idx="7709" formatCode="0.00E+00">
                  <c:v>2.0872303885255399E-8</c:v>
                </c:pt>
                <c:pt idx="7710" formatCode="0.00E+00">
                  <c:v>2.0698442959599099E-8</c:v>
                </c:pt>
                <c:pt idx="7711" formatCode="0.00E+00">
                  <c:v>2.0526080835026001E-8</c:v>
                </c:pt>
                <c:pt idx="7712" formatCode="0.00E+00">
                  <c:v>2.0354717911175101E-8</c:v>
                </c:pt>
                <c:pt idx="7713" formatCode="0.00E+00">
                  <c:v>2.0184853788407499E-8</c:v>
                </c:pt>
                <c:pt idx="7714" formatCode="0.00E+00">
                  <c:v>2.00164884667231E-8</c:v>
                </c:pt>
                <c:pt idx="7715" formatCode="0.00E+00">
                  <c:v>1.98496219461219E-8</c:v>
                </c:pt>
                <c:pt idx="7716" formatCode="0.00E+00">
                  <c:v>1.9684254226603999E-8</c:v>
                </c:pt>
                <c:pt idx="7717" formatCode="0.00E+00">
                  <c:v>1.9519885707808202E-8</c:v>
                </c:pt>
                <c:pt idx="7718" formatCode="0.00E+00">
                  <c:v>1.9357015990095701E-8</c:v>
                </c:pt>
                <c:pt idx="7719" formatCode="0.00E+00">
                  <c:v>1.9195645073466401E-8</c:v>
                </c:pt>
                <c:pt idx="7720" formatCode="0.00E+00">
                  <c:v>1.9035273357559301E-8</c:v>
                </c:pt>
                <c:pt idx="7721" formatCode="0.00E+00">
                  <c:v>1.8876400442735501E-8</c:v>
                </c:pt>
                <c:pt idx="7722" formatCode="0.00E+00">
                  <c:v>1.8719026328994901E-8</c:v>
                </c:pt>
                <c:pt idx="7723" formatCode="0.00E+00">
                  <c:v>1.8562651415976402E-8</c:v>
                </c:pt>
                <c:pt idx="7724" formatCode="0.00E+00">
                  <c:v>1.8407275703680101E-8</c:v>
                </c:pt>
                <c:pt idx="7725" formatCode="0.00E+00">
                  <c:v>1.8253898392828198E-8</c:v>
                </c:pt>
                <c:pt idx="7726" formatCode="0.00E+00">
                  <c:v>1.8101020682337301E-8</c:v>
                </c:pt>
                <c:pt idx="7727" formatCode="0.00E+00">
                  <c:v>1.7949641772929601E-8</c:v>
                </c:pt>
                <c:pt idx="7728" formatCode="0.00E+00">
                  <c:v>1.7799761664605199E-8</c:v>
                </c:pt>
                <c:pt idx="7729" formatCode="0.00E+00">
                  <c:v>1.7650880757003002E-8</c:v>
                </c:pt>
                <c:pt idx="7730" formatCode="0.00E+00">
                  <c:v>1.7503498650483999E-8</c:v>
                </c:pt>
                <c:pt idx="7731" formatCode="0.00E+00">
                  <c:v>1.7357115744687198E-8</c:v>
                </c:pt>
                <c:pt idx="7732" formatCode="0.00E+00">
                  <c:v>1.7211732039612501E-8</c:v>
                </c:pt>
                <c:pt idx="7733" formatCode="0.00E+00">
                  <c:v>1.7067847135621101E-8</c:v>
                </c:pt>
                <c:pt idx="7734" formatCode="0.00E+00">
                  <c:v>1.69249614323518E-8</c:v>
                </c:pt>
                <c:pt idx="7735" formatCode="0.00E+00">
                  <c:v>1.67835745301658E-8</c:v>
                </c:pt>
                <c:pt idx="7736" formatCode="0.00E+00">
                  <c:v>1.6643186828702001E-8</c:v>
                </c:pt>
                <c:pt idx="7737" formatCode="0.00E+00">
                  <c:v>1.65037983279603E-8</c:v>
                </c:pt>
                <c:pt idx="7738" formatCode="0.00E+00">
                  <c:v>1.6365409027940801E-8</c:v>
                </c:pt>
                <c:pt idx="7739" formatCode="0.00E+00">
                  <c:v>1.6228518529004499E-8</c:v>
                </c:pt>
                <c:pt idx="7740" formatCode="0.00E+00">
                  <c:v>1.60926272307904E-8</c:v>
                </c:pt>
                <c:pt idx="7741" formatCode="0.00E+00">
                  <c:v>1.59577351332984E-8</c:v>
                </c:pt>
                <c:pt idx="7742" formatCode="0.00E+00">
                  <c:v>1.5824341836889701E-8</c:v>
                </c:pt>
                <c:pt idx="7743" formatCode="0.00E+00">
                  <c:v>1.5691448140842099E-8</c:v>
                </c:pt>
                <c:pt idx="7744" formatCode="0.00E+00">
                  <c:v>1.5560053245877699E-8</c:v>
                </c:pt>
                <c:pt idx="7745" formatCode="0.00E+00">
                  <c:v>1.5429657551635501E-8</c:v>
                </c:pt>
                <c:pt idx="7746" formatCode="0.00E+00">
                  <c:v>1.5300261058115399E-8</c:v>
                </c:pt>
                <c:pt idx="7747" formatCode="0.00E+00">
                  <c:v>1.51718637653175E-8</c:v>
                </c:pt>
                <c:pt idx="7748" formatCode="0.00E+00">
                  <c:v>1.5044465673241799E-8</c:v>
                </c:pt>
                <c:pt idx="7749" formatCode="0.00E+00">
                  <c:v>1.49185663822493E-8</c:v>
                </c:pt>
                <c:pt idx="7750" formatCode="0.00E+00">
                  <c:v>1.4793166691617801E-8</c:v>
                </c:pt>
                <c:pt idx="7751" formatCode="0.00E+00">
                  <c:v>1.4669265802069699E-8</c:v>
                </c:pt>
                <c:pt idx="7752" formatCode="0.00E+00">
                  <c:v>1.45458645128826E-8</c:v>
                </c:pt>
                <c:pt idx="7753" formatCode="0.00E+00">
                  <c:v>1.4423962024778799E-8</c:v>
                </c:pt>
                <c:pt idx="7754" formatCode="0.00E+00">
                  <c:v>1.43030587373971E-8</c:v>
                </c:pt>
                <c:pt idx="7755" formatCode="0.00E+00">
                  <c:v>1.41826550503765E-8</c:v>
                </c:pt>
                <c:pt idx="7756" formatCode="0.00E+00">
                  <c:v>1.4063750164439099E-8</c:v>
                </c:pt>
                <c:pt idx="7757" formatCode="0.00E+00">
                  <c:v>1.3945844479223899E-8</c:v>
                </c:pt>
                <c:pt idx="7758" formatCode="0.00E+00">
                  <c:v>1.3828438394369801E-8</c:v>
                </c:pt>
                <c:pt idx="7759" formatCode="0.00E+00">
                  <c:v>1.3712531110599001E-8</c:v>
                </c:pt>
                <c:pt idx="7760" formatCode="0.00E+00">
                  <c:v>1.3597123427189201E-8</c:v>
                </c:pt>
                <c:pt idx="7761" formatCode="0.00E+00">
                  <c:v>1.3482714944501501E-8</c:v>
                </c:pt>
                <c:pt idx="7762" formatCode="0.00E+00">
                  <c:v>1.33693056625361E-8</c:v>
                </c:pt>
                <c:pt idx="7763" formatCode="0.00E+00">
                  <c:v>1.32568955812928E-8</c:v>
                </c:pt>
                <c:pt idx="7764" formatCode="0.00E+00">
                  <c:v>1.31454847007717E-8</c:v>
                </c:pt>
                <c:pt idx="7765" formatCode="0.00E+00">
                  <c:v>1.30350730209727E-8</c:v>
                </c:pt>
                <c:pt idx="7766" formatCode="0.00E+00">
                  <c:v>1.29251609415348E-8</c:v>
                </c:pt>
                <c:pt idx="7767" formatCode="0.00E+00">
                  <c:v>1.28167476631801E-8</c:v>
                </c:pt>
                <c:pt idx="7768" formatCode="0.00E+00">
                  <c:v>1.27088339851866E-8</c:v>
                </c:pt>
                <c:pt idx="7769" formatCode="0.00E+00">
                  <c:v>1.26019195079152E-8</c:v>
                </c:pt>
                <c:pt idx="7770" formatCode="0.00E+00">
                  <c:v>1.2495504631004901E-8</c:v>
                </c:pt>
                <c:pt idx="7771" formatCode="0.00E+00">
                  <c:v>1.23905885551778E-8</c:v>
                </c:pt>
                <c:pt idx="7772" formatCode="0.00E+00">
                  <c:v>1.2286172079711799E-8</c:v>
                </c:pt>
                <c:pt idx="7773" formatCode="0.00E+00">
                  <c:v>1.21827548049679E-8</c:v>
                </c:pt>
                <c:pt idx="7774" formatCode="0.00E+00">
                  <c:v>1.20803367309463E-8</c:v>
                </c:pt>
                <c:pt idx="7775" formatCode="0.00E+00">
                  <c:v>1.1978418257285699E-8</c:v>
                </c:pt>
                <c:pt idx="7776" formatCode="0.00E+00">
                  <c:v>1.1877498984347301E-8</c:v>
                </c:pt>
                <c:pt idx="7777" formatCode="0.00E+00">
                  <c:v>1.1777578912131E-8</c:v>
                </c:pt>
                <c:pt idx="7778" formatCode="0.00E+00">
                  <c:v>1.1678158440275799E-8</c:v>
                </c:pt>
                <c:pt idx="7779" formatCode="0.00E+00">
                  <c:v>1.1579737169142801E-8</c:v>
                </c:pt>
                <c:pt idx="7780" formatCode="0.00E+00">
                  <c:v>1.14818154983709E-8</c:v>
                </c:pt>
                <c:pt idx="7781" formatCode="0.00E+00">
                  <c:v>1.13853926286822E-8</c:v>
                </c:pt>
                <c:pt idx="7782" formatCode="0.00E+00">
                  <c:v>1.12889697589935E-8</c:v>
                </c:pt>
                <c:pt idx="7783" formatCode="0.00E+00">
                  <c:v>1.1194045690388E-8</c:v>
                </c:pt>
                <c:pt idx="7784" formatCode="0.00E+00">
                  <c:v>1.10996212221436E-8</c:v>
                </c:pt>
                <c:pt idx="7785" formatCode="0.00E+00">
                  <c:v>1.10056963542604E-8</c:v>
                </c:pt>
                <c:pt idx="7786" formatCode="0.00E+00">
                  <c:v>1.09127706870992E-8</c:v>
                </c:pt>
                <c:pt idx="7787" formatCode="0.00E+00">
                  <c:v>1.08208442206603E-8</c:v>
                </c:pt>
                <c:pt idx="7788" formatCode="0.00E+00">
                  <c:v>1.07294173545824E-8</c:v>
                </c:pt>
                <c:pt idx="7789" formatCode="0.00E+00">
                  <c:v>1.0638989689226701E-8</c:v>
                </c:pt>
                <c:pt idx="7790" formatCode="0.00E+00">
                  <c:v>1.0549061624232E-8</c:v>
                </c:pt>
                <c:pt idx="7791" formatCode="0.00E+00">
                  <c:v>1.04601327599596E-8</c:v>
                </c:pt>
                <c:pt idx="7792" formatCode="0.00E+00">
                  <c:v>1.0371703496048201E-8</c:v>
                </c:pt>
                <c:pt idx="7793" formatCode="0.00E+00">
                  <c:v>1.02837738324979E-8</c:v>
                </c:pt>
                <c:pt idx="7794" formatCode="0.00E+00">
                  <c:v>1.0196843369669701E-8</c:v>
                </c:pt>
                <c:pt idx="7795" formatCode="0.00E+00">
                  <c:v>1.01109121075637E-8</c:v>
                </c:pt>
                <c:pt idx="7796" formatCode="0.00E+00">
                  <c:v>1.0025480445818799E-8</c:v>
                </c:pt>
                <c:pt idx="7797" formatCode="0.00E+00">
                  <c:v>9.9405483844350295E-9</c:v>
                </c:pt>
                <c:pt idx="7798" formatCode="0.00E+00">
                  <c:v>9.8566155237733694E-9</c:v>
                </c:pt>
                <c:pt idx="7799" formatCode="0.00E+00">
                  <c:v>9.7731822634727905E-9</c:v>
                </c:pt>
                <c:pt idx="7800" formatCode="0.00E+00">
                  <c:v>9.6902486035332897E-9</c:v>
                </c:pt>
                <c:pt idx="7801" formatCode="0.00E+00">
                  <c:v>9.6083141443159498E-9</c:v>
                </c:pt>
                <c:pt idx="7802" formatCode="0.00E+00">
                  <c:v>9.5273788858207792E-9</c:v>
                </c:pt>
                <c:pt idx="7803" formatCode="0.00E+00">
                  <c:v>9.4464436273256003E-9</c:v>
                </c:pt>
                <c:pt idx="7804" formatCode="0.00E+00">
                  <c:v>9.3665075695525907E-9</c:v>
                </c:pt>
                <c:pt idx="7805" formatCode="0.00E+00">
                  <c:v>9.2870711121406608E-9</c:v>
                </c:pt>
                <c:pt idx="7806" formatCode="0.00E+00">
                  <c:v>9.2086338554508901E-9</c:v>
                </c:pt>
                <c:pt idx="7807" formatCode="0.00E+00">
                  <c:v>9.1306961991222108E-9</c:v>
                </c:pt>
                <c:pt idx="7808" formatCode="0.00E+00">
                  <c:v>9.0532581431545995E-9</c:v>
                </c:pt>
                <c:pt idx="7809" formatCode="0.00E+00">
                  <c:v>8.9768192879091608E-9</c:v>
                </c:pt>
                <c:pt idx="7810" formatCode="0.00E+00">
                  <c:v>8.9003804326637204E-9</c:v>
                </c:pt>
                <c:pt idx="7811" formatCode="0.00E+00">
                  <c:v>8.8249407781404393E-9</c:v>
                </c:pt>
                <c:pt idx="7812" formatCode="0.00E+00">
                  <c:v>8.7505003243393193E-9</c:v>
                </c:pt>
                <c:pt idx="7813" formatCode="0.00E+00">
                  <c:v>8.6760598705382108E-9</c:v>
                </c:pt>
                <c:pt idx="7814" formatCode="0.00E+00">
                  <c:v>8.6026186174592501E-9</c:v>
                </c:pt>
                <c:pt idx="7815" formatCode="0.00E+00">
                  <c:v>8.5296769647413806E-9</c:v>
                </c:pt>
                <c:pt idx="7816" formatCode="0.00E+00">
                  <c:v>8.4572349123845908E-9</c:v>
                </c:pt>
                <c:pt idx="7817" formatCode="0.00E+00">
                  <c:v>8.3852924603888807E-9</c:v>
                </c:pt>
                <c:pt idx="7818" formatCode="0.00E+00">
                  <c:v>8.3143492091153299E-9</c:v>
                </c:pt>
                <c:pt idx="7819" formatCode="0.00E+00">
                  <c:v>8.2439055582028604E-9</c:v>
                </c:pt>
                <c:pt idx="7820" formatCode="0.00E+00">
                  <c:v>8.1739615076514805E-9</c:v>
                </c:pt>
                <c:pt idx="7821" formatCode="0.00E+00">
                  <c:v>8.1045170574611802E-9</c:v>
                </c:pt>
                <c:pt idx="7822" formatCode="0.00E+00">
                  <c:v>8.0355722076319497E-9</c:v>
                </c:pt>
                <c:pt idx="7823" formatCode="0.00E+00">
                  <c:v>7.9676265585248902E-9</c:v>
                </c:pt>
                <c:pt idx="7824" formatCode="0.00E+00">
                  <c:v>7.8996809094178306E-9</c:v>
                </c:pt>
                <c:pt idx="7825" formatCode="0.00E+00">
                  <c:v>7.8327344610329403E-9</c:v>
                </c:pt>
                <c:pt idx="7826" formatCode="0.00E+00">
                  <c:v>7.7662876130091197E-9</c:v>
                </c:pt>
                <c:pt idx="7827" formatCode="0.00E+00">
                  <c:v>7.7003403653463903E-9</c:v>
                </c:pt>
                <c:pt idx="7828" formatCode="0.00E+00">
                  <c:v>7.6348927180447307E-9</c:v>
                </c:pt>
                <c:pt idx="7829" formatCode="0.00E+00">
                  <c:v>7.5699446711041607E-9</c:v>
                </c:pt>
                <c:pt idx="7830" formatCode="0.00E+00">
                  <c:v>7.5054962245246704E-9</c:v>
                </c:pt>
                <c:pt idx="7831" formatCode="0.00E+00">
                  <c:v>7.4415473783062597E-9</c:v>
                </c:pt>
                <c:pt idx="7832" formatCode="0.00E+00">
                  <c:v>7.3780981324489403E-9</c:v>
                </c:pt>
                <c:pt idx="7833" formatCode="0.00E+00">
                  <c:v>7.3156480873137703E-9</c:v>
                </c:pt>
                <c:pt idx="7834" formatCode="0.00E+00">
                  <c:v>7.2526984418175198E-9</c:v>
                </c:pt>
                <c:pt idx="7835" formatCode="0.00E+00">
                  <c:v>7.1912475974045198E-9</c:v>
                </c:pt>
                <c:pt idx="7836" formatCode="0.00E+00">
                  <c:v>7.1297967529915199E-9</c:v>
                </c:pt>
                <c:pt idx="7837" formatCode="0.00E+00">
                  <c:v>7.0693451093006801E-9</c:v>
                </c:pt>
                <c:pt idx="7838" formatCode="0.00E+00">
                  <c:v>7.0088934656098404E-9</c:v>
                </c:pt>
                <c:pt idx="7839" formatCode="0.00E+00">
                  <c:v>6.9494410226411599E-9</c:v>
                </c:pt>
                <c:pt idx="7840" formatCode="0.00E+00">
                  <c:v>6.8899885796724902E-9</c:v>
                </c:pt>
                <c:pt idx="7841" formatCode="0.00E+00">
                  <c:v>6.8315353374259699E-9</c:v>
                </c:pt>
                <c:pt idx="7842" formatCode="0.00E+00">
                  <c:v>6.7730820951794596E-9</c:v>
                </c:pt>
                <c:pt idx="7843" formatCode="0.00E+00">
                  <c:v>6.7156280536551003E-9</c:v>
                </c:pt>
                <c:pt idx="7844" formatCode="0.00E+00">
                  <c:v>6.6581740121307501E-9</c:v>
                </c:pt>
                <c:pt idx="7845" formatCode="0.00E+00">
                  <c:v>6.6017191713285601E-9</c:v>
                </c:pt>
                <c:pt idx="7846" formatCode="0.00E+00">
                  <c:v>6.54526433052637E-9</c:v>
                </c:pt>
                <c:pt idx="7847" formatCode="0.00E+00">
                  <c:v>6.4893090900852704E-9</c:v>
                </c:pt>
                <c:pt idx="7848" formatCode="0.00E+00">
                  <c:v>6.4343530503663202E-9</c:v>
                </c:pt>
                <c:pt idx="7849" formatCode="0.00E+00">
                  <c:v>6.3793970106473799E-9</c:v>
                </c:pt>
                <c:pt idx="7850" formatCode="0.00E+00">
                  <c:v>6.3249405712895102E-9</c:v>
                </c:pt>
                <c:pt idx="7851" formatCode="0.00E+00">
                  <c:v>6.2709837322927301E-9</c:v>
                </c:pt>
                <c:pt idx="7852" formatCode="0.00E+00">
                  <c:v>6.2175264936570296E-9</c:v>
                </c:pt>
                <c:pt idx="7853" formatCode="0.00E+00">
                  <c:v>6.1645688553824096E-9</c:v>
                </c:pt>
                <c:pt idx="7854" formatCode="0.00E+00">
                  <c:v>6.1116112171077897E-9</c:v>
                </c:pt>
                <c:pt idx="7855" formatCode="0.00E+00">
                  <c:v>6.0596527795553299E-9</c:v>
                </c:pt>
                <c:pt idx="7856" formatCode="0.00E+00">
                  <c:v>6.0076943420028701E-9</c:v>
                </c:pt>
                <c:pt idx="7857" formatCode="0.00E+00">
                  <c:v>5.9567351051725803E-9</c:v>
                </c:pt>
                <c:pt idx="7858" formatCode="0.00E+00">
                  <c:v>5.9057758683422799E-9</c:v>
                </c:pt>
                <c:pt idx="7859" formatCode="0.00E+00">
                  <c:v>5.8553162318730698E-9</c:v>
                </c:pt>
                <c:pt idx="7860" formatCode="0.00E+00">
                  <c:v>5.8053561957649402E-9</c:v>
                </c:pt>
                <c:pt idx="7861" formatCode="0.00E+00">
                  <c:v>5.7553961596568099E-9</c:v>
                </c:pt>
                <c:pt idx="7862" formatCode="0.00E+00">
                  <c:v>5.7064353242708396E-9</c:v>
                </c:pt>
                <c:pt idx="7863" formatCode="0.00E+00">
                  <c:v>5.6574744888848702E-9</c:v>
                </c:pt>
                <c:pt idx="7864" formatCode="0.00E+00">
                  <c:v>5.6090132538599797E-9</c:v>
                </c:pt>
                <c:pt idx="7865" formatCode="0.00E+00">
                  <c:v>5.5610516191961704E-9</c:v>
                </c:pt>
                <c:pt idx="7866" formatCode="0.00E+00">
                  <c:v>5.5135895848934499E-9</c:v>
                </c:pt>
                <c:pt idx="7867" formatCode="0.00E+00">
                  <c:v>5.4666271509518E-9</c:v>
                </c:pt>
                <c:pt idx="7868" formatCode="0.00E+00">
                  <c:v>5.41966471701016E-9</c:v>
                </c:pt>
                <c:pt idx="7869" formatCode="0.00E+00">
                  <c:v>5.3732018834295997E-9</c:v>
                </c:pt>
                <c:pt idx="7870" formatCode="0.00E+00">
                  <c:v>5.3272386502101199E-9</c:v>
                </c:pt>
                <c:pt idx="7871" formatCode="0.00E+00">
                  <c:v>5.2817750173517197E-9</c:v>
                </c:pt>
                <c:pt idx="7872" formatCode="0.00E+00">
                  <c:v>5.2368109848544001E-9</c:v>
                </c:pt>
                <c:pt idx="7873" formatCode="0.00E+00">
                  <c:v>5.1918469523570804E-9</c:v>
                </c:pt>
                <c:pt idx="7874" formatCode="0.00E+00">
                  <c:v>5.1473825202208404E-9</c:v>
                </c:pt>
                <c:pt idx="7875" formatCode="0.00E+00">
                  <c:v>5.1034176884456801E-9</c:v>
                </c:pt>
                <c:pt idx="7876" formatCode="0.00E+00">
                  <c:v>5.0594528566705296E-9</c:v>
                </c:pt>
                <c:pt idx="7877" formatCode="0.00E+00">
                  <c:v>5.0159876252564498E-9</c:v>
                </c:pt>
                <c:pt idx="7878" formatCode="0.00E+00">
                  <c:v>4.9730219942034604E-9</c:v>
                </c:pt>
                <c:pt idx="7879" formatCode="0.00E+00">
                  <c:v>4.9305559635115498E-9</c:v>
                </c:pt>
                <c:pt idx="7880" formatCode="0.00E+00">
                  <c:v>4.8880899328196301E-9</c:v>
                </c:pt>
                <c:pt idx="7881" formatCode="0.00E+00">
                  <c:v>4.8461235024888E-9</c:v>
                </c:pt>
                <c:pt idx="7882" formatCode="0.00E+00">
                  <c:v>4.8046566725190496E-9</c:v>
                </c:pt>
                <c:pt idx="7883" formatCode="0.00E+00">
                  <c:v>4.7636894429103896E-9</c:v>
                </c:pt>
                <c:pt idx="7884" formatCode="0.00E+00">
                  <c:v>4.7227222133017197E-9</c:v>
                </c:pt>
                <c:pt idx="7885" formatCode="0.00E+00">
                  <c:v>4.6822545840541302E-9</c:v>
                </c:pt>
                <c:pt idx="7886" formatCode="0.00E+00">
                  <c:v>4.64178695480654E-9</c:v>
                </c:pt>
                <c:pt idx="7887" formatCode="0.00E+00">
                  <c:v>4.6023185262811198E-9</c:v>
                </c:pt>
                <c:pt idx="7888" formatCode="0.00E+00">
                  <c:v>4.5628500977556996E-9</c:v>
                </c:pt>
                <c:pt idx="7889" formatCode="0.00E+00">
                  <c:v>4.5233816692302703E-9</c:v>
                </c:pt>
                <c:pt idx="7890" formatCode="0.00E+00">
                  <c:v>4.4844128410659298E-9</c:v>
                </c:pt>
                <c:pt idx="7891" formatCode="0.00E+00">
                  <c:v>4.4459436132626698E-9</c:v>
                </c:pt>
                <c:pt idx="7892" formatCode="0.00E+00">
                  <c:v>4.4079739858204903E-9</c:v>
                </c:pt>
                <c:pt idx="7893" formatCode="0.00E+00">
                  <c:v>4.3700043583783099E-9</c:v>
                </c:pt>
                <c:pt idx="7894" formatCode="0.00E+00">
                  <c:v>4.3325343312972101E-9</c:v>
                </c:pt>
                <c:pt idx="7895" formatCode="0.00E+00">
                  <c:v>4.2950643042161102E-9</c:v>
                </c:pt>
                <c:pt idx="7896" formatCode="0.00E+00">
                  <c:v>4.2585934778571697E-9</c:v>
                </c:pt>
                <c:pt idx="7897" formatCode="0.00E+00">
                  <c:v>4.2216230511371503E-9</c:v>
                </c:pt>
                <c:pt idx="7898" formatCode="0.00E+00">
                  <c:v>4.1856518251393002E-9</c:v>
                </c:pt>
                <c:pt idx="7899" formatCode="0.00E+00">
                  <c:v>4.1496805991414402E-9</c:v>
                </c:pt>
                <c:pt idx="7900" formatCode="0.00E+00">
                  <c:v>4.11370937314359E-9</c:v>
                </c:pt>
                <c:pt idx="7901" formatCode="0.00E+00">
                  <c:v>4.0782377475068097E-9</c:v>
                </c:pt>
                <c:pt idx="7902" formatCode="0.00E+00">
                  <c:v>4.0432657222311197E-9</c:v>
                </c:pt>
                <c:pt idx="7903" formatCode="0.00E+00">
                  <c:v>4.0082936969554298E-9</c:v>
                </c:pt>
                <c:pt idx="7904" formatCode="0.00E+00">
                  <c:v>3.9738212720408203E-9</c:v>
                </c:pt>
                <c:pt idx="7905" formatCode="0.00E+00">
                  <c:v>3.9398484474872897E-9</c:v>
                </c:pt>
                <c:pt idx="7906" formatCode="0.00E+00">
                  <c:v>3.9058756229337599E-9</c:v>
                </c:pt>
                <c:pt idx="7907" formatCode="0.00E+00">
                  <c:v>3.8724023987413098E-9</c:v>
                </c:pt>
                <c:pt idx="7908" formatCode="0.00E+00">
                  <c:v>3.8389291745488597E-9</c:v>
                </c:pt>
                <c:pt idx="7909" formatCode="0.00E+00">
                  <c:v>3.80595555071749E-9</c:v>
                </c:pt>
                <c:pt idx="7910" formatCode="0.00E+00">
                  <c:v>3.7729819268861303E-9</c:v>
                </c:pt>
                <c:pt idx="7911" formatCode="0.00E+00">
                  <c:v>3.7405079034158404E-9</c:v>
                </c:pt>
                <c:pt idx="7912" formatCode="0.00E+00">
                  <c:v>3.70853348030664E-9</c:v>
                </c:pt>
                <c:pt idx="7913" formatCode="0.00E+00">
                  <c:v>3.6765590571974301E-9</c:v>
                </c:pt>
                <c:pt idx="7914" formatCode="0.00E+00">
                  <c:v>3.6445846340882302E-9</c:v>
                </c:pt>
                <c:pt idx="7915" formatCode="0.00E+00">
                  <c:v>3.6131098113400999E-9</c:v>
                </c:pt>
                <c:pt idx="7916" formatCode="0.00E+00">
                  <c:v>3.5821345889530601E-9</c:v>
                </c:pt>
                <c:pt idx="7917" formatCode="0.00E+00">
                  <c:v>3.5511593665660199E-9</c:v>
                </c:pt>
                <c:pt idx="7918" formatCode="0.00E+00">
                  <c:v>3.5206837445400602E-9</c:v>
                </c:pt>
                <c:pt idx="7919" formatCode="0.00E+00">
                  <c:v>3.4902081225141001E-9</c:v>
                </c:pt>
                <c:pt idx="7920" formatCode="0.00E+00">
                  <c:v>3.46023210084922E-9</c:v>
                </c:pt>
                <c:pt idx="7921" formatCode="0.00E+00">
                  <c:v>3.43025607918434E-9</c:v>
                </c:pt>
                <c:pt idx="7922" formatCode="0.00E+00">
                  <c:v>3.40077965788054E-9</c:v>
                </c:pt>
                <c:pt idx="7923" formatCode="0.00E+00">
                  <c:v>3.3713032365767499E-9</c:v>
                </c:pt>
                <c:pt idx="7924" formatCode="0.00E+00">
                  <c:v>3.34232641563403E-9</c:v>
                </c:pt>
                <c:pt idx="7925" formatCode="0.00E+00">
                  <c:v>3.3133495946913101E-9</c:v>
                </c:pt>
                <c:pt idx="7926" formatCode="0.00E+00">
                  <c:v>3.2848723741096798E-9</c:v>
                </c:pt>
                <c:pt idx="7927" formatCode="0.00E+00">
                  <c:v>3.25639515352804E-9</c:v>
                </c:pt>
                <c:pt idx="7928" formatCode="0.00E+00">
                  <c:v>3.2279179329464101E-9</c:v>
                </c:pt>
                <c:pt idx="7929" formatCode="0.00E+00">
                  <c:v>3.2004399130869301E-9</c:v>
                </c:pt>
                <c:pt idx="7930" formatCode="0.00E+00">
                  <c:v>3.1724622928663799E-9</c:v>
                </c:pt>
                <c:pt idx="7931" formatCode="0.00E+00">
                  <c:v>3.1449842730069101E-9</c:v>
                </c:pt>
                <c:pt idx="7932" formatCode="0.00E+00">
                  <c:v>3.1180058535085201E-9</c:v>
                </c:pt>
                <c:pt idx="7933" formatCode="0.00E+00">
                  <c:v>3.0910274340101201E-9</c:v>
                </c:pt>
                <c:pt idx="7934" formatCode="0.00E+00">
                  <c:v>3.0645486148728101E-9</c:v>
                </c:pt>
                <c:pt idx="7935" formatCode="0.00E+00">
                  <c:v>3.03757019537442E-9</c:v>
                </c:pt>
                <c:pt idx="7936" formatCode="0.00E+00">
                  <c:v>3.0115909765981901E-9</c:v>
                </c:pt>
                <c:pt idx="7937" formatCode="0.00E+00">
                  <c:v>2.9856117578219701E-9</c:v>
                </c:pt>
                <c:pt idx="7938" formatCode="0.00E+00">
                  <c:v>2.9596325390457398E-9</c:v>
                </c:pt>
                <c:pt idx="7939" formatCode="0.00E+00">
                  <c:v>2.93415292063059E-9</c:v>
                </c:pt>
                <c:pt idx="7940" formatCode="0.00E+00">
                  <c:v>2.9086733022154402E-9</c:v>
                </c:pt>
                <c:pt idx="7941" formatCode="0.00E+00">
                  <c:v>2.8831936838002999E-9</c:v>
                </c:pt>
                <c:pt idx="7942" formatCode="0.00E+00">
                  <c:v>2.8582136657462301E-9</c:v>
                </c:pt>
                <c:pt idx="7943" formatCode="0.00E+00">
                  <c:v>2.83373324805324E-9</c:v>
                </c:pt>
                <c:pt idx="7944" formatCode="0.00E+00">
                  <c:v>2.8092528303602599E-9</c:v>
                </c:pt>
                <c:pt idx="7945" formatCode="0.00E+00">
                  <c:v>2.7847724126672802E-9</c:v>
                </c:pt>
                <c:pt idx="7946" formatCode="0.00E+00">
                  <c:v>2.7607915953353702E-9</c:v>
                </c:pt>
                <c:pt idx="7947" formatCode="0.00E+00">
                  <c:v>2.7368107780034701E-9</c:v>
                </c:pt>
                <c:pt idx="7948" formatCode="0.00E+00">
                  <c:v>2.71282996067157E-9</c:v>
                </c:pt>
                <c:pt idx="7949" formatCode="0.00E+00">
                  <c:v>2.6893487437007401E-9</c:v>
                </c:pt>
                <c:pt idx="7950" formatCode="0.00E+00">
                  <c:v>2.6663671270910002E-9</c:v>
                </c:pt>
                <c:pt idx="7951" formatCode="0.00E+00">
                  <c:v>2.6428859101201802E-9</c:v>
                </c:pt>
                <c:pt idx="7952" formatCode="0.00E+00">
                  <c:v>2.6199042935104399E-9</c:v>
                </c:pt>
                <c:pt idx="7953" formatCode="0.00E+00">
                  <c:v>2.59742227726178E-9</c:v>
                </c:pt>
                <c:pt idx="7954" formatCode="0.00E+00">
                  <c:v>2.5749402610131202E-9</c:v>
                </c:pt>
                <c:pt idx="7955" formatCode="0.00E+00">
                  <c:v>2.5524582447644599E-9</c:v>
                </c:pt>
                <c:pt idx="7956" formatCode="0.00E+00">
                  <c:v>2.5304758288768802E-9</c:v>
                </c:pt>
                <c:pt idx="7957" formatCode="0.00E+00">
                  <c:v>2.5084934129893099E-9</c:v>
                </c:pt>
                <c:pt idx="7958" formatCode="0.00E+00">
                  <c:v>2.4865109971017302E-9</c:v>
                </c:pt>
                <c:pt idx="7959" formatCode="0.00E+00">
                  <c:v>2.4650281815752301E-9</c:v>
                </c:pt>
                <c:pt idx="7960" formatCode="0.00E+00">
                  <c:v>2.44354536604873E-9</c:v>
                </c:pt>
                <c:pt idx="7961" formatCode="0.00E+00">
                  <c:v>2.4225621508833199E-9</c:v>
                </c:pt>
                <c:pt idx="7962" formatCode="0.00E+00">
                  <c:v>2.4015789357178999E-9</c:v>
                </c:pt>
                <c:pt idx="7963" formatCode="0.00E+00">
                  <c:v>2.3805957205524898E-9</c:v>
                </c:pt>
                <c:pt idx="7964" formatCode="0.00E+00">
                  <c:v>2.3596125053870698E-9</c:v>
                </c:pt>
                <c:pt idx="7965" formatCode="0.00E+00">
                  <c:v>2.3391288905827398E-9</c:v>
                </c:pt>
                <c:pt idx="7966" formatCode="0.00E+00">
                  <c:v>2.31914487613948E-9</c:v>
                </c:pt>
                <c:pt idx="7967" formatCode="0.00E+00">
                  <c:v>2.29866126133515E-9</c:v>
                </c:pt>
                <c:pt idx="7968" formatCode="0.00E+00">
                  <c:v>2.2786772468919001E-9</c:v>
                </c:pt>
                <c:pt idx="7969" formatCode="0.00E+00">
                  <c:v>2.2591928328097298E-9</c:v>
                </c:pt>
                <c:pt idx="7970" formatCode="0.00E+00">
                  <c:v>2.23920881836647E-9</c:v>
                </c:pt>
                <c:pt idx="7971" formatCode="0.00E+00">
                  <c:v>2.2197244042843001E-9</c:v>
                </c:pt>
                <c:pt idx="7972" formatCode="0.00E+00">
                  <c:v>2.2007395905632099E-9</c:v>
                </c:pt>
                <c:pt idx="7973" formatCode="0.00E+00">
                  <c:v>2.1812551764810401E-9</c:v>
                </c:pt>
                <c:pt idx="7974" formatCode="0.00E+00">
                  <c:v>2.1622703627599499E-9</c:v>
                </c:pt>
                <c:pt idx="7975" formatCode="0.00E+00">
                  <c:v>2.1437851493999398E-9</c:v>
                </c:pt>
                <c:pt idx="7976" formatCode="0.00E+00">
                  <c:v>2.1248003356788501E-9</c:v>
                </c:pt>
                <c:pt idx="7977" formatCode="0.00E+00">
                  <c:v>2.10631512231884E-9</c:v>
                </c:pt>
                <c:pt idx="7978" formatCode="0.00E+00">
                  <c:v>2.0878299089588299E-9</c:v>
                </c:pt>
                <c:pt idx="7979" formatCode="0.00E+00">
                  <c:v>2.0698442959599102E-9</c:v>
                </c:pt>
                <c:pt idx="7980" formatCode="0.00E+00">
                  <c:v>2.0518586829609802E-9</c:v>
                </c:pt>
                <c:pt idx="7981" formatCode="0.00E+00">
                  <c:v>2.0338730699620501E-9</c:v>
                </c:pt>
                <c:pt idx="7982" formatCode="0.00E+00">
                  <c:v>2.0163870573241998E-9</c:v>
                </c:pt>
                <c:pt idx="7983" formatCode="0.00E+00">
                  <c:v>1.9984014443252801E-9</c:v>
                </c:pt>
                <c:pt idx="7984" formatCode="0.00E+00">
                  <c:v>1.9814150320485098E-9</c:v>
                </c:pt>
                <c:pt idx="7985" formatCode="0.00E+00">
                  <c:v>1.9639290194106698E-9</c:v>
                </c:pt>
                <c:pt idx="7986" formatCode="0.00E+00">
                  <c:v>1.9469426071339E-9</c:v>
                </c:pt>
                <c:pt idx="7987" formatCode="0.00E+00">
                  <c:v>1.92995619485714E-9</c:v>
                </c:pt>
                <c:pt idx="7988" formatCode="0.00E+00">
                  <c:v>1.9129697825803702E-9</c:v>
                </c:pt>
                <c:pt idx="7989" formatCode="0.00E+00">
                  <c:v>1.8964829706646899E-9</c:v>
                </c:pt>
                <c:pt idx="7990" formatCode="0.00E+00">
                  <c:v>1.8794965583879201E-9</c:v>
                </c:pt>
                <c:pt idx="7991" formatCode="0.00E+00">
                  <c:v>1.8635093468333199E-9</c:v>
                </c:pt>
                <c:pt idx="7992" formatCode="0.00E+00">
                  <c:v>1.84702253491764E-9</c:v>
                </c:pt>
                <c:pt idx="7993" formatCode="0.00E+00">
                  <c:v>1.8310353233630299E-9</c:v>
                </c:pt>
                <c:pt idx="7994" formatCode="0.00E+00">
                  <c:v>1.8150481118084299E-9</c:v>
                </c:pt>
                <c:pt idx="7995" formatCode="0.00E+00">
                  <c:v>1.79906090025383E-9</c:v>
                </c:pt>
                <c:pt idx="7996" formatCode="0.00E+00">
                  <c:v>1.7835732890603101E-9</c:v>
                </c:pt>
                <c:pt idx="7997" formatCode="0.00E+00">
                  <c:v>1.7675860775057101E-9</c:v>
                </c:pt>
                <c:pt idx="7998" formatCode="0.00E+00">
                  <c:v>1.75259806667327E-9</c:v>
                </c:pt>
                <c:pt idx="7999" formatCode="0.00E+00">
                  <c:v>1.7371104554797499E-9</c:v>
                </c:pt>
                <c:pt idx="8000" formatCode="0.00E+00">
                  <c:v>1.72162284428623E-9</c:v>
                </c:pt>
              </c:numCache>
            </c:numRef>
          </c:yVal>
          <c:smooth val="0"/>
        </c:ser>
        <c:ser>
          <c:idx val="0"/>
          <c:order val="2"/>
          <c:tx>
            <c:strRef>
              <c:f>'RTOLCAP-RTORPA x-y by block'!$P$38</c:f>
              <c:strCache>
                <c:ptCount val="1"/>
                <c:pt idx="0">
                  <c:v>Summer 2017 Actual RTORPA in HE15-18</c:v>
                </c:pt>
              </c:strCache>
            </c:strRef>
          </c:tx>
          <c:spPr>
            <a:ln w="25400" cap="rnd">
              <a:noFill/>
              <a:round/>
            </a:ln>
            <a:effectLst/>
          </c:spPr>
          <c:marker>
            <c:symbol val="circle"/>
            <c:size val="5"/>
            <c:spPr>
              <a:solidFill>
                <a:schemeClr val="accent1"/>
              </a:solidFill>
              <a:ln w="9525">
                <a:solidFill>
                  <a:schemeClr val="accent1"/>
                </a:solidFill>
              </a:ln>
              <a:effectLst/>
            </c:spPr>
          </c:marker>
          <c:xVal>
            <c:numRef>
              <c:f>'RTOLCAP-RTORPA x-y by block'!$O$41:$O$4473</c:f>
              <c:numCache>
                <c:formatCode>General</c:formatCode>
                <c:ptCount val="4433"/>
                <c:pt idx="0">
                  <c:v>3822.27490234375</c:v>
                </c:pt>
                <c:pt idx="1">
                  <c:v>3654.50537109375</c:v>
                </c:pt>
                <c:pt idx="2">
                  <c:v>3893.29760742188</c:v>
                </c:pt>
                <c:pt idx="3">
                  <c:v>3870.45629882813</c:v>
                </c:pt>
                <c:pt idx="4">
                  <c:v>3935.73803710938</c:v>
                </c:pt>
                <c:pt idx="5">
                  <c:v>3979.06640625</c:v>
                </c:pt>
                <c:pt idx="6">
                  <c:v>3991.89331054688</c:v>
                </c:pt>
                <c:pt idx="7">
                  <c:v>3981.41943359375</c:v>
                </c:pt>
                <c:pt idx="8">
                  <c:v>3963.73876953125</c:v>
                </c:pt>
                <c:pt idx="9">
                  <c:v>4069.146484375</c:v>
                </c:pt>
                <c:pt idx="10">
                  <c:v>3849.01611328125</c:v>
                </c:pt>
                <c:pt idx="11">
                  <c:v>4113.1962890625</c:v>
                </c:pt>
                <c:pt idx="12">
                  <c:v>4160.8681640625</c:v>
                </c:pt>
                <c:pt idx="13">
                  <c:v>3970.3984375</c:v>
                </c:pt>
                <c:pt idx="14">
                  <c:v>4195.04052734375</c:v>
                </c:pt>
                <c:pt idx="15">
                  <c:v>4304.13671875</c:v>
                </c:pt>
                <c:pt idx="16">
                  <c:v>3920.7998046875</c:v>
                </c:pt>
                <c:pt idx="17">
                  <c:v>3746.98095703125</c:v>
                </c:pt>
                <c:pt idx="18">
                  <c:v>3916.43481445313</c:v>
                </c:pt>
                <c:pt idx="19">
                  <c:v>4384.06689453125</c:v>
                </c:pt>
                <c:pt idx="20">
                  <c:v>3835.98559570313</c:v>
                </c:pt>
                <c:pt idx="21">
                  <c:v>4010.78051757813</c:v>
                </c:pt>
                <c:pt idx="22">
                  <c:v>4413.27099609375</c:v>
                </c:pt>
                <c:pt idx="23">
                  <c:v>4420.56005859375</c:v>
                </c:pt>
                <c:pt idx="24">
                  <c:v>3846.43432617188</c:v>
                </c:pt>
                <c:pt idx="25">
                  <c:v>3877.82861328125</c:v>
                </c:pt>
                <c:pt idx="26">
                  <c:v>4470.81884765625</c:v>
                </c:pt>
                <c:pt idx="27">
                  <c:v>3964.51098632812</c:v>
                </c:pt>
                <c:pt idx="28">
                  <c:v>3881.86596679688</c:v>
                </c:pt>
                <c:pt idx="29">
                  <c:v>3899.27294921875</c:v>
                </c:pt>
                <c:pt idx="30">
                  <c:v>4503.998046875</c:v>
                </c:pt>
                <c:pt idx="31">
                  <c:v>3894.68603515625</c:v>
                </c:pt>
                <c:pt idx="32">
                  <c:v>3934.14331054688</c:v>
                </c:pt>
                <c:pt idx="33">
                  <c:v>3953.27465820313</c:v>
                </c:pt>
                <c:pt idx="34">
                  <c:v>3950.48291015625</c:v>
                </c:pt>
                <c:pt idx="35">
                  <c:v>4091.89208984375</c:v>
                </c:pt>
                <c:pt idx="36">
                  <c:v>3986.51391601563</c:v>
                </c:pt>
                <c:pt idx="37">
                  <c:v>4129.22802734375</c:v>
                </c:pt>
                <c:pt idx="38">
                  <c:v>3998.00219726563</c:v>
                </c:pt>
                <c:pt idx="39">
                  <c:v>4015.53857421875</c:v>
                </c:pt>
                <c:pt idx="40">
                  <c:v>4142.92626953125</c:v>
                </c:pt>
                <c:pt idx="41">
                  <c:v>3943.75708007813</c:v>
                </c:pt>
                <c:pt idx="42">
                  <c:v>3982.0283203125</c:v>
                </c:pt>
                <c:pt idx="43">
                  <c:v>4073.673828125</c:v>
                </c:pt>
                <c:pt idx="44">
                  <c:v>3943.88208007813</c:v>
                </c:pt>
                <c:pt idx="45">
                  <c:v>4035.81176757813</c:v>
                </c:pt>
                <c:pt idx="46">
                  <c:v>4009.611328125</c:v>
                </c:pt>
                <c:pt idx="47">
                  <c:v>4018.45703125</c:v>
                </c:pt>
                <c:pt idx="48">
                  <c:v>4122.1865234375</c:v>
                </c:pt>
                <c:pt idx="49">
                  <c:v>4101.1767578125</c:v>
                </c:pt>
                <c:pt idx="50">
                  <c:v>4063.81616210938</c:v>
                </c:pt>
                <c:pt idx="51">
                  <c:v>4708.1259765625</c:v>
                </c:pt>
                <c:pt idx="52">
                  <c:v>4106.09130859375</c:v>
                </c:pt>
                <c:pt idx="53">
                  <c:v>4138.37353515625</c:v>
                </c:pt>
                <c:pt idx="54">
                  <c:v>4053.90063476562</c:v>
                </c:pt>
                <c:pt idx="55">
                  <c:v>4178.00927734375</c:v>
                </c:pt>
                <c:pt idx="56">
                  <c:v>4198.95458984375</c:v>
                </c:pt>
                <c:pt idx="57">
                  <c:v>4229.47802734375</c:v>
                </c:pt>
                <c:pt idx="58">
                  <c:v>4173.8544921875</c:v>
                </c:pt>
                <c:pt idx="59">
                  <c:v>4095.9013671875</c:v>
                </c:pt>
                <c:pt idx="60">
                  <c:v>4797.5810546875</c:v>
                </c:pt>
                <c:pt idx="61">
                  <c:v>4307.2568359375</c:v>
                </c:pt>
                <c:pt idx="62">
                  <c:v>4129.61572265625</c:v>
                </c:pt>
                <c:pt idx="63">
                  <c:v>4110.953125</c:v>
                </c:pt>
                <c:pt idx="64">
                  <c:v>4215.470703125</c:v>
                </c:pt>
                <c:pt idx="65">
                  <c:v>4197.70166015625</c:v>
                </c:pt>
                <c:pt idx="66">
                  <c:v>4114.87451171875</c:v>
                </c:pt>
                <c:pt idx="67">
                  <c:v>4122.98095703125</c:v>
                </c:pt>
                <c:pt idx="68">
                  <c:v>4142.00390625</c:v>
                </c:pt>
                <c:pt idx="69">
                  <c:v>4310.7255859375</c:v>
                </c:pt>
                <c:pt idx="70">
                  <c:v>4295.42431640625</c:v>
                </c:pt>
                <c:pt idx="71">
                  <c:v>4263.01904296875</c:v>
                </c:pt>
                <c:pt idx="72">
                  <c:v>4349.5419921875</c:v>
                </c:pt>
                <c:pt idx="73">
                  <c:v>4152.56298828125</c:v>
                </c:pt>
                <c:pt idx="74">
                  <c:v>4268.38134765625</c:v>
                </c:pt>
                <c:pt idx="75">
                  <c:v>4221.82568359375</c:v>
                </c:pt>
                <c:pt idx="76">
                  <c:v>4332.14306640625</c:v>
                </c:pt>
                <c:pt idx="77">
                  <c:v>4344.5517578125</c:v>
                </c:pt>
                <c:pt idx="78">
                  <c:v>4156.9677734375</c:v>
                </c:pt>
                <c:pt idx="79">
                  <c:v>4193.87890625</c:v>
                </c:pt>
                <c:pt idx="80">
                  <c:v>4320.16064453125</c:v>
                </c:pt>
                <c:pt idx="81">
                  <c:v>4182.64111328125</c:v>
                </c:pt>
                <c:pt idx="82">
                  <c:v>4298.5078125</c:v>
                </c:pt>
                <c:pt idx="83">
                  <c:v>4220.8798828125</c:v>
                </c:pt>
                <c:pt idx="84">
                  <c:v>4228.09130859375</c:v>
                </c:pt>
                <c:pt idx="85">
                  <c:v>4420.7900390625</c:v>
                </c:pt>
                <c:pt idx="86">
                  <c:v>4212.2548828125</c:v>
                </c:pt>
                <c:pt idx="87">
                  <c:v>4224.3740234375</c:v>
                </c:pt>
                <c:pt idx="88">
                  <c:v>4183.986328125</c:v>
                </c:pt>
                <c:pt idx="89">
                  <c:v>4233.50048828125</c:v>
                </c:pt>
                <c:pt idx="90">
                  <c:v>4178.57373046875</c:v>
                </c:pt>
                <c:pt idx="91">
                  <c:v>4307.97119140625</c:v>
                </c:pt>
                <c:pt idx="92">
                  <c:v>4234.447265625</c:v>
                </c:pt>
                <c:pt idx="93">
                  <c:v>4236.6982421875</c:v>
                </c:pt>
                <c:pt idx="94">
                  <c:v>4222.8291015625</c:v>
                </c:pt>
                <c:pt idx="95">
                  <c:v>4254.8447265625</c:v>
                </c:pt>
                <c:pt idx="96">
                  <c:v>4282.97607421875</c:v>
                </c:pt>
                <c:pt idx="97">
                  <c:v>4259.9033203125</c:v>
                </c:pt>
                <c:pt idx="98">
                  <c:v>4387.078125</c:v>
                </c:pt>
                <c:pt idx="99">
                  <c:v>4267.6435546875</c:v>
                </c:pt>
                <c:pt idx="100">
                  <c:v>4507.779296875</c:v>
                </c:pt>
                <c:pt idx="101">
                  <c:v>4494.708984375</c:v>
                </c:pt>
                <c:pt idx="102">
                  <c:v>4326.3642578125</c:v>
                </c:pt>
                <c:pt idx="103">
                  <c:v>4300.00048828125</c:v>
                </c:pt>
                <c:pt idx="104">
                  <c:v>4269.20654296875</c:v>
                </c:pt>
                <c:pt idx="105">
                  <c:v>4221.38232421875</c:v>
                </c:pt>
                <c:pt idx="106">
                  <c:v>4273.82275390625</c:v>
                </c:pt>
                <c:pt idx="107">
                  <c:v>4255.4013671875</c:v>
                </c:pt>
                <c:pt idx="108">
                  <c:v>4264.5830078125</c:v>
                </c:pt>
                <c:pt idx="109">
                  <c:v>4224.11669921875</c:v>
                </c:pt>
                <c:pt idx="110">
                  <c:v>4437.34716796875</c:v>
                </c:pt>
                <c:pt idx="111">
                  <c:v>4511.52734375</c:v>
                </c:pt>
                <c:pt idx="112">
                  <c:v>4290.53857421875</c:v>
                </c:pt>
                <c:pt idx="113">
                  <c:v>4236.99560546875</c:v>
                </c:pt>
                <c:pt idx="114">
                  <c:v>4517.7021484375</c:v>
                </c:pt>
                <c:pt idx="115">
                  <c:v>4239.87353515625</c:v>
                </c:pt>
                <c:pt idx="116">
                  <c:v>4277.9326171875</c:v>
                </c:pt>
                <c:pt idx="117">
                  <c:v>4307.29931640625</c:v>
                </c:pt>
                <c:pt idx="118">
                  <c:v>4522.13134765625</c:v>
                </c:pt>
                <c:pt idx="119">
                  <c:v>4351.2919921875</c:v>
                </c:pt>
                <c:pt idx="120">
                  <c:v>4665.07373046875</c:v>
                </c:pt>
                <c:pt idx="121">
                  <c:v>4417.826171875</c:v>
                </c:pt>
                <c:pt idx="122">
                  <c:v>4300.37890625</c:v>
                </c:pt>
                <c:pt idx="123">
                  <c:v>4435.63427734375</c:v>
                </c:pt>
                <c:pt idx="124">
                  <c:v>4240.0068359375</c:v>
                </c:pt>
                <c:pt idx="125">
                  <c:v>4305.63720703125</c:v>
                </c:pt>
                <c:pt idx="126">
                  <c:v>4251.9677734375</c:v>
                </c:pt>
                <c:pt idx="127">
                  <c:v>4515.92529296875</c:v>
                </c:pt>
                <c:pt idx="128">
                  <c:v>4236.35205078125</c:v>
                </c:pt>
                <c:pt idx="129">
                  <c:v>4524.59619140625</c:v>
                </c:pt>
                <c:pt idx="130">
                  <c:v>4285.3076171875</c:v>
                </c:pt>
                <c:pt idx="131">
                  <c:v>4354.6005859375</c:v>
                </c:pt>
                <c:pt idx="132">
                  <c:v>4247.1533203125</c:v>
                </c:pt>
                <c:pt idx="133">
                  <c:v>4455.623046875</c:v>
                </c:pt>
                <c:pt idx="134">
                  <c:v>4357.90625</c:v>
                </c:pt>
                <c:pt idx="135">
                  <c:v>4250.27734375</c:v>
                </c:pt>
                <c:pt idx="136">
                  <c:v>4392.53271484375</c:v>
                </c:pt>
                <c:pt idx="137">
                  <c:v>4351.56640625</c:v>
                </c:pt>
                <c:pt idx="138">
                  <c:v>4300.34130859375</c:v>
                </c:pt>
                <c:pt idx="139">
                  <c:v>4391.22802734375</c:v>
                </c:pt>
                <c:pt idx="140">
                  <c:v>4308.41162109375</c:v>
                </c:pt>
                <c:pt idx="141">
                  <c:v>4341.2919921875</c:v>
                </c:pt>
                <c:pt idx="142">
                  <c:v>4274.29541015625</c:v>
                </c:pt>
                <c:pt idx="143">
                  <c:v>4370.44189453125</c:v>
                </c:pt>
                <c:pt idx="144">
                  <c:v>4288.69580078125</c:v>
                </c:pt>
                <c:pt idx="145">
                  <c:v>4268.67529296875</c:v>
                </c:pt>
                <c:pt idx="146">
                  <c:v>4289.2529296875</c:v>
                </c:pt>
                <c:pt idx="147">
                  <c:v>4479.85302734375</c:v>
                </c:pt>
                <c:pt idx="148">
                  <c:v>4339.37451171875</c:v>
                </c:pt>
                <c:pt idx="149">
                  <c:v>5113.583984375</c:v>
                </c:pt>
                <c:pt idx="150">
                  <c:v>4361.015625</c:v>
                </c:pt>
                <c:pt idx="151">
                  <c:v>4362.13525390625</c:v>
                </c:pt>
                <c:pt idx="152">
                  <c:v>4361.70458984375</c:v>
                </c:pt>
                <c:pt idx="153">
                  <c:v>4514.30224609375</c:v>
                </c:pt>
                <c:pt idx="154">
                  <c:v>4402.66845703125</c:v>
                </c:pt>
                <c:pt idx="155">
                  <c:v>4288.08642578125</c:v>
                </c:pt>
                <c:pt idx="156">
                  <c:v>4433.67919921875</c:v>
                </c:pt>
                <c:pt idx="157">
                  <c:v>4610.953125</c:v>
                </c:pt>
                <c:pt idx="158">
                  <c:v>4444.50244140625</c:v>
                </c:pt>
                <c:pt idx="159">
                  <c:v>4315.64208984375</c:v>
                </c:pt>
                <c:pt idx="160">
                  <c:v>4376.88623046875</c:v>
                </c:pt>
                <c:pt idx="161">
                  <c:v>5143.33203125</c:v>
                </c:pt>
                <c:pt idx="162">
                  <c:v>4532.81396484375</c:v>
                </c:pt>
                <c:pt idx="163">
                  <c:v>4358.95703125</c:v>
                </c:pt>
                <c:pt idx="164">
                  <c:v>4606.22802734375</c:v>
                </c:pt>
                <c:pt idx="165">
                  <c:v>4458.68359375</c:v>
                </c:pt>
                <c:pt idx="166">
                  <c:v>4315.03076171875</c:v>
                </c:pt>
                <c:pt idx="167">
                  <c:v>4362.07373046875</c:v>
                </c:pt>
                <c:pt idx="168">
                  <c:v>4612.37646484375</c:v>
                </c:pt>
                <c:pt idx="169">
                  <c:v>4338.33740234375</c:v>
                </c:pt>
                <c:pt idx="170">
                  <c:v>4336.083984375</c:v>
                </c:pt>
                <c:pt idx="171">
                  <c:v>4356.72412109375</c:v>
                </c:pt>
                <c:pt idx="172">
                  <c:v>4800.61669921875</c:v>
                </c:pt>
                <c:pt idx="173">
                  <c:v>4419.58349609375</c:v>
                </c:pt>
                <c:pt idx="174">
                  <c:v>4380.72607421875</c:v>
                </c:pt>
                <c:pt idx="175">
                  <c:v>4400.689453125</c:v>
                </c:pt>
                <c:pt idx="176">
                  <c:v>4413.91162109375</c:v>
                </c:pt>
                <c:pt idx="177">
                  <c:v>4637.9833984375</c:v>
                </c:pt>
                <c:pt idx="178">
                  <c:v>4537.134765625</c:v>
                </c:pt>
                <c:pt idx="179">
                  <c:v>4669.66015625</c:v>
                </c:pt>
                <c:pt idx="180">
                  <c:v>4404.453125</c:v>
                </c:pt>
                <c:pt idx="181">
                  <c:v>4352.09375</c:v>
                </c:pt>
                <c:pt idx="182">
                  <c:v>4563.90673828125</c:v>
                </c:pt>
                <c:pt idx="183">
                  <c:v>4501.28857421875</c:v>
                </c:pt>
                <c:pt idx="184">
                  <c:v>4494.9228515625</c:v>
                </c:pt>
                <c:pt idx="185">
                  <c:v>4486.599609375</c:v>
                </c:pt>
                <c:pt idx="186">
                  <c:v>4370.21435546875</c:v>
                </c:pt>
                <c:pt idx="187">
                  <c:v>4473.59033203125</c:v>
                </c:pt>
                <c:pt idx="188">
                  <c:v>4440.5927734375</c:v>
                </c:pt>
                <c:pt idx="189">
                  <c:v>4663.0732421875</c:v>
                </c:pt>
                <c:pt idx="190">
                  <c:v>4649.908203125</c:v>
                </c:pt>
                <c:pt idx="191">
                  <c:v>4414.6123046875</c:v>
                </c:pt>
                <c:pt idx="192">
                  <c:v>4848.56005859375</c:v>
                </c:pt>
                <c:pt idx="193">
                  <c:v>4676.9990234375</c:v>
                </c:pt>
                <c:pt idx="194">
                  <c:v>4372.96142578125</c:v>
                </c:pt>
                <c:pt idx="195">
                  <c:v>4397.24658203125</c:v>
                </c:pt>
                <c:pt idx="196">
                  <c:v>4433.4091796875</c:v>
                </c:pt>
                <c:pt idx="197">
                  <c:v>4528.4072265625</c:v>
                </c:pt>
                <c:pt idx="198">
                  <c:v>4714.4345703125</c:v>
                </c:pt>
                <c:pt idx="199">
                  <c:v>4610.5771484375</c:v>
                </c:pt>
                <c:pt idx="200">
                  <c:v>4528.93359375</c:v>
                </c:pt>
                <c:pt idx="201">
                  <c:v>4430.4814453125</c:v>
                </c:pt>
                <c:pt idx="202">
                  <c:v>4433.849609375</c:v>
                </c:pt>
                <c:pt idx="203">
                  <c:v>4430.0732421875</c:v>
                </c:pt>
                <c:pt idx="204">
                  <c:v>4414.12841796875</c:v>
                </c:pt>
                <c:pt idx="205">
                  <c:v>4470.375</c:v>
                </c:pt>
                <c:pt idx="206">
                  <c:v>4517.34423828125</c:v>
                </c:pt>
                <c:pt idx="207">
                  <c:v>4398.27685546875</c:v>
                </c:pt>
                <c:pt idx="208">
                  <c:v>4736.6337890625</c:v>
                </c:pt>
                <c:pt idx="209">
                  <c:v>4530.3984375</c:v>
                </c:pt>
                <c:pt idx="210">
                  <c:v>4480.80615234375</c:v>
                </c:pt>
                <c:pt idx="211">
                  <c:v>4406.84326171875</c:v>
                </c:pt>
                <c:pt idx="212">
                  <c:v>4426.73388671875</c:v>
                </c:pt>
                <c:pt idx="213">
                  <c:v>4486.1142578125</c:v>
                </c:pt>
                <c:pt idx="214">
                  <c:v>4530.28515625</c:v>
                </c:pt>
                <c:pt idx="215">
                  <c:v>4726.2626953125</c:v>
                </c:pt>
                <c:pt idx="216">
                  <c:v>4492.61572265625</c:v>
                </c:pt>
                <c:pt idx="217">
                  <c:v>4453.02490234375</c:v>
                </c:pt>
                <c:pt idx="218">
                  <c:v>5102.7578125</c:v>
                </c:pt>
                <c:pt idx="219">
                  <c:v>4573.6796875</c:v>
                </c:pt>
                <c:pt idx="220">
                  <c:v>4491.89599609375</c:v>
                </c:pt>
                <c:pt idx="221">
                  <c:v>4618.083984375</c:v>
                </c:pt>
                <c:pt idx="222">
                  <c:v>5161.7265625</c:v>
                </c:pt>
                <c:pt idx="223">
                  <c:v>4645.166015625</c:v>
                </c:pt>
                <c:pt idx="224">
                  <c:v>4437.70361328125</c:v>
                </c:pt>
                <c:pt idx="225">
                  <c:v>4918.83056640625</c:v>
                </c:pt>
                <c:pt idx="226">
                  <c:v>4921.84912109375</c:v>
                </c:pt>
                <c:pt idx="227">
                  <c:v>4721.26708984375</c:v>
                </c:pt>
                <c:pt idx="228">
                  <c:v>4446.99951171875</c:v>
                </c:pt>
                <c:pt idx="229">
                  <c:v>5208.20556640625</c:v>
                </c:pt>
                <c:pt idx="230">
                  <c:v>4969.90869140625</c:v>
                </c:pt>
                <c:pt idx="231">
                  <c:v>4582.99169921875</c:v>
                </c:pt>
                <c:pt idx="232">
                  <c:v>4577.83056640625</c:v>
                </c:pt>
                <c:pt idx="233">
                  <c:v>4440.974609375</c:v>
                </c:pt>
                <c:pt idx="234">
                  <c:v>4595.767578125</c:v>
                </c:pt>
                <c:pt idx="235">
                  <c:v>4981.337890625</c:v>
                </c:pt>
                <c:pt idx="236">
                  <c:v>4585.2939453125</c:v>
                </c:pt>
                <c:pt idx="237">
                  <c:v>4584.72314453125</c:v>
                </c:pt>
                <c:pt idx="238">
                  <c:v>4493.2431640625</c:v>
                </c:pt>
                <c:pt idx="239">
                  <c:v>4567.36376953125</c:v>
                </c:pt>
                <c:pt idx="240">
                  <c:v>5010.4765625</c:v>
                </c:pt>
                <c:pt idx="241">
                  <c:v>4622.86865234375</c:v>
                </c:pt>
                <c:pt idx="242">
                  <c:v>4765.82568359375</c:v>
                </c:pt>
                <c:pt idx="243">
                  <c:v>4479.54296875</c:v>
                </c:pt>
                <c:pt idx="244">
                  <c:v>4561.17041015625</c:v>
                </c:pt>
                <c:pt idx="245">
                  <c:v>4547.1708984375</c:v>
                </c:pt>
                <c:pt idx="246">
                  <c:v>4553.04052734375</c:v>
                </c:pt>
                <c:pt idx="247">
                  <c:v>4636.12890625</c:v>
                </c:pt>
                <c:pt idx="248">
                  <c:v>4987.185546875</c:v>
                </c:pt>
                <c:pt idx="249">
                  <c:v>4528.732421875</c:v>
                </c:pt>
                <c:pt idx="250">
                  <c:v>4668.9013671875</c:v>
                </c:pt>
                <c:pt idx="251">
                  <c:v>4609.8564453125</c:v>
                </c:pt>
                <c:pt idx="252">
                  <c:v>5040.1875</c:v>
                </c:pt>
                <c:pt idx="253">
                  <c:v>4488.72998046875</c:v>
                </c:pt>
                <c:pt idx="254">
                  <c:v>4491.091796875</c:v>
                </c:pt>
                <c:pt idx="255">
                  <c:v>5326.27587890625</c:v>
                </c:pt>
                <c:pt idx="256">
                  <c:v>4540.82177734375</c:v>
                </c:pt>
                <c:pt idx="257">
                  <c:v>4517.04833984375</c:v>
                </c:pt>
                <c:pt idx="258">
                  <c:v>4519.3251953125</c:v>
                </c:pt>
                <c:pt idx="259">
                  <c:v>4803.6123046875</c:v>
                </c:pt>
                <c:pt idx="260">
                  <c:v>4629.35009765625</c:v>
                </c:pt>
                <c:pt idx="261">
                  <c:v>4556.35107421875</c:v>
                </c:pt>
                <c:pt idx="262">
                  <c:v>4504.18603515625</c:v>
                </c:pt>
                <c:pt idx="263">
                  <c:v>4529.11328125</c:v>
                </c:pt>
                <c:pt idx="264">
                  <c:v>4510.27490234375</c:v>
                </c:pt>
                <c:pt idx="265">
                  <c:v>4714.3466796875</c:v>
                </c:pt>
                <c:pt idx="266">
                  <c:v>4566.4248046875</c:v>
                </c:pt>
                <c:pt idx="267">
                  <c:v>4645.80908203125</c:v>
                </c:pt>
                <c:pt idx="268">
                  <c:v>4585.3837890625</c:v>
                </c:pt>
                <c:pt idx="269">
                  <c:v>5080.4150390625</c:v>
                </c:pt>
                <c:pt idx="270">
                  <c:v>4616.5693359375</c:v>
                </c:pt>
                <c:pt idx="271">
                  <c:v>4540.681640625</c:v>
                </c:pt>
                <c:pt idx="272">
                  <c:v>4619.93994140625</c:v>
                </c:pt>
                <c:pt idx="273">
                  <c:v>5130.0439453125</c:v>
                </c:pt>
                <c:pt idx="274">
                  <c:v>4544.0234375</c:v>
                </c:pt>
                <c:pt idx="275">
                  <c:v>4540.83642578125</c:v>
                </c:pt>
                <c:pt idx="276">
                  <c:v>4537.09716796875</c:v>
                </c:pt>
                <c:pt idx="277">
                  <c:v>4806.966796875</c:v>
                </c:pt>
                <c:pt idx="278">
                  <c:v>4657.1064453125</c:v>
                </c:pt>
                <c:pt idx="279">
                  <c:v>4530.0283203125</c:v>
                </c:pt>
                <c:pt idx="280">
                  <c:v>5096.40576171875</c:v>
                </c:pt>
                <c:pt idx="281">
                  <c:v>4666.8017578125</c:v>
                </c:pt>
                <c:pt idx="282">
                  <c:v>4529.83984375</c:v>
                </c:pt>
                <c:pt idx="283">
                  <c:v>4845.80517578125</c:v>
                </c:pt>
                <c:pt idx="284">
                  <c:v>5129.25341796875</c:v>
                </c:pt>
                <c:pt idx="285">
                  <c:v>4533.52294921875</c:v>
                </c:pt>
                <c:pt idx="286">
                  <c:v>4549.25390625</c:v>
                </c:pt>
                <c:pt idx="287">
                  <c:v>4633.27685546875</c:v>
                </c:pt>
                <c:pt idx="288">
                  <c:v>4621.583984375</c:v>
                </c:pt>
                <c:pt idx="289">
                  <c:v>4610.6484375</c:v>
                </c:pt>
                <c:pt idx="290">
                  <c:v>4688.57177734375</c:v>
                </c:pt>
                <c:pt idx="291">
                  <c:v>5258.990234375</c:v>
                </c:pt>
                <c:pt idx="292">
                  <c:v>4645.15771484375</c:v>
                </c:pt>
                <c:pt idx="293">
                  <c:v>4698.29736328125</c:v>
                </c:pt>
                <c:pt idx="294">
                  <c:v>4544.04296875</c:v>
                </c:pt>
                <c:pt idx="295">
                  <c:v>4655.4853515625</c:v>
                </c:pt>
                <c:pt idx="296">
                  <c:v>4543.63916015625</c:v>
                </c:pt>
                <c:pt idx="297">
                  <c:v>4601.060546875</c:v>
                </c:pt>
                <c:pt idx="298">
                  <c:v>4583.57373046875</c:v>
                </c:pt>
                <c:pt idx="299">
                  <c:v>4770.64453125</c:v>
                </c:pt>
                <c:pt idx="300">
                  <c:v>4895.38720703125</c:v>
                </c:pt>
                <c:pt idx="301">
                  <c:v>4552.89599609375</c:v>
                </c:pt>
                <c:pt idx="302">
                  <c:v>4628.173828125</c:v>
                </c:pt>
                <c:pt idx="303">
                  <c:v>5133.39697265625</c:v>
                </c:pt>
                <c:pt idx="304">
                  <c:v>4688.5888671875</c:v>
                </c:pt>
                <c:pt idx="305">
                  <c:v>4692.30322265625</c:v>
                </c:pt>
                <c:pt idx="306">
                  <c:v>4562.77001953125</c:v>
                </c:pt>
                <c:pt idx="307">
                  <c:v>5142.375</c:v>
                </c:pt>
                <c:pt idx="308">
                  <c:v>4677.39599609375</c:v>
                </c:pt>
                <c:pt idx="309">
                  <c:v>4563.55615234375</c:v>
                </c:pt>
                <c:pt idx="310">
                  <c:v>4636.0615234375</c:v>
                </c:pt>
                <c:pt idx="311">
                  <c:v>4884.14111328125</c:v>
                </c:pt>
                <c:pt idx="312">
                  <c:v>4887.392578125</c:v>
                </c:pt>
                <c:pt idx="313">
                  <c:v>4580.11767578125</c:v>
                </c:pt>
                <c:pt idx="314">
                  <c:v>4571.0751953125</c:v>
                </c:pt>
                <c:pt idx="315">
                  <c:v>4656.82470703125</c:v>
                </c:pt>
                <c:pt idx="316">
                  <c:v>4714.09228515625</c:v>
                </c:pt>
                <c:pt idx="317">
                  <c:v>4626.89794921875</c:v>
                </c:pt>
                <c:pt idx="318">
                  <c:v>4575.515625</c:v>
                </c:pt>
                <c:pt idx="319">
                  <c:v>4595.7275390625</c:v>
                </c:pt>
                <c:pt idx="320">
                  <c:v>4621.9091796875</c:v>
                </c:pt>
                <c:pt idx="321">
                  <c:v>4613.27197265625</c:v>
                </c:pt>
                <c:pt idx="322">
                  <c:v>4595.87841796875</c:v>
                </c:pt>
                <c:pt idx="323">
                  <c:v>4653.9755859375</c:v>
                </c:pt>
                <c:pt idx="324">
                  <c:v>4619.45068359375</c:v>
                </c:pt>
                <c:pt idx="325">
                  <c:v>5378.87109375</c:v>
                </c:pt>
                <c:pt idx="326">
                  <c:v>4783.9033203125</c:v>
                </c:pt>
                <c:pt idx="327">
                  <c:v>4627.0986328125</c:v>
                </c:pt>
                <c:pt idx="328">
                  <c:v>4914.2587890625</c:v>
                </c:pt>
                <c:pt idx="329">
                  <c:v>4601.94482421875</c:v>
                </c:pt>
                <c:pt idx="330">
                  <c:v>4696.68896484375</c:v>
                </c:pt>
                <c:pt idx="331">
                  <c:v>4686.2294921875</c:v>
                </c:pt>
                <c:pt idx="332">
                  <c:v>4587.458984375</c:v>
                </c:pt>
                <c:pt idx="333">
                  <c:v>4646.61328125</c:v>
                </c:pt>
                <c:pt idx="334">
                  <c:v>4645.18408203125</c:v>
                </c:pt>
                <c:pt idx="335">
                  <c:v>4771.16943359375</c:v>
                </c:pt>
                <c:pt idx="336">
                  <c:v>4929.1796875</c:v>
                </c:pt>
                <c:pt idx="337">
                  <c:v>4603.24267578125</c:v>
                </c:pt>
                <c:pt idx="338">
                  <c:v>4822.5556640625</c:v>
                </c:pt>
                <c:pt idx="339">
                  <c:v>4680.462890625</c:v>
                </c:pt>
                <c:pt idx="340">
                  <c:v>4610.3212890625</c:v>
                </c:pt>
                <c:pt idx="341">
                  <c:v>4782.84912109375</c:v>
                </c:pt>
                <c:pt idx="342">
                  <c:v>4622.91796875</c:v>
                </c:pt>
                <c:pt idx="343">
                  <c:v>4686.79638671875</c:v>
                </c:pt>
                <c:pt idx="344">
                  <c:v>4609.51416015625</c:v>
                </c:pt>
                <c:pt idx="345">
                  <c:v>4612.8271484375</c:v>
                </c:pt>
                <c:pt idx="346">
                  <c:v>4669.8798828125</c:v>
                </c:pt>
                <c:pt idx="347">
                  <c:v>4700.02880859375</c:v>
                </c:pt>
                <c:pt idx="348">
                  <c:v>4620.59033203125</c:v>
                </c:pt>
                <c:pt idx="349">
                  <c:v>4659.47509765625</c:v>
                </c:pt>
                <c:pt idx="350">
                  <c:v>4758.28564453125</c:v>
                </c:pt>
                <c:pt idx="351">
                  <c:v>4952.91845703125</c:v>
                </c:pt>
                <c:pt idx="352">
                  <c:v>4626.25146484375</c:v>
                </c:pt>
                <c:pt idx="353">
                  <c:v>4843.3359375</c:v>
                </c:pt>
                <c:pt idx="354">
                  <c:v>4683.34716796875</c:v>
                </c:pt>
                <c:pt idx="355">
                  <c:v>4629.0517578125</c:v>
                </c:pt>
                <c:pt idx="356">
                  <c:v>4691.65771484375</c:v>
                </c:pt>
                <c:pt idx="357">
                  <c:v>4688.1533203125</c:v>
                </c:pt>
                <c:pt idx="358">
                  <c:v>4635.35546875</c:v>
                </c:pt>
                <c:pt idx="359">
                  <c:v>4996.92822265625</c:v>
                </c:pt>
                <c:pt idx="360">
                  <c:v>4636.4267578125</c:v>
                </c:pt>
                <c:pt idx="361">
                  <c:v>4713.21826171875</c:v>
                </c:pt>
                <c:pt idx="362">
                  <c:v>4803.2529296875</c:v>
                </c:pt>
                <c:pt idx="363">
                  <c:v>4973.31298828125</c:v>
                </c:pt>
                <c:pt idx="364">
                  <c:v>4741.76416015625</c:v>
                </c:pt>
                <c:pt idx="365">
                  <c:v>4741.1455078125</c:v>
                </c:pt>
                <c:pt idx="366">
                  <c:v>4667.912109375</c:v>
                </c:pt>
                <c:pt idx="367">
                  <c:v>4790.5966796875</c:v>
                </c:pt>
                <c:pt idx="368">
                  <c:v>4648.38623046875</c:v>
                </c:pt>
                <c:pt idx="369">
                  <c:v>4665.625</c:v>
                </c:pt>
                <c:pt idx="370">
                  <c:v>4789.0078125</c:v>
                </c:pt>
                <c:pt idx="371">
                  <c:v>4811.875</c:v>
                </c:pt>
                <c:pt idx="372">
                  <c:v>4653.01171875</c:v>
                </c:pt>
                <c:pt idx="373">
                  <c:v>4651.068359375</c:v>
                </c:pt>
                <c:pt idx="374">
                  <c:v>4655.30224609375</c:v>
                </c:pt>
                <c:pt idx="375">
                  <c:v>4788.02880859375</c:v>
                </c:pt>
                <c:pt idx="376">
                  <c:v>4654.9697265625</c:v>
                </c:pt>
                <c:pt idx="377">
                  <c:v>4657.75634765625</c:v>
                </c:pt>
                <c:pt idx="378">
                  <c:v>4670.517578125</c:v>
                </c:pt>
                <c:pt idx="379">
                  <c:v>4804.89306640625</c:v>
                </c:pt>
                <c:pt idx="380">
                  <c:v>4657.96728515625</c:v>
                </c:pt>
                <c:pt idx="381">
                  <c:v>4736.1865234375</c:v>
                </c:pt>
                <c:pt idx="382">
                  <c:v>4664.654296875</c:v>
                </c:pt>
                <c:pt idx="383">
                  <c:v>4868.3974609375</c:v>
                </c:pt>
                <c:pt idx="384">
                  <c:v>4707.89208984375</c:v>
                </c:pt>
                <c:pt idx="385">
                  <c:v>4671.62353515625</c:v>
                </c:pt>
                <c:pt idx="386">
                  <c:v>4840.57958984375</c:v>
                </c:pt>
                <c:pt idx="387">
                  <c:v>4669.5068359375</c:v>
                </c:pt>
                <c:pt idx="388">
                  <c:v>4793.53466796875</c:v>
                </c:pt>
                <c:pt idx="389">
                  <c:v>4854.8447265625</c:v>
                </c:pt>
                <c:pt idx="390">
                  <c:v>4809.53857421875</c:v>
                </c:pt>
                <c:pt idx="391">
                  <c:v>4680.1328125</c:v>
                </c:pt>
                <c:pt idx="392">
                  <c:v>4762.912109375</c:v>
                </c:pt>
                <c:pt idx="393">
                  <c:v>4717.96044921875</c:v>
                </c:pt>
                <c:pt idx="394">
                  <c:v>4739.4228515625</c:v>
                </c:pt>
                <c:pt idx="395">
                  <c:v>4731.72900390625</c:v>
                </c:pt>
                <c:pt idx="396">
                  <c:v>4825.37890625</c:v>
                </c:pt>
                <c:pt idx="397">
                  <c:v>4764.0537109375</c:v>
                </c:pt>
                <c:pt idx="398">
                  <c:v>4725.146484375</c:v>
                </c:pt>
                <c:pt idx="399">
                  <c:v>4687.34326171875</c:v>
                </c:pt>
                <c:pt idx="400">
                  <c:v>5272.962890625</c:v>
                </c:pt>
                <c:pt idx="401">
                  <c:v>4750.369140625</c:v>
                </c:pt>
                <c:pt idx="402">
                  <c:v>4750.15625</c:v>
                </c:pt>
                <c:pt idx="403">
                  <c:v>4720.28759765625</c:v>
                </c:pt>
                <c:pt idx="404">
                  <c:v>5285.720703125</c:v>
                </c:pt>
                <c:pt idx="405">
                  <c:v>4702.04248046875</c:v>
                </c:pt>
                <c:pt idx="406">
                  <c:v>4720.037109375</c:v>
                </c:pt>
                <c:pt idx="407">
                  <c:v>4775.376953125</c:v>
                </c:pt>
                <c:pt idx="408">
                  <c:v>4764.35498046875</c:v>
                </c:pt>
                <c:pt idx="409">
                  <c:v>4796.89990234375</c:v>
                </c:pt>
                <c:pt idx="410">
                  <c:v>4711.06640625</c:v>
                </c:pt>
                <c:pt idx="411">
                  <c:v>4756.6748046875</c:v>
                </c:pt>
                <c:pt idx="412">
                  <c:v>5289.0361328125</c:v>
                </c:pt>
                <c:pt idx="413">
                  <c:v>4834.8525390625</c:v>
                </c:pt>
                <c:pt idx="414">
                  <c:v>4812.77197265625</c:v>
                </c:pt>
                <c:pt idx="415">
                  <c:v>4711.60986328125</c:v>
                </c:pt>
                <c:pt idx="416">
                  <c:v>4758.5830078125</c:v>
                </c:pt>
                <c:pt idx="417">
                  <c:v>4944.099609375</c:v>
                </c:pt>
                <c:pt idx="418">
                  <c:v>4752.59326171875</c:v>
                </c:pt>
                <c:pt idx="419">
                  <c:v>4919.38671875</c:v>
                </c:pt>
                <c:pt idx="420">
                  <c:v>4818.2080078125</c:v>
                </c:pt>
                <c:pt idx="421">
                  <c:v>4736.9248046875</c:v>
                </c:pt>
                <c:pt idx="422">
                  <c:v>4822.787109375</c:v>
                </c:pt>
                <c:pt idx="423">
                  <c:v>4812.8427734375</c:v>
                </c:pt>
                <c:pt idx="424">
                  <c:v>4722.1572265625</c:v>
                </c:pt>
                <c:pt idx="425">
                  <c:v>4906.58544921875</c:v>
                </c:pt>
                <c:pt idx="426">
                  <c:v>5353.75830078125</c:v>
                </c:pt>
                <c:pt idx="427">
                  <c:v>4737.07861328125</c:v>
                </c:pt>
                <c:pt idx="428">
                  <c:v>5080.16064453125</c:v>
                </c:pt>
                <c:pt idx="429">
                  <c:v>4871.8369140625</c:v>
                </c:pt>
                <c:pt idx="430">
                  <c:v>4725.896484375</c:v>
                </c:pt>
                <c:pt idx="431">
                  <c:v>5081.18603515625</c:v>
                </c:pt>
                <c:pt idx="432">
                  <c:v>4976.58642578125</c:v>
                </c:pt>
                <c:pt idx="433">
                  <c:v>4755.82763671875</c:v>
                </c:pt>
                <c:pt idx="434">
                  <c:v>4728.640625</c:v>
                </c:pt>
                <c:pt idx="435">
                  <c:v>5069.119140625</c:v>
                </c:pt>
                <c:pt idx="436">
                  <c:v>4823.5498046875</c:v>
                </c:pt>
                <c:pt idx="437">
                  <c:v>4809.177734375</c:v>
                </c:pt>
                <c:pt idx="438">
                  <c:v>4735.72265625</c:v>
                </c:pt>
                <c:pt idx="439">
                  <c:v>4730.90869140625</c:v>
                </c:pt>
                <c:pt idx="440">
                  <c:v>5111.68017578125</c:v>
                </c:pt>
                <c:pt idx="441">
                  <c:v>5313.00146484375</c:v>
                </c:pt>
                <c:pt idx="442">
                  <c:v>4760.67333984375</c:v>
                </c:pt>
                <c:pt idx="443">
                  <c:v>4786.146484375</c:v>
                </c:pt>
                <c:pt idx="444">
                  <c:v>5091.75244140625</c:v>
                </c:pt>
                <c:pt idx="445">
                  <c:v>4739.30908203125</c:v>
                </c:pt>
                <c:pt idx="446">
                  <c:v>4736.40478515625</c:v>
                </c:pt>
                <c:pt idx="447">
                  <c:v>4733.70263671875</c:v>
                </c:pt>
                <c:pt idx="448">
                  <c:v>4776.6162109375</c:v>
                </c:pt>
                <c:pt idx="449">
                  <c:v>5082.5078125</c:v>
                </c:pt>
                <c:pt idx="450">
                  <c:v>5099.46875</c:v>
                </c:pt>
                <c:pt idx="451">
                  <c:v>4758.14208984375</c:v>
                </c:pt>
                <c:pt idx="452">
                  <c:v>4750.7216796875</c:v>
                </c:pt>
                <c:pt idx="453">
                  <c:v>5053.95458984375</c:v>
                </c:pt>
                <c:pt idx="454">
                  <c:v>4869.9755859375</c:v>
                </c:pt>
                <c:pt idx="455">
                  <c:v>4742.20947265625</c:v>
                </c:pt>
                <c:pt idx="456">
                  <c:v>5104.255859375</c:v>
                </c:pt>
                <c:pt idx="457">
                  <c:v>4890.056640625</c:v>
                </c:pt>
                <c:pt idx="458">
                  <c:v>4756.15087890625</c:v>
                </c:pt>
                <c:pt idx="459">
                  <c:v>4745.45361328125</c:v>
                </c:pt>
                <c:pt idx="460">
                  <c:v>4764.3740234375</c:v>
                </c:pt>
                <c:pt idx="461">
                  <c:v>4875.0244140625</c:v>
                </c:pt>
                <c:pt idx="462">
                  <c:v>4875.77587890625</c:v>
                </c:pt>
                <c:pt idx="463">
                  <c:v>4841.37646484375</c:v>
                </c:pt>
                <c:pt idx="464">
                  <c:v>4748.5244140625</c:v>
                </c:pt>
                <c:pt idx="465">
                  <c:v>5352.9453125</c:v>
                </c:pt>
                <c:pt idx="466">
                  <c:v>5141.89697265625</c:v>
                </c:pt>
                <c:pt idx="467">
                  <c:v>4904.21533203125</c:v>
                </c:pt>
                <c:pt idx="468">
                  <c:v>4906.4697265625</c:v>
                </c:pt>
                <c:pt idx="469">
                  <c:v>4756.8916015625</c:v>
                </c:pt>
                <c:pt idx="470">
                  <c:v>5121.23974609375</c:v>
                </c:pt>
                <c:pt idx="471">
                  <c:v>4760.53564453125</c:v>
                </c:pt>
                <c:pt idx="472">
                  <c:v>4875.69580078125</c:v>
                </c:pt>
                <c:pt idx="473">
                  <c:v>4922.44482421875</c:v>
                </c:pt>
                <c:pt idx="474">
                  <c:v>4801.69921875</c:v>
                </c:pt>
                <c:pt idx="475">
                  <c:v>4832.52783203125</c:v>
                </c:pt>
                <c:pt idx="476">
                  <c:v>4822.18115234375</c:v>
                </c:pt>
                <c:pt idx="477">
                  <c:v>4769.14599609375</c:v>
                </c:pt>
                <c:pt idx="478">
                  <c:v>4862.95263671875</c:v>
                </c:pt>
                <c:pt idx="479">
                  <c:v>5297.0927734375</c:v>
                </c:pt>
                <c:pt idx="480">
                  <c:v>4828.63671875</c:v>
                </c:pt>
                <c:pt idx="481">
                  <c:v>4886.23388671875</c:v>
                </c:pt>
                <c:pt idx="482">
                  <c:v>5011.6787109375</c:v>
                </c:pt>
                <c:pt idx="483">
                  <c:v>4926.4873046875</c:v>
                </c:pt>
                <c:pt idx="484">
                  <c:v>4879.08544921875</c:v>
                </c:pt>
                <c:pt idx="485">
                  <c:v>4832.28125</c:v>
                </c:pt>
                <c:pt idx="486">
                  <c:v>5106.75244140625</c:v>
                </c:pt>
                <c:pt idx="487">
                  <c:v>5370.71630859375</c:v>
                </c:pt>
                <c:pt idx="488">
                  <c:v>4779.09765625</c:v>
                </c:pt>
                <c:pt idx="489">
                  <c:v>4907.77734375</c:v>
                </c:pt>
                <c:pt idx="490">
                  <c:v>4795.72509765625</c:v>
                </c:pt>
                <c:pt idx="491">
                  <c:v>5339.0849609375</c:v>
                </c:pt>
                <c:pt idx="492">
                  <c:v>4780.666015625</c:v>
                </c:pt>
                <c:pt idx="493">
                  <c:v>4900.9833984375</c:v>
                </c:pt>
                <c:pt idx="494">
                  <c:v>4787.384765625</c:v>
                </c:pt>
                <c:pt idx="495">
                  <c:v>4789.341796875</c:v>
                </c:pt>
                <c:pt idx="496">
                  <c:v>4786.67529296875</c:v>
                </c:pt>
                <c:pt idx="497">
                  <c:v>4883.8271484375</c:v>
                </c:pt>
                <c:pt idx="498">
                  <c:v>4842.6015625</c:v>
                </c:pt>
                <c:pt idx="499">
                  <c:v>5154.8671875</c:v>
                </c:pt>
                <c:pt idx="500">
                  <c:v>4848.4609375</c:v>
                </c:pt>
                <c:pt idx="501">
                  <c:v>5191.57373046875</c:v>
                </c:pt>
                <c:pt idx="502">
                  <c:v>4788.8759765625</c:v>
                </c:pt>
                <c:pt idx="503">
                  <c:v>4792.62255859375</c:v>
                </c:pt>
                <c:pt idx="504">
                  <c:v>5074.5966796875</c:v>
                </c:pt>
                <c:pt idx="505">
                  <c:v>4807.60498046875</c:v>
                </c:pt>
                <c:pt idx="506">
                  <c:v>4871.82666015625</c:v>
                </c:pt>
                <c:pt idx="507">
                  <c:v>4857.03125</c:v>
                </c:pt>
                <c:pt idx="508">
                  <c:v>4980.84765625</c:v>
                </c:pt>
                <c:pt idx="509">
                  <c:v>4902.21923828125</c:v>
                </c:pt>
                <c:pt idx="510">
                  <c:v>4895.95458984375</c:v>
                </c:pt>
                <c:pt idx="511">
                  <c:v>4806.52197265625</c:v>
                </c:pt>
                <c:pt idx="512">
                  <c:v>4809.46240234375</c:v>
                </c:pt>
                <c:pt idx="513">
                  <c:v>4821.4208984375</c:v>
                </c:pt>
                <c:pt idx="514">
                  <c:v>4808.380859375</c:v>
                </c:pt>
                <c:pt idx="515">
                  <c:v>4813.18408203125</c:v>
                </c:pt>
                <c:pt idx="516">
                  <c:v>4802.8896484375</c:v>
                </c:pt>
                <c:pt idx="517">
                  <c:v>4903.10986328125</c:v>
                </c:pt>
                <c:pt idx="518">
                  <c:v>4808.1728515625</c:v>
                </c:pt>
                <c:pt idx="519">
                  <c:v>4965.81103515625</c:v>
                </c:pt>
                <c:pt idx="520">
                  <c:v>5117.2314453125</c:v>
                </c:pt>
                <c:pt idx="521">
                  <c:v>4920.66845703125</c:v>
                </c:pt>
                <c:pt idx="522">
                  <c:v>5039.787109375</c:v>
                </c:pt>
                <c:pt idx="523">
                  <c:v>4937.75927734375</c:v>
                </c:pt>
                <c:pt idx="524">
                  <c:v>4814.62890625</c:v>
                </c:pt>
                <c:pt idx="525">
                  <c:v>4836.7021484375</c:v>
                </c:pt>
                <c:pt idx="526">
                  <c:v>4872.36962890625</c:v>
                </c:pt>
                <c:pt idx="527">
                  <c:v>4981.23583984375</c:v>
                </c:pt>
                <c:pt idx="528">
                  <c:v>4817.89306640625</c:v>
                </c:pt>
                <c:pt idx="529">
                  <c:v>4990.21484375</c:v>
                </c:pt>
                <c:pt idx="530">
                  <c:v>4822.26171875</c:v>
                </c:pt>
                <c:pt idx="531">
                  <c:v>4973.92822265625</c:v>
                </c:pt>
                <c:pt idx="532">
                  <c:v>5009.34033203125</c:v>
                </c:pt>
                <c:pt idx="533">
                  <c:v>4919.4794921875</c:v>
                </c:pt>
                <c:pt idx="534">
                  <c:v>4824.05126953125</c:v>
                </c:pt>
                <c:pt idx="535">
                  <c:v>4843.73291015625</c:v>
                </c:pt>
                <c:pt idx="536">
                  <c:v>5006.708984375</c:v>
                </c:pt>
                <c:pt idx="537">
                  <c:v>4858.15966796875</c:v>
                </c:pt>
                <c:pt idx="538">
                  <c:v>5210.73291015625</c:v>
                </c:pt>
                <c:pt idx="539">
                  <c:v>4926.96533203125</c:v>
                </c:pt>
                <c:pt idx="540">
                  <c:v>4831.52685546875</c:v>
                </c:pt>
                <c:pt idx="541">
                  <c:v>4860.58642578125</c:v>
                </c:pt>
                <c:pt idx="542">
                  <c:v>4957.02880859375</c:v>
                </c:pt>
                <c:pt idx="543">
                  <c:v>5162.1123046875</c:v>
                </c:pt>
                <c:pt idx="544">
                  <c:v>4888.3837890625</c:v>
                </c:pt>
                <c:pt idx="545">
                  <c:v>4853.3544921875</c:v>
                </c:pt>
                <c:pt idx="546">
                  <c:v>4985.73876953125</c:v>
                </c:pt>
                <c:pt idx="547">
                  <c:v>5075.70361328125</c:v>
                </c:pt>
                <c:pt idx="548">
                  <c:v>4871.208984375</c:v>
                </c:pt>
                <c:pt idx="549">
                  <c:v>5152.38818359375</c:v>
                </c:pt>
                <c:pt idx="550">
                  <c:v>5090.39306640625</c:v>
                </c:pt>
                <c:pt idx="551">
                  <c:v>4965.60888671875</c:v>
                </c:pt>
                <c:pt idx="552">
                  <c:v>4890.60595703125</c:v>
                </c:pt>
                <c:pt idx="553">
                  <c:v>5181.51708984375</c:v>
                </c:pt>
                <c:pt idx="554">
                  <c:v>4865.61376953125</c:v>
                </c:pt>
                <c:pt idx="555">
                  <c:v>4888.07470703125</c:v>
                </c:pt>
                <c:pt idx="556">
                  <c:v>5234.4560546875</c:v>
                </c:pt>
                <c:pt idx="557">
                  <c:v>4850.0966796875</c:v>
                </c:pt>
                <c:pt idx="558">
                  <c:v>4974.40234375</c:v>
                </c:pt>
                <c:pt idx="559">
                  <c:v>4916.9833984375</c:v>
                </c:pt>
                <c:pt idx="560">
                  <c:v>4947.4638671875</c:v>
                </c:pt>
                <c:pt idx="561">
                  <c:v>5162.40380859375</c:v>
                </c:pt>
                <c:pt idx="562">
                  <c:v>5028.1171875</c:v>
                </c:pt>
                <c:pt idx="563">
                  <c:v>5065.2509765625</c:v>
                </c:pt>
                <c:pt idx="564">
                  <c:v>5159.9560546875</c:v>
                </c:pt>
                <c:pt idx="565">
                  <c:v>4878.83251953125</c:v>
                </c:pt>
                <c:pt idx="566">
                  <c:v>4958.6474609375</c:v>
                </c:pt>
                <c:pt idx="567">
                  <c:v>4865.640625</c:v>
                </c:pt>
                <c:pt idx="568">
                  <c:v>4890.4326171875</c:v>
                </c:pt>
                <c:pt idx="569">
                  <c:v>4861.36083984375</c:v>
                </c:pt>
                <c:pt idx="570">
                  <c:v>5183.6982421875</c:v>
                </c:pt>
                <c:pt idx="571">
                  <c:v>5071.998046875</c:v>
                </c:pt>
                <c:pt idx="572">
                  <c:v>4993.3642578125</c:v>
                </c:pt>
                <c:pt idx="573">
                  <c:v>4968.39453125</c:v>
                </c:pt>
                <c:pt idx="574">
                  <c:v>5043.85009765625</c:v>
                </c:pt>
                <c:pt idx="575">
                  <c:v>4932.6669921875</c:v>
                </c:pt>
                <c:pt idx="576">
                  <c:v>4910.6220703125</c:v>
                </c:pt>
                <c:pt idx="577">
                  <c:v>4954.4345703125</c:v>
                </c:pt>
                <c:pt idx="578">
                  <c:v>5047.07763671875</c:v>
                </c:pt>
                <c:pt idx="579">
                  <c:v>5092.68798828125</c:v>
                </c:pt>
                <c:pt idx="580">
                  <c:v>5002.806640625</c:v>
                </c:pt>
                <c:pt idx="581">
                  <c:v>4963.6728515625</c:v>
                </c:pt>
                <c:pt idx="582">
                  <c:v>5004.48828125</c:v>
                </c:pt>
                <c:pt idx="583">
                  <c:v>4979.98388671875</c:v>
                </c:pt>
                <c:pt idx="584">
                  <c:v>4883.119140625</c:v>
                </c:pt>
                <c:pt idx="585">
                  <c:v>5059.34228515625</c:v>
                </c:pt>
                <c:pt idx="586">
                  <c:v>4973.833984375</c:v>
                </c:pt>
                <c:pt idx="587">
                  <c:v>4884.8955078125</c:v>
                </c:pt>
                <c:pt idx="588">
                  <c:v>4987.00341796875</c:v>
                </c:pt>
                <c:pt idx="589">
                  <c:v>4882.15673828125</c:v>
                </c:pt>
                <c:pt idx="590">
                  <c:v>5011.390625</c:v>
                </c:pt>
                <c:pt idx="591">
                  <c:v>5012.5</c:v>
                </c:pt>
                <c:pt idx="592">
                  <c:v>4882.1103515625</c:v>
                </c:pt>
                <c:pt idx="593">
                  <c:v>4895.6484375</c:v>
                </c:pt>
                <c:pt idx="594">
                  <c:v>5014.11865234375</c:v>
                </c:pt>
                <c:pt idx="595">
                  <c:v>5042.095703125</c:v>
                </c:pt>
                <c:pt idx="596">
                  <c:v>4909.79052734375</c:v>
                </c:pt>
                <c:pt idx="597">
                  <c:v>5169.27490234375</c:v>
                </c:pt>
                <c:pt idx="598">
                  <c:v>4912.68896484375</c:v>
                </c:pt>
                <c:pt idx="599">
                  <c:v>4972.185546875</c:v>
                </c:pt>
                <c:pt idx="600">
                  <c:v>4954.20849609375</c:v>
                </c:pt>
                <c:pt idx="601">
                  <c:v>5059.36962890625</c:v>
                </c:pt>
                <c:pt idx="602">
                  <c:v>4893.43701171875</c:v>
                </c:pt>
                <c:pt idx="603">
                  <c:v>4986.9326171875</c:v>
                </c:pt>
                <c:pt idx="604">
                  <c:v>4906.64453125</c:v>
                </c:pt>
                <c:pt idx="605">
                  <c:v>4923.2861328125</c:v>
                </c:pt>
                <c:pt idx="606">
                  <c:v>4918.5224609375</c:v>
                </c:pt>
                <c:pt idx="607">
                  <c:v>4894.8837890625</c:v>
                </c:pt>
                <c:pt idx="608">
                  <c:v>5419.888671875</c:v>
                </c:pt>
                <c:pt idx="609">
                  <c:v>5243.935546875</c:v>
                </c:pt>
                <c:pt idx="610">
                  <c:v>5128.81103515625</c:v>
                </c:pt>
                <c:pt idx="611">
                  <c:v>5180.1435546875</c:v>
                </c:pt>
                <c:pt idx="612">
                  <c:v>4909.49658203125</c:v>
                </c:pt>
                <c:pt idx="613">
                  <c:v>4956.00634765625</c:v>
                </c:pt>
                <c:pt idx="614">
                  <c:v>5003.30322265625</c:v>
                </c:pt>
                <c:pt idx="615">
                  <c:v>4931.462890625</c:v>
                </c:pt>
                <c:pt idx="616">
                  <c:v>5016.60107421875</c:v>
                </c:pt>
                <c:pt idx="617">
                  <c:v>5033.7626953125</c:v>
                </c:pt>
                <c:pt idx="618">
                  <c:v>5136.0029296875</c:v>
                </c:pt>
                <c:pt idx="619">
                  <c:v>5035.759765625</c:v>
                </c:pt>
                <c:pt idx="620">
                  <c:v>5004.19775390625</c:v>
                </c:pt>
                <c:pt idx="621">
                  <c:v>4929.6953125</c:v>
                </c:pt>
                <c:pt idx="622">
                  <c:v>5089.068359375</c:v>
                </c:pt>
                <c:pt idx="623">
                  <c:v>4933.5244140625</c:v>
                </c:pt>
                <c:pt idx="624">
                  <c:v>5012.62744140625</c:v>
                </c:pt>
                <c:pt idx="625">
                  <c:v>5014.20654296875</c:v>
                </c:pt>
                <c:pt idx="626">
                  <c:v>5144.4951171875</c:v>
                </c:pt>
                <c:pt idx="627">
                  <c:v>4935.64892578125</c:v>
                </c:pt>
                <c:pt idx="628">
                  <c:v>4910.53466796875</c:v>
                </c:pt>
                <c:pt idx="629">
                  <c:v>4998.7919921875</c:v>
                </c:pt>
                <c:pt idx="630">
                  <c:v>4912.001953125</c:v>
                </c:pt>
                <c:pt idx="631">
                  <c:v>5278.474609375</c:v>
                </c:pt>
                <c:pt idx="632">
                  <c:v>4912.15380859375</c:v>
                </c:pt>
                <c:pt idx="633">
                  <c:v>4941.0400390625</c:v>
                </c:pt>
                <c:pt idx="634">
                  <c:v>4944.7822265625</c:v>
                </c:pt>
                <c:pt idx="635">
                  <c:v>5280.19384765625</c:v>
                </c:pt>
                <c:pt idx="636">
                  <c:v>4974.19287109375</c:v>
                </c:pt>
                <c:pt idx="637">
                  <c:v>5035.45947265625</c:v>
                </c:pt>
                <c:pt idx="638">
                  <c:v>4920.16650390625</c:v>
                </c:pt>
                <c:pt idx="639">
                  <c:v>5015.96142578125</c:v>
                </c:pt>
                <c:pt idx="640">
                  <c:v>5104.439453125</c:v>
                </c:pt>
                <c:pt idx="641">
                  <c:v>4921.9423828125</c:v>
                </c:pt>
                <c:pt idx="642">
                  <c:v>5284.06005859375</c:v>
                </c:pt>
                <c:pt idx="643">
                  <c:v>5072.57958984375</c:v>
                </c:pt>
                <c:pt idx="644">
                  <c:v>5387.0224609375</c:v>
                </c:pt>
                <c:pt idx="645">
                  <c:v>4925.74658203125</c:v>
                </c:pt>
                <c:pt idx="646">
                  <c:v>4927.55908203125</c:v>
                </c:pt>
                <c:pt idx="647">
                  <c:v>4997.56298828125</c:v>
                </c:pt>
                <c:pt idx="648">
                  <c:v>4950.1298828125</c:v>
                </c:pt>
                <c:pt idx="649">
                  <c:v>5064.85009765625</c:v>
                </c:pt>
                <c:pt idx="650">
                  <c:v>5202.19921875</c:v>
                </c:pt>
                <c:pt idx="651">
                  <c:v>4962.0869140625</c:v>
                </c:pt>
                <c:pt idx="652">
                  <c:v>5286.8916015625</c:v>
                </c:pt>
                <c:pt idx="653">
                  <c:v>5164.181640625</c:v>
                </c:pt>
                <c:pt idx="654">
                  <c:v>5275.12939453125</c:v>
                </c:pt>
                <c:pt idx="655">
                  <c:v>4961.189453125</c:v>
                </c:pt>
                <c:pt idx="656">
                  <c:v>4965.583984375</c:v>
                </c:pt>
                <c:pt idx="657">
                  <c:v>5027.591796875</c:v>
                </c:pt>
                <c:pt idx="658">
                  <c:v>5031.0224609375</c:v>
                </c:pt>
                <c:pt idx="659">
                  <c:v>5209.15771484375</c:v>
                </c:pt>
                <c:pt idx="660">
                  <c:v>4942.63134765625</c:v>
                </c:pt>
                <c:pt idx="661">
                  <c:v>4945.45751953125</c:v>
                </c:pt>
                <c:pt idx="662">
                  <c:v>5017.3251953125</c:v>
                </c:pt>
                <c:pt idx="663">
                  <c:v>5144.189453125</c:v>
                </c:pt>
                <c:pt idx="664">
                  <c:v>5338.09814453125</c:v>
                </c:pt>
                <c:pt idx="665">
                  <c:v>4946.6494140625</c:v>
                </c:pt>
                <c:pt idx="666">
                  <c:v>5010.25830078125</c:v>
                </c:pt>
                <c:pt idx="667">
                  <c:v>5005.2158203125</c:v>
                </c:pt>
                <c:pt idx="668">
                  <c:v>5055.9931640625</c:v>
                </c:pt>
                <c:pt idx="669">
                  <c:v>5015.8681640625</c:v>
                </c:pt>
                <c:pt idx="670">
                  <c:v>4959.7333984375</c:v>
                </c:pt>
                <c:pt idx="671">
                  <c:v>4954.4873046875</c:v>
                </c:pt>
                <c:pt idx="672">
                  <c:v>4956.09228515625</c:v>
                </c:pt>
                <c:pt idx="673">
                  <c:v>5078.01513671875</c:v>
                </c:pt>
                <c:pt idx="674">
                  <c:v>5275.181640625</c:v>
                </c:pt>
                <c:pt idx="675">
                  <c:v>5085.8583984375</c:v>
                </c:pt>
                <c:pt idx="676">
                  <c:v>4964.8291015625</c:v>
                </c:pt>
                <c:pt idx="677">
                  <c:v>4980.486328125</c:v>
                </c:pt>
                <c:pt idx="678">
                  <c:v>4960.23974609375</c:v>
                </c:pt>
                <c:pt idx="679">
                  <c:v>5152.4306640625</c:v>
                </c:pt>
                <c:pt idx="680">
                  <c:v>4989.35498046875</c:v>
                </c:pt>
                <c:pt idx="681">
                  <c:v>4964.58251953125</c:v>
                </c:pt>
                <c:pt idx="682">
                  <c:v>5101.09033203125</c:v>
                </c:pt>
                <c:pt idx="683">
                  <c:v>4964.84521484375</c:v>
                </c:pt>
                <c:pt idx="684">
                  <c:v>5158.3935546875</c:v>
                </c:pt>
                <c:pt idx="685">
                  <c:v>5313.22021484375</c:v>
                </c:pt>
                <c:pt idx="686">
                  <c:v>5075.4755859375</c:v>
                </c:pt>
                <c:pt idx="687">
                  <c:v>5102.71630859375</c:v>
                </c:pt>
                <c:pt idx="688">
                  <c:v>5459.7080078125</c:v>
                </c:pt>
                <c:pt idx="689">
                  <c:v>4969.814453125</c:v>
                </c:pt>
                <c:pt idx="690">
                  <c:v>5109.65283203125</c:v>
                </c:pt>
                <c:pt idx="691">
                  <c:v>4974.33349609375</c:v>
                </c:pt>
                <c:pt idx="692">
                  <c:v>5122.70751953125</c:v>
                </c:pt>
                <c:pt idx="693">
                  <c:v>4971.001953125</c:v>
                </c:pt>
                <c:pt idx="694">
                  <c:v>5018.02294921875</c:v>
                </c:pt>
                <c:pt idx="695">
                  <c:v>5217.0322265625</c:v>
                </c:pt>
                <c:pt idx="696">
                  <c:v>5004.02197265625</c:v>
                </c:pt>
                <c:pt idx="697">
                  <c:v>4989.6376953125</c:v>
                </c:pt>
                <c:pt idx="698">
                  <c:v>5098.1806640625</c:v>
                </c:pt>
                <c:pt idx="699">
                  <c:v>4979.79150390625</c:v>
                </c:pt>
                <c:pt idx="700">
                  <c:v>4974.2119140625</c:v>
                </c:pt>
                <c:pt idx="701">
                  <c:v>4974.29052734375</c:v>
                </c:pt>
                <c:pt idx="702">
                  <c:v>5052.1494140625</c:v>
                </c:pt>
                <c:pt idx="703">
                  <c:v>5049.8623046875</c:v>
                </c:pt>
                <c:pt idx="704">
                  <c:v>4979.87939453125</c:v>
                </c:pt>
                <c:pt idx="705">
                  <c:v>5244.7470703125</c:v>
                </c:pt>
                <c:pt idx="706">
                  <c:v>4987.54541015625</c:v>
                </c:pt>
                <c:pt idx="707">
                  <c:v>5047.23486328125</c:v>
                </c:pt>
                <c:pt idx="708">
                  <c:v>4985.4150390625</c:v>
                </c:pt>
                <c:pt idx="709">
                  <c:v>5286.6650390625</c:v>
                </c:pt>
                <c:pt idx="710">
                  <c:v>5464.5029296875</c:v>
                </c:pt>
                <c:pt idx="711">
                  <c:v>5127.9921875</c:v>
                </c:pt>
                <c:pt idx="712">
                  <c:v>5024.52294921875</c:v>
                </c:pt>
                <c:pt idx="713">
                  <c:v>5082.44091796875</c:v>
                </c:pt>
                <c:pt idx="714">
                  <c:v>4991.08203125</c:v>
                </c:pt>
                <c:pt idx="715">
                  <c:v>5092.505859375</c:v>
                </c:pt>
                <c:pt idx="716">
                  <c:v>5024.1591796875</c:v>
                </c:pt>
                <c:pt idx="717">
                  <c:v>5001.458984375</c:v>
                </c:pt>
                <c:pt idx="718">
                  <c:v>5025.84375</c:v>
                </c:pt>
                <c:pt idx="719">
                  <c:v>5027.34521484375</c:v>
                </c:pt>
                <c:pt idx="720">
                  <c:v>5000.34716796875</c:v>
                </c:pt>
                <c:pt idx="721">
                  <c:v>5405.23779296875</c:v>
                </c:pt>
                <c:pt idx="722">
                  <c:v>5523.216796875</c:v>
                </c:pt>
                <c:pt idx="723">
                  <c:v>5170.90087890625</c:v>
                </c:pt>
                <c:pt idx="724">
                  <c:v>5001.9599609375</c:v>
                </c:pt>
                <c:pt idx="725">
                  <c:v>5003.5830078125</c:v>
                </c:pt>
                <c:pt idx="726">
                  <c:v>5056.35791015625</c:v>
                </c:pt>
                <c:pt idx="727">
                  <c:v>5093.623046875</c:v>
                </c:pt>
                <c:pt idx="728">
                  <c:v>5042.10400390625</c:v>
                </c:pt>
                <c:pt idx="729">
                  <c:v>5004.6357421875</c:v>
                </c:pt>
                <c:pt idx="730">
                  <c:v>5045.83837890625</c:v>
                </c:pt>
                <c:pt idx="731">
                  <c:v>5008.599609375</c:v>
                </c:pt>
                <c:pt idx="732">
                  <c:v>5120.97900390625</c:v>
                </c:pt>
                <c:pt idx="733">
                  <c:v>5037.4140625</c:v>
                </c:pt>
                <c:pt idx="734">
                  <c:v>5141.55126953125</c:v>
                </c:pt>
                <c:pt idx="735">
                  <c:v>5157.0654296875</c:v>
                </c:pt>
                <c:pt idx="736">
                  <c:v>5157.33203125</c:v>
                </c:pt>
                <c:pt idx="737">
                  <c:v>5085.6875</c:v>
                </c:pt>
                <c:pt idx="738">
                  <c:v>5128.3271484375</c:v>
                </c:pt>
                <c:pt idx="739">
                  <c:v>5100.68701171875</c:v>
                </c:pt>
                <c:pt idx="740">
                  <c:v>5376.720703125</c:v>
                </c:pt>
                <c:pt idx="741">
                  <c:v>5234.5546875</c:v>
                </c:pt>
                <c:pt idx="742">
                  <c:v>5064.07763671875</c:v>
                </c:pt>
                <c:pt idx="743">
                  <c:v>5163.7509765625</c:v>
                </c:pt>
                <c:pt idx="744">
                  <c:v>5258.46875</c:v>
                </c:pt>
                <c:pt idx="745">
                  <c:v>5220.96240234375</c:v>
                </c:pt>
                <c:pt idx="746">
                  <c:v>5167.0263671875</c:v>
                </c:pt>
                <c:pt idx="747">
                  <c:v>5167.11181640625</c:v>
                </c:pt>
                <c:pt idx="748">
                  <c:v>5250.169921875</c:v>
                </c:pt>
                <c:pt idx="749">
                  <c:v>5024.86669921875</c:v>
                </c:pt>
                <c:pt idx="750">
                  <c:v>5021.8955078125</c:v>
                </c:pt>
                <c:pt idx="751">
                  <c:v>5026.0361328125</c:v>
                </c:pt>
                <c:pt idx="752">
                  <c:v>5265.88720703125</c:v>
                </c:pt>
                <c:pt idx="753">
                  <c:v>5046.134765625</c:v>
                </c:pt>
                <c:pt idx="754">
                  <c:v>5136.81982421875</c:v>
                </c:pt>
                <c:pt idx="755">
                  <c:v>5171.4921875</c:v>
                </c:pt>
                <c:pt idx="756">
                  <c:v>5125.04443359375</c:v>
                </c:pt>
                <c:pt idx="757">
                  <c:v>5107.173828125</c:v>
                </c:pt>
                <c:pt idx="758">
                  <c:v>5189.66357421875</c:v>
                </c:pt>
                <c:pt idx="759">
                  <c:v>5074.94580078125</c:v>
                </c:pt>
                <c:pt idx="760">
                  <c:v>5432.5869140625</c:v>
                </c:pt>
                <c:pt idx="761">
                  <c:v>5049.6357421875</c:v>
                </c:pt>
                <c:pt idx="762">
                  <c:v>5064.25439453125</c:v>
                </c:pt>
                <c:pt idx="763">
                  <c:v>5054.8837890625</c:v>
                </c:pt>
                <c:pt idx="764">
                  <c:v>5164.07763671875</c:v>
                </c:pt>
                <c:pt idx="765">
                  <c:v>5034.20751953125</c:v>
                </c:pt>
                <c:pt idx="766">
                  <c:v>5354.0654296875</c:v>
                </c:pt>
                <c:pt idx="767">
                  <c:v>5154.16162109375</c:v>
                </c:pt>
                <c:pt idx="768">
                  <c:v>5044.2275390625</c:v>
                </c:pt>
                <c:pt idx="769">
                  <c:v>5113.7109375</c:v>
                </c:pt>
                <c:pt idx="770">
                  <c:v>5037.46337890625</c:v>
                </c:pt>
                <c:pt idx="771">
                  <c:v>5062.66259765625</c:v>
                </c:pt>
                <c:pt idx="772">
                  <c:v>5190.70361328125</c:v>
                </c:pt>
                <c:pt idx="773">
                  <c:v>5072.94873046875</c:v>
                </c:pt>
                <c:pt idx="774">
                  <c:v>5085.4775390625</c:v>
                </c:pt>
                <c:pt idx="775">
                  <c:v>5072.056640625</c:v>
                </c:pt>
                <c:pt idx="776">
                  <c:v>5207.2314453125</c:v>
                </c:pt>
                <c:pt idx="777">
                  <c:v>5043.77978515625</c:v>
                </c:pt>
                <c:pt idx="778">
                  <c:v>5199.46142578125</c:v>
                </c:pt>
                <c:pt idx="779">
                  <c:v>5159.70556640625</c:v>
                </c:pt>
                <c:pt idx="780">
                  <c:v>5050.4423828125</c:v>
                </c:pt>
                <c:pt idx="781">
                  <c:v>5251.5322265625</c:v>
                </c:pt>
                <c:pt idx="782">
                  <c:v>5090.0830078125</c:v>
                </c:pt>
                <c:pt idx="783">
                  <c:v>5084.20654296875</c:v>
                </c:pt>
                <c:pt idx="784">
                  <c:v>5251.43994140625</c:v>
                </c:pt>
                <c:pt idx="785">
                  <c:v>5203.66552734375</c:v>
                </c:pt>
                <c:pt idx="786">
                  <c:v>5218.7158203125</c:v>
                </c:pt>
                <c:pt idx="787">
                  <c:v>5054.30029296875</c:v>
                </c:pt>
                <c:pt idx="788">
                  <c:v>5379.3837890625</c:v>
                </c:pt>
                <c:pt idx="789">
                  <c:v>5164.1923828125</c:v>
                </c:pt>
                <c:pt idx="790">
                  <c:v>5190.81787109375</c:v>
                </c:pt>
                <c:pt idx="791">
                  <c:v>5210.611328125</c:v>
                </c:pt>
                <c:pt idx="792">
                  <c:v>5096.10791015625</c:v>
                </c:pt>
                <c:pt idx="793">
                  <c:v>5088.11083984375</c:v>
                </c:pt>
                <c:pt idx="794">
                  <c:v>5061.322265625</c:v>
                </c:pt>
                <c:pt idx="795">
                  <c:v>5073.37451171875</c:v>
                </c:pt>
                <c:pt idx="796">
                  <c:v>5265.5</c:v>
                </c:pt>
                <c:pt idx="797">
                  <c:v>5083.77587890625</c:v>
                </c:pt>
                <c:pt idx="798">
                  <c:v>5103.68505859375</c:v>
                </c:pt>
                <c:pt idx="799">
                  <c:v>5092.310546875</c:v>
                </c:pt>
                <c:pt idx="800">
                  <c:v>5315.88037109375</c:v>
                </c:pt>
                <c:pt idx="801">
                  <c:v>5069.443359375</c:v>
                </c:pt>
                <c:pt idx="802">
                  <c:v>5281.47119140625</c:v>
                </c:pt>
                <c:pt idx="803">
                  <c:v>5112.63525390625</c:v>
                </c:pt>
                <c:pt idx="804">
                  <c:v>5282.31591796875</c:v>
                </c:pt>
                <c:pt idx="805">
                  <c:v>5222.4501953125</c:v>
                </c:pt>
                <c:pt idx="806">
                  <c:v>5160.85986328125</c:v>
                </c:pt>
                <c:pt idx="807">
                  <c:v>5449.8681640625</c:v>
                </c:pt>
                <c:pt idx="808">
                  <c:v>5224.71142578125</c:v>
                </c:pt>
                <c:pt idx="809">
                  <c:v>5072.69482421875</c:v>
                </c:pt>
                <c:pt idx="810">
                  <c:v>5092.125</c:v>
                </c:pt>
                <c:pt idx="811">
                  <c:v>5253.98583984375</c:v>
                </c:pt>
                <c:pt idx="812">
                  <c:v>5289.533203125</c:v>
                </c:pt>
                <c:pt idx="813">
                  <c:v>5078.73828125</c:v>
                </c:pt>
                <c:pt idx="814">
                  <c:v>5157.509765625</c:v>
                </c:pt>
                <c:pt idx="815">
                  <c:v>5081.64404296875</c:v>
                </c:pt>
                <c:pt idx="816">
                  <c:v>5080.1484375</c:v>
                </c:pt>
                <c:pt idx="817">
                  <c:v>5081.7861328125</c:v>
                </c:pt>
                <c:pt idx="818">
                  <c:v>5409.9697265625</c:v>
                </c:pt>
                <c:pt idx="819">
                  <c:v>5083.31884765625</c:v>
                </c:pt>
                <c:pt idx="820">
                  <c:v>5106.86083984375</c:v>
                </c:pt>
                <c:pt idx="821">
                  <c:v>5107.2578125</c:v>
                </c:pt>
                <c:pt idx="822">
                  <c:v>5240.9033203125</c:v>
                </c:pt>
                <c:pt idx="823">
                  <c:v>5112.38330078125</c:v>
                </c:pt>
                <c:pt idx="824">
                  <c:v>5090.52490234375</c:v>
                </c:pt>
                <c:pt idx="825">
                  <c:v>5258.1953125</c:v>
                </c:pt>
                <c:pt idx="826">
                  <c:v>5121.30908203125</c:v>
                </c:pt>
                <c:pt idx="827">
                  <c:v>5087.72216796875</c:v>
                </c:pt>
                <c:pt idx="828">
                  <c:v>5149.01904296875</c:v>
                </c:pt>
                <c:pt idx="829">
                  <c:v>5258.9873046875</c:v>
                </c:pt>
                <c:pt idx="830">
                  <c:v>5126.95751953125</c:v>
                </c:pt>
                <c:pt idx="831">
                  <c:v>5088.22216796875</c:v>
                </c:pt>
                <c:pt idx="832">
                  <c:v>5091.3984375</c:v>
                </c:pt>
                <c:pt idx="833">
                  <c:v>5160.6181640625</c:v>
                </c:pt>
                <c:pt idx="834">
                  <c:v>5090.7568359375</c:v>
                </c:pt>
                <c:pt idx="835">
                  <c:v>5246.15673828125</c:v>
                </c:pt>
                <c:pt idx="836">
                  <c:v>5093.16015625</c:v>
                </c:pt>
                <c:pt idx="837">
                  <c:v>5129.6591796875</c:v>
                </c:pt>
                <c:pt idx="838">
                  <c:v>5252.7041015625</c:v>
                </c:pt>
                <c:pt idx="839">
                  <c:v>5122.982421875</c:v>
                </c:pt>
                <c:pt idx="840">
                  <c:v>5238.36474609375</c:v>
                </c:pt>
                <c:pt idx="841">
                  <c:v>5218.072265625</c:v>
                </c:pt>
                <c:pt idx="842">
                  <c:v>5102.9287109375</c:v>
                </c:pt>
                <c:pt idx="843">
                  <c:v>5125.77392578125</c:v>
                </c:pt>
                <c:pt idx="844">
                  <c:v>5222.11669921875</c:v>
                </c:pt>
                <c:pt idx="845">
                  <c:v>5102.7021484375</c:v>
                </c:pt>
                <c:pt idx="846">
                  <c:v>5145.64892578125</c:v>
                </c:pt>
                <c:pt idx="847">
                  <c:v>5173.0400390625</c:v>
                </c:pt>
                <c:pt idx="848">
                  <c:v>5126.9462890625</c:v>
                </c:pt>
                <c:pt idx="849">
                  <c:v>5255.2978515625</c:v>
                </c:pt>
                <c:pt idx="850">
                  <c:v>5362.6611328125</c:v>
                </c:pt>
                <c:pt idx="851">
                  <c:v>5133.568359375</c:v>
                </c:pt>
                <c:pt idx="852">
                  <c:v>5184.03857421875</c:v>
                </c:pt>
                <c:pt idx="853">
                  <c:v>5318.990234375</c:v>
                </c:pt>
                <c:pt idx="854">
                  <c:v>5108.7666015625</c:v>
                </c:pt>
                <c:pt idx="855">
                  <c:v>5111.58203125</c:v>
                </c:pt>
                <c:pt idx="856">
                  <c:v>5177.2822265625</c:v>
                </c:pt>
                <c:pt idx="857">
                  <c:v>5116.4638671875</c:v>
                </c:pt>
                <c:pt idx="858">
                  <c:v>5145.708984375</c:v>
                </c:pt>
                <c:pt idx="859">
                  <c:v>5142.83642578125</c:v>
                </c:pt>
                <c:pt idx="860">
                  <c:v>5123.33984375</c:v>
                </c:pt>
                <c:pt idx="861">
                  <c:v>5261.3623046875</c:v>
                </c:pt>
                <c:pt idx="862">
                  <c:v>5183.34521484375</c:v>
                </c:pt>
                <c:pt idx="863">
                  <c:v>5241.36279296875</c:v>
                </c:pt>
                <c:pt idx="864">
                  <c:v>5128.3447265625</c:v>
                </c:pt>
                <c:pt idx="865">
                  <c:v>5422.85107421875</c:v>
                </c:pt>
                <c:pt idx="866">
                  <c:v>5648.712890625</c:v>
                </c:pt>
                <c:pt idx="867">
                  <c:v>5142.73583984375</c:v>
                </c:pt>
                <c:pt idx="868">
                  <c:v>5338.04638671875</c:v>
                </c:pt>
                <c:pt idx="869">
                  <c:v>5241.7294921875</c:v>
                </c:pt>
                <c:pt idx="870">
                  <c:v>5250.099609375</c:v>
                </c:pt>
                <c:pt idx="871">
                  <c:v>5129.32958984375</c:v>
                </c:pt>
                <c:pt idx="872">
                  <c:v>5162.4619140625</c:v>
                </c:pt>
                <c:pt idx="873">
                  <c:v>5235.4599609375</c:v>
                </c:pt>
                <c:pt idx="874">
                  <c:v>5260.85595703125</c:v>
                </c:pt>
                <c:pt idx="875">
                  <c:v>5133.75537109375</c:v>
                </c:pt>
                <c:pt idx="876">
                  <c:v>5157.650390625</c:v>
                </c:pt>
                <c:pt idx="877">
                  <c:v>5254.5634765625</c:v>
                </c:pt>
                <c:pt idx="878">
                  <c:v>5173.07177734375</c:v>
                </c:pt>
                <c:pt idx="879">
                  <c:v>5174.13671875</c:v>
                </c:pt>
                <c:pt idx="880">
                  <c:v>5175.69287109375</c:v>
                </c:pt>
                <c:pt idx="881">
                  <c:v>5162.50537109375</c:v>
                </c:pt>
                <c:pt idx="882">
                  <c:v>5137.6318359375</c:v>
                </c:pt>
                <c:pt idx="883">
                  <c:v>5187.21533203125</c:v>
                </c:pt>
                <c:pt idx="884">
                  <c:v>5201.28466796875</c:v>
                </c:pt>
                <c:pt idx="885">
                  <c:v>5593.52734375</c:v>
                </c:pt>
                <c:pt idx="886">
                  <c:v>5282.9892578125</c:v>
                </c:pt>
                <c:pt idx="887">
                  <c:v>5146.6796875</c:v>
                </c:pt>
                <c:pt idx="888">
                  <c:v>5266.0556640625</c:v>
                </c:pt>
                <c:pt idx="889">
                  <c:v>5149.63232421875</c:v>
                </c:pt>
                <c:pt idx="890">
                  <c:v>5152.88037109375</c:v>
                </c:pt>
                <c:pt idx="891">
                  <c:v>5175.17333984375</c:v>
                </c:pt>
                <c:pt idx="892">
                  <c:v>5151.251953125</c:v>
                </c:pt>
                <c:pt idx="893">
                  <c:v>5150.62109375</c:v>
                </c:pt>
                <c:pt idx="894">
                  <c:v>5153.82568359375</c:v>
                </c:pt>
                <c:pt idx="895">
                  <c:v>5155.80224609375</c:v>
                </c:pt>
                <c:pt idx="896">
                  <c:v>5216.59521484375</c:v>
                </c:pt>
                <c:pt idx="897">
                  <c:v>5400.53369140625</c:v>
                </c:pt>
                <c:pt idx="898">
                  <c:v>5182.4052734375</c:v>
                </c:pt>
                <c:pt idx="899">
                  <c:v>5202.212890625</c:v>
                </c:pt>
                <c:pt idx="900">
                  <c:v>5288.55517578125</c:v>
                </c:pt>
                <c:pt idx="901">
                  <c:v>5160.14697265625</c:v>
                </c:pt>
                <c:pt idx="902">
                  <c:v>5180.7265625</c:v>
                </c:pt>
                <c:pt idx="903">
                  <c:v>5211.77294921875</c:v>
                </c:pt>
                <c:pt idx="904">
                  <c:v>5205.28125</c:v>
                </c:pt>
                <c:pt idx="905">
                  <c:v>5161.72607421875</c:v>
                </c:pt>
                <c:pt idx="906">
                  <c:v>5237.73388671875</c:v>
                </c:pt>
                <c:pt idx="907">
                  <c:v>5456.99462890625</c:v>
                </c:pt>
                <c:pt idx="908">
                  <c:v>5165.6982421875</c:v>
                </c:pt>
                <c:pt idx="909">
                  <c:v>5164.37060546875</c:v>
                </c:pt>
                <c:pt idx="910">
                  <c:v>5191.0068359375</c:v>
                </c:pt>
                <c:pt idx="911">
                  <c:v>5164.318359375</c:v>
                </c:pt>
                <c:pt idx="912">
                  <c:v>5192.53369140625</c:v>
                </c:pt>
                <c:pt idx="913">
                  <c:v>5165.10107421875</c:v>
                </c:pt>
                <c:pt idx="914">
                  <c:v>5186.33447265625</c:v>
                </c:pt>
                <c:pt idx="915">
                  <c:v>5167.8515625</c:v>
                </c:pt>
                <c:pt idx="916">
                  <c:v>5169.7294921875</c:v>
                </c:pt>
                <c:pt idx="917">
                  <c:v>5168.64306640625</c:v>
                </c:pt>
                <c:pt idx="918">
                  <c:v>5167.69287109375</c:v>
                </c:pt>
                <c:pt idx="919">
                  <c:v>5238.1767578125</c:v>
                </c:pt>
                <c:pt idx="920">
                  <c:v>5546.3994140625</c:v>
                </c:pt>
                <c:pt idx="921">
                  <c:v>5206.763671875</c:v>
                </c:pt>
                <c:pt idx="922">
                  <c:v>5336.56640625</c:v>
                </c:pt>
                <c:pt idx="923">
                  <c:v>5321.5478515625</c:v>
                </c:pt>
                <c:pt idx="924">
                  <c:v>5174.38134765625</c:v>
                </c:pt>
                <c:pt idx="925">
                  <c:v>5173.6337890625</c:v>
                </c:pt>
                <c:pt idx="926">
                  <c:v>5552.8896484375</c:v>
                </c:pt>
                <c:pt idx="927">
                  <c:v>5250.85400390625</c:v>
                </c:pt>
                <c:pt idx="928">
                  <c:v>5253.25537109375</c:v>
                </c:pt>
                <c:pt idx="929">
                  <c:v>5183.9755859375</c:v>
                </c:pt>
                <c:pt idx="930">
                  <c:v>5177.3603515625</c:v>
                </c:pt>
                <c:pt idx="931">
                  <c:v>5179.15625</c:v>
                </c:pt>
                <c:pt idx="932">
                  <c:v>5183.25732421875</c:v>
                </c:pt>
                <c:pt idx="933">
                  <c:v>5180.20166015625</c:v>
                </c:pt>
                <c:pt idx="934">
                  <c:v>5195.6044921875</c:v>
                </c:pt>
                <c:pt idx="935">
                  <c:v>5182.544921875</c:v>
                </c:pt>
                <c:pt idx="936">
                  <c:v>5234.8251953125</c:v>
                </c:pt>
                <c:pt idx="937">
                  <c:v>5210.7412109375</c:v>
                </c:pt>
                <c:pt idx="938">
                  <c:v>5274.20556640625</c:v>
                </c:pt>
                <c:pt idx="939">
                  <c:v>5184.853515625</c:v>
                </c:pt>
                <c:pt idx="940">
                  <c:v>5416.849609375</c:v>
                </c:pt>
                <c:pt idx="941">
                  <c:v>5487.94287109375</c:v>
                </c:pt>
                <c:pt idx="942">
                  <c:v>5188.6181640625</c:v>
                </c:pt>
                <c:pt idx="943">
                  <c:v>5186.4169921875</c:v>
                </c:pt>
                <c:pt idx="944">
                  <c:v>5207.833984375</c:v>
                </c:pt>
                <c:pt idx="945">
                  <c:v>5735.62109375</c:v>
                </c:pt>
                <c:pt idx="946">
                  <c:v>5507.1923828125</c:v>
                </c:pt>
                <c:pt idx="947">
                  <c:v>5225.29833984375</c:v>
                </c:pt>
                <c:pt idx="948">
                  <c:v>5194.31396484375</c:v>
                </c:pt>
                <c:pt idx="949">
                  <c:v>5264.0966796875</c:v>
                </c:pt>
                <c:pt idx="950">
                  <c:v>5215.263671875</c:v>
                </c:pt>
                <c:pt idx="951">
                  <c:v>5196.203125</c:v>
                </c:pt>
                <c:pt idx="952">
                  <c:v>5266.90966796875</c:v>
                </c:pt>
                <c:pt idx="953">
                  <c:v>5253.50390625</c:v>
                </c:pt>
                <c:pt idx="954">
                  <c:v>5455.201171875</c:v>
                </c:pt>
                <c:pt idx="955">
                  <c:v>5198.0302734375</c:v>
                </c:pt>
                <c:pt idx="956">
                  <c:v>5202.88037109375</c:v>
                </c:pt>
                <c:pt idx="957">
                  <c:v>5202.64697265625</c:v>
                </c:pt>
                <c:pt idx="958">
                  <c:v>5202.23486328125</c:v>
                </c:pt>
                <c:pt idx="959">
                  <c:v>5523.337890625</c:v>
                </c:pt>
                <c:pt idx="960">
                  <c:v>5502.4736328125</c:v>
                </c:pt>
                <c:pt idx="961">
                  <c:v>5202.3271484375</c:v>
                </c:pt>
                <c:pt idx="962">
                  <c:v>5254.1220703125</c:v>
                </c:pt>
                <c:pt idx="963">
                  <c:v>5234.5439453125</c:v>
                </c:pt>
                <c:pt idx="964">
                  <c:v>5224.50048828125</c:v>
                </c:pt>
                <c:pt idx="965">
                  <c:v>5526.0068359375</c:v>
                </c:pt>
                <c:pt idx="966">
                  <c:v>5249.42578125</c:v>
                </c:pt>
                <c:pt idx="967">
                  <c:v>5247.7509765625</c:v>
                </c:pt>
                <c:pt idx="968">
                  <c:v>5509.8427734375</c:v>
                </c:pt>
                <c:pt idx="969">
                  <c:v>5206.20166015625</c:v>
                </c:pt>
                <c:pt idx="970">
                  <c:v>5228.984375</c:v>
                </c:pt>
                <c:pt idx="971">
                  <c:v>5394.74365234375</c:v>
                </c:pt>
                <c:pt idx="972">
                  <c:v>5212.18017578125</c:v>
                </c:pt>
                <c:pt idx="973">
                  <c:v>5238.00048828125</c:v>
                </c:pt>
                <c:pt idx="974">
                  <c:v>5250.0712890625</c:v>
                </c:pt>
                <c:pt idx="975">
                  <c:v>5510.66455078125</c:v>
                </c:pt>
                <c:pt idx="976">
                  <c:v>5235.7998046875</c:v>
                </c:pt>
                <c:pt idx="977">
                  <c:v>5219.6748046875</c:v>
                </c:pt>
                <c:pt idx="978">
                  <c:v>5279.548828125</c:v>
                </c:pt>
                <c:pt idx="979">
                  <c:v>5218.3603515625</c:v>
                </c:pt>
                <c:pt idx="980">
                  <c:v>5606.56787109375</c:v>
                </c:pt>
                <c:pt idx="981">
                  <c:v>5215.85400390625</c:v>
                </c:pt>
                <c:pt idx="982">
                  <c:v>5373.44775390625</c:v>
                </c:pt>
                <c:pt idx="983">
                  <c:v>5611.43798828125</c:v>
                </c:pt>
                <c:pt idx="984">
                  <c:v>5253.35986328125</c:v>
                </c:pt>
                <c:pt idx="985">
                  <c:v>5489.6416015625</c:v>
                </c:pt>
                <c:pt idx="986">
                  <c:v>5222.02587890625</c:v>
                </c:pt>
                <c:pt idx="987">
                  <c:v>5462.947265625</c:v>
                </c:pt>
                <c:pt idx="988">
                  <c:v>5254.56103515625</c:v>
                </c:pt>
                <c:pt idx="989">
                  <c:v>5225.27001953125</c:v>
                </c:pt>
                <c:pt idx="990">
                  <c:v>5230.1884765625</c:v>
                </c:pt>
                <c:pt idx="991">
                  <c:v>5227.232421875</c:v>
                </c:pt>
                <c:pt idx="992">
                  <c:v>5232.65869140625</c:v>
                </c:pt>
                <c:pt idx="993">
                  <c:v>5227.9384765625</c:v>
                </c:pt>
                <c:pt idx="994">
                  <c:v>5379.36474609375</c:v>
                </c:pt>
                <c:pt idx="995">
                  <c:v>5278.94873046875</c:v>
                </c:pt>
                <c:pt idx="996">
                  <c:v>5233.61865234375</c:v>
                </c:pt>
                <c:pt idx="997">
                  <c:v>5254.7138671875</c:v>
                </c:pt>
                <c:pt idx="998">
                  <c:v>5465.38623046875</c:v>
                </c:pt>
                <c:pt idx="999">
                  <c:v>5312.81591796875</c:v>
                </c:pt>
                <c:pt idx="1000">
                  <c:v>5232.31103515625</c:v>
                </c:pt>
                <c:pt idx="1001">
                  <c:v>5246.29931640625</c:v>
                </c:pt>
                <c:pt idx="1002">
                  <c:v>5269.78759765625</c:v>
                </c:pt>
                <c:pt idx="1003">
                  <c:v>5322.7958984375</c:v>
                </c:pt>
                <c:pt idx="1004">
                  <c:v>5254.35107421875</c:v>
                </c:pt>
                <c:pt idx="1005">
                  <c:v>5235.1044921875</c:v>
                </c:pt>
                <c:pt idx="1006">
                  <c:v>5587.85400390625</c:v>
                </c:pt>
                <c:pt idx="1007">
                  <c:v>5240.47607421875</c:v>
                </c:pt>
                <c:pt idx="1008">
                  <c:v>5237.1396484375</c:v>
                </c:pt>
                <c:pt idx="1009">
                  <c:v>5245.298828125</c:v>
                </c:pt>
                <c:pt idx="1010">
                  <c:v>5266.51904296875</c:v>
                </c:pt>
                <c:pt idx="1011">
                  <c:v>5241.58642578125</c:v>
                </c:pt>
                <c:pt idx="1012">
                  <c:v>5523.21044921875</c:v>
                </c:pt>
                <c:pt idx="1013">
                  <c:v>5442.63427734375</c:v>
                </c:pt>
                <c:pt idx="1014">
                  <c:v>5285.79833984375</c:v>
                </c:pt>
                <c:pt idx="1015">
                  <c:v>5243.5283203125</c:v>
                </c:pt>
                <c:pt idx="1016">
                  <c:v>5597.4560546875</c:v>
                </c:pt>
                <c:pt idx="1017">
                  <c:v>5598.53759765625</c:v>
                </c:pt>
                <c:pt idx="1018">
                  <c:v>5298.2421875</c:v>
                </c:pt>
                <c:pt idx="1019">
                  <c:v>5247.1787109375</c:v>
                </c:pt>
                <c:pt idx="1020">
                  <c:v>5245.78955078125</c:v>
                </c:pt>
                <c:pt idx="1021">
                  <c:v>5268.740234375</c:v>
                </c:pt>
                <c:pt idx="1022">
                  <c:v>5248.9560546875</c:v>
                </c:pt>
                <c:pt idx="1023">
                  <c:v>5290.931640625</c:v>
                </c:pt>
                <c:pt idx="1024">
                  <c:v>5338.80078125</c:v>
                </c:pt>
                <c:pt idx="1025">
                  <c:v>5483.53515625</c:v>
                </c:pt>
                <c:pt idx="1026">
                  <c:v>5286.2431640625</c:v>
                </c:pt>
                <c:pt idx="1027">
                  <c:v>5250.19677734375</c:v>
                </c:pt>
                <c:pt idx="1028">
                  <c:v>5252.05859375</c:v>
                </c:pt>
                <c:pt idx="1029">
                  <c:v>5274.20166015625</c:v>
                </c:pt>
                <c:pt idx="1030">
                  <c:v>5297.39697265625</c:v>
                </c:pt>
                <c:pt idx="1031">
                  <c:v>5257.53662109375</c:v>
                </c:pt>
                <c:pt idx="1032">
                  <c:v>5264.61865234375</c:v>
                </c:pt>
                <c:pt idx="1033">
                  <c:v>5258.5517578125</c:v>
                </c:pt>
                <c:pt idx="1034">
                  <c:v>5295.546875</c:v>
                </c:pt>
                <c:pt idx="1035">
                  <c:v>5665.44873046875</c:v>
                </c:pt>
                <c:pt idx="1036">
                  <c:v>5264.45556640625</c:v>
                </c:pt>
                <c:pt idx="1037">
                  <c:v>5458.7548828125</c:v>
                </c:pt>
                <c:pt idx="1038">
                  <c:v>5260.2119140625</c:v>
                </c:pt>
                <c:pt idx="1039">
                  <c:v>5390.02490234375</c:v>
                </c:pt>
                <c:pt idx="1040">
                  <c:v>5268.01708984375</c:v>
                </c:pt>
                <c:pt idx="1041">
                  <c:v>5263.18603515625</c:v>
                </c:pt>
                <c:pt idx="1042">
                  <c:v>5490.8310546875</c:v>
                </c:pt>
                <c:pt idx="1043">
                  <c:v>5267.08740234375</c:v>
                </c:pt>
                <c:pt idx="1044">
                  <c:v>5269.3173828125</c:v>
                </c:pt>
                <c:pt idx="1045">
                  <c:v>5265.28369140625</c:v>
                </c:pt>
                <c:pt idx="1046">
                  <c:v>5303.6455078125</c:v>
                </c:pt>
                <c:pt idx="1047">
                  <c:v>5269.48046875</c:v>
                </c:pt>
                <c:pt idx="1048">
                  <c:v>5390.79345703125</c:v>
                </c:pt>
                <c:pt idx="1049">
                  <c:v>5512.7568359375</c:v>
                </c:pt>
                <c:pt idx="1050">
                  <c:v>5454.8642578125</c:v>
                </c:pt>
                <c:pt idx="1051">
                  <c:v>5277.994140625</c:v>
                </c:pt>
                <c:pt idx="1052">
                  <c:v>5327.5546875</c:v>
                </c:pt>
                <c:pt idx="1053">
                  <c:v>5276.642578125</c:v>
                </c:pt>
                <c:pt idx="1054">
                  <c:v>5347.63134765625</c:v>
                </c:pt>
                <c:pt idx="1055">
                  <c:v>5271.58203125</c:v>
                </c:pt>
                <c:pt idx="1056">
                  <c:v>5601.18603515625</c:v>
                </c:pt>
                <c:pt idx="1057">
                  <c:v>5567.310546875</c:v>
                </c:pt>
                <c:pt idx="1058">
                  <c:v>5295.60498046875</c:v>
                </c:pt>
                <c:pt idx="1059">
                  <c:v>5322.42724609375</c:v>
                </c:pt>
                <c:pt idx="1060">
                  <c:v>5277.73876953125</c:v>
                </c:pt>
                <c:pt idx="1061">
                  <c:v>5350.6513671875</c:v>
                </c:pt>
                <c:pt idx="1062">
                  <c:v>5361.8828125</c:v>
                </c:pt>
                <c:pt idx="1063">
                  <c:v>5363.76123046875</c:v>
                </c:pt>
                <c:pt idx="1064">
                  <c:v>5624.22802734375</c:v>
                </c:pt>
                <c:pt idx="1065">
                  <c:v>5286.06005859375</c:v>
                </c:pt>
                <c:pt idx="1066">
                  <c:v>5413.3505859375</c:v>
                </c:pt>
                <c:pt idx="1067">
                  <c:v>5312.81689453125</c:v>
                </c:pt>
                <c:pt idx="1068">
                  <c:v>5284.9482421875</c:v>
                </c:pt>
                <c:pt idx="1069">
                  <c:v>5285.00732421875</c:v>
                </c:pt>
                <c:pt idx="1070">
                  <c:v>5324.68212890625</c:v>
                </c:pt>
                <c:pt idx="1071">
                  <c:v>5380.05322265625</c:v>
                </c:pt>
                <c:pt idx="1072">
                  <c:v>5306.33251953125</c:v>
                </c:pt>
                <c:pt idx="1073">
                  <c:v>5329.37451171875</c:v>
                </c:pt>
                <c:pt idx="1074">
                  <c:v>5288.033203125</c:v>
                </c:pt>
                <c:pt idx="1075">
                  <c:v>5474.69873046875</c:v>
                </c:pt>
                <c:pt idx="1076">
                  <c:v>5878.43505859375</c:v>
                </c:pt>
                <c:pt idx="1077">
                  <c:v>5311.8271484375</c:v>
                </c:pt>
                <c:pt idx="1078">
                  <c:v>5293.1650390625</c:v>
                </c:pt>
                <c:pt idx="1079">
                  <c:v>5337.71044921875</c:v>
                </c:pt>
                <c:pt idx="1080">
                  <c:v>5294.85693359375</c:v>
                </c:pt>
                <c:pt idx="1081">
                  <c:v>5502.439453125</c:v>
                </c:pt>
                <c:pt idx="1082">
                  <c:v>5322.70556640625</c:v>
                </c:pt>
                <c:pt idx="1083">
                  <c:v>5331.60009765625</c:v>
                </c:pt>
                <c:pt idx="1084">
                  <c:v>5352.572265625</c:v>
                </c:pt>
                <c:pt idx="1085">
                  <c:v>5323.1259765625</c:v>
                </c:pt>
                <c:pt idx="1086">
                  <c:v>5506.32080078125</c:v>
                </c:pt>
                <c:pt idx="1087">
                  <c:v>5304.85595703125</c:v>
                </c:pt>
                <c:pt idx="1088">
                  <c:v>5339.38525390625</c:v>
                </c:pt>
                <c:pt idx="1089">
                  <c:v>5678.04541015625</c:v>
                </c:pt>
                <c:pt idx="1090">
                  <c:v>5502.1240234375</c:v>
                </c:pt>
                <c:pt idx="1091">
                  <c:v>5392.001953125</c:v>
                </c:pt>
                <c:pt idx="1092">
                  <c:v>5337.52734375</c:v>
                </c:pt>
                <c:pt idx="1093">
                  <c:v>5568.7607421875</c:v>
                </c:pt>
                <c:pt idx="1094">
                  <c:v>5331.3818359375</c:v>
                </c:pt>
                <c:pt idx="1095">
                  <c:v>5314.08251953125</c:v>
                </c:pt>
                <c:pt idx="1096">
                  <c:v>5378.6064453125</c:v>
                </c:pt>
                <c:pt idx="1097">
                  <c:v>5319.65185546875</c:v>
                </c:pt>
                <c:pt idx="1098">
                  <c:v>5357.0693359375</c:v>
                </c:pt>
                <c:pt idx="1099">
                  <c:v>5315.359375</c:v>
                </c:pt>
                <c:pt idx="1100">
                  <c:v>5372.14501953125</c:v>
                </c:pt>
                <c:pt idx="1101">
                  <c:v>5346.0751953125</c:v>
                </c:pt>
                <c:pt idx="1102">
                  <c:v>5318.6083984375</c:v>
                </c:pt>
                <c:pt idx="1103">
                  <c:v>5316.76171875</c:v>
                </c:pt>
                <c:pt idx="1104">
                  <c:v>5360.79150390625</c:v>
                </c:pt>
                <c:pt idx="1105">
                  <c:v>5321.69287109375</c:v>
                </c:pt>
                <c:pt idx="1106">
                  <c:v>5398.44140625</c:v>
                </c:pt>
                <c:pt idx="1107">
                  <c:v>5351.38134765625</c:v>
                </c:pt>
                <c:pt idx="1108">
                  <c:v>5324.3916015625</c:v>
                </c:pt>
                <c:pt idx="1109">
                  <c:v>5350.0537109375</c:v>
                </c:pt>
                <c:pt idx="1110">
                  <c:v>5348.65673828125</c:v>
                </c:pt>
                <c:pt idx="1111">
                  <c:v>5385.33837890625</c:v>
                </c:pt>
                <c:pt idx="1112">
                  <c:v>5332.31689453125</c:v>
                </c:pt>
                <c:pt idx="1113">
                  <c:v>5335.72705078125</c:v>
                </c:pt>
                <c:pt idx="1114">
                  <c:v>5352.5498046875</c:v>
                </c:pt>
                <c:pt idx="1115">
                  <c:v>5395.3154296875</c:v>
                </c:pt>
                <c:pt idx="1116">
                  <c:v>5362.04931640625</c:v>
                </c:pt>
                <c:pt idx="1117">
                  <c:v>5377.0625</c:v>
                </c:pt>
                <c:pt idx="1118">
                  <c:v>5377.64599609375</c:v>
                </c:pt>
                <c:pt idx="1119">
                  <c:v>5880.24951171875</c:v>
                </c:pt>
                <c:pt idx="1120">
                  <c:v>5392.26025390625</c:v>
                </c:pt>
                <c:pt idx="1121">
                  <c:v>5344.21484375</c:v>
                </c:pt>
                <c:pt idx="1122">
                  <c:v>5478.73876953125</c:v>
                </c:pt>
                <c:pt idx="1123">
                  <c:v>5888.8740234375</c:v>
                </c:pt>
                <c:pt idx="1124">
                  <c:v>5744.48828125</c:v>
                </c:pt>
                <c:pt idx="1125">
                  <c:v>5344.279296875</c:v>
                </c:pt>
                <c:pt idx="1126">
                  <c:v>5390.8466796875</c:v>
                </c:pt>
                <c:pt idx="1127">
                  <c:v>5403.623046875</c:v>
                </c:pt>
                <c:pt idx="1128">
                  <c:v>5570.48046875</c:v>
                </c:pt>
                <c:pt idx="1129">
                  <c:v>5384.89599609375</c:v>
                </c:pt>
                <c:pt idx="1130">
                  <c:v>5382.24853515625</c:v>
                </c:pt>
                <c:pt idx="1131">
                  <c:v>5455.49609375</c:v>
                </c:pt>
                <c:pt idx="1132">
                  <c:v>5398.033203125</c:v>
                </c:pt>
                <c:pt idx="1133">
                  <c:v>5355.96044921875</c:v>
                </c:pt>
                <c:pt idx="1134">
                  <c:v>5350.6826171875</c:v>
                </c:pt>
                <c:pt idx="1135">
                  <c:v>5428.349609375</c:v>
                </c:pt>
                <c:pt idx="1136">
                  <c:v>5546.12060546875</c:v>
                </c:pt>
                <c:pt idx="1137">
                  <c:v>5409.4111328125</c:v>
                </c:pt>
                <c:pt idx="1138">
                  <c:v>5388.322265625</c:v>
                </c:pt>
                <c:pt idx="1139">
                  <c:v>5377.89892578125</c:v>
                </c:pt>
                <c:pt idx="1140">
                  <c:v>5523.9150390625</c:v>
                </c:pt>
                <c:pt idx="1141">
                  <c:v>5663.9052734375</c:v>
                </c:pt>
                <c:pt idx="1142">
                  <c:v>5360.63427734375</c:v>
                </c:pt>
                <c:pt idx="1143">
                  <c:v>5363.267578125</c:v>
                </c:pt>
                <c:pt idx="1144">
                  <c:v>5366.2255859375</c:v>
                </c:pt>
                <c:pt idx="1145">
                  <c:v>5530.15771484375</c:v>
                </c:pt>
                <c:pt idx="1146">
                  <c:v>5365.86767578125</c:v>
                </c:pt>
                <c:pt idx="1147">
                  <c:v>5506.7470703125</c:v>
                </c:pt>
                <c:pt idx="1148">
                  <c:v>5524.01318359375</c:v>
                </c:pt>
                <c:pt idx="1149">
                  <c:v>5412.04150390625</c:v>
                </c:pt>
                <c:pt idx="1150">
                  <c:v>5368.37939453125</c:v>
                </c:pt>
                <c:pt idx="1151">
                  <c:v>5366.04443359375</c:v>
                </c:pt>
                <c:pt idx="1152">
                  <c:v>5467.7373046875</c:v>
                </c:pt>
                <c:pt idx="1153">
                  <c:v>5424.919921875</c:v>
                </c:pt>
                <c:pt idx="1154">
                  <c:v>5417.48876953125</c:v>
                </c:pt>
                <c:pt idx="1155">
                  <c:v>5378.05126953125</c:v>
                </c:pt>
                <c:pt idx="1156">
                  <c:v>5516.7568359375</c:v>
                </c:pt>
                <c:pt idx="1157">
                  <c:v>5534.15087890625</c:v>
                </c:pt>
                <c:pt idx="1158">
                  <c:v>5398.8818359375</c:v>
                </c:pt>
                <c:pt idx="1159">
                  <c:v>5377.25390625</c:v>
                </c:pt>
                <c:pt idx="1160">
                  <c:v>5396.033203125</c:v>
                </c:pt>
                <c:pt idx="1161">
                  <c:v>5378.4140625</c:v>
                </c:pt>
                <c:pt idx="1162">
                  <c:v>5384.2724609375</c:v>
                </c:pt>
                <c:pt idx="1163">
                  <c:v>5439.171875</c:v>
                </c:pt>
                <c:pt idx="1164">
                  <c:v>5616.3896484375</c:v>
                </c:pt>
                <c:pt idx="1165">
                  <c:v>5377.939453125</c:v>
                </c:pt>
                <c:pt idx="1166">
                  <c:v>5383.1396484375</c:v>
                </c:pt>
                <c:pt idx="1167">
                  <c:v>5380.7265625</c:v>
                </c:pt>
                <c:pt idx="1168">
                  <c:v>5690.466796875</c:v>
                </c:pt>
                <c:pt idx="1169">
                  <c:v>5606.26953125</c:v>
                </c:pt>
                <c:pt idx="1170">
                  <c:v>5410.44580078125</c:v>
                </c:pt>
                <c:pt idx="1171">
                  <c:v>5701.54150390625</c:v>
                </c:pt>
                <c:pt idx="1172">
                  <c:v>5386.7890625</c:v>
                </c:pt>
                <c:pt idx="1173">
                  <c:v>5385.80078125</c:v>
                </c:pt>
                <c:pt idx="1174">
                  <c:v>5388.3671875</c:v>
                </c:pt>
                <c:pt idx="1175">
                  <c:v>5416.2021484375</c:v>
                </c:pt>
                <c:pt idx="1176">
                  <c:v>5409.88427734375</c:v>
                </c:pt>
                <c:pt idx="1177">
                  <c:v>5443.2841796875</c:v>
                </c:pt>
                <c:pt idx="1178">
                  <c:v>5398.447265625</c:v>
                </c:pt>
                <c:pt idx="1179">
                  <c:v>5403.431640625</c:v>
                </c:pt>
                <c:pt idx="1180">
                  <c:v>5393.1552734375</c:v>
                </c:pt>
                <c:pt idx="1181">
                  <c:v>5398.31982421875</c:v>
                </c:pt>
                <c:pt idx="1182">
                  <c:v>5507.8720703125</c:v>
                </c:pt>
                <c:pt idx="1183">
                  <c:v>5441.4130859375</c:v>
                </c:pt>
                <c:pt idx="1184">
                  <c:v>5726.16015625</c:v>
                </c:pt>
                <c:pt idx="1185">
                  <c:v>5413.86474609375</c:v>
                </c:pt>
                <c:pt idx="1186">
                  <c:v>5558.5478515625</c:v>
                </c:pt>
                <c:pt idx="1187">
                  <c:v>5435.1806640625</c:v>
                </c:pt>
                <c:pt idx="1188">
                  <c:v>5401.09814453125</c:v>
                </c:pt>
                <c:pt idx="1189">
                  <c:v>5652.634765625</c:v>
                </c:pt>
                <c:pt idx="1190">
                  <c:v>5508.66650390625</c:v>
                </c:pt>
                <c:pt idx="1191">
                  <c:v>5481.7587890625</c:v>
                </c:pt>
                <c:pt idx="1192">
                  <c:v>5461.46435546875</c:v>
                </c:pt>
                <c:pt idx="1193">
                  <c:v>5443.32177734375</c:v>
                </c:pt>
                <c:pt idx="1194">
                  <c:v>5647.39501953125</c:v>
                </c:pt>
                <c:pt idx="1195">
                  <c:v>5405.5322265625</c:v>
                </c:pt>
                <c:pt idx="1196">
                  <c:v>5403.5185546875</c:v>
                </c:pt>
                <c:pt idx="1197">
                  <c:v>5404.029296875</c:v>
                </c:pt>
                <c:pt idx="1198">
                  <c:v>5405.16064453125</c:v>
                </c:pt>
                <c:pt idx="1199">
                  <c:v>5446.02880859375</c:v>
                </c:pt>
                <c:pt idx="1200">
                  <c:v>5405.4970703125</c:v>
                </c:pt>
                <c:pt idx="1201">
                  <c:v>5408.73583984375</c:v>
                </c:pt>
                <c:pt idx="1202">
                  <c:v>5413.50927734375</c:v>
                </c:pt>
                <c:pt idx="1203">
                  <c:v>5449.40673828125</c:v>
                </c:pt>
                <c:pt idx="1204">
                  <c:v>5415.2119140625</c:v>
                </c:pt>
                <c:pt idx="1205">
                  <c:v>5570.45751953125</c:v>
                </c:pt>
                <c:pt idx="1206">
                  <c:v>5408.72021484375</c:v>
                </c:pt>
                <c:pt idx="1207">
                  <c:v>5433.00146484375</c:v>
                </c:pt>
                <c:pt idx="1208">
                  <c:v>5517.61376953125</c:v>
                </c:pt>
                <c:pt idx="1209">
                  <c:v>5494.353515625</c:v>
                </c:pt>
                <c:pt idx="1210">
                  <c:v>5455.4228515625</c:v>
                </c:pt>
                <c:pt idx="1211">
                  <c:v>5416.63916015625</c:v>
                </c:pt>
                <c:pt idx="1212">
                  <c:v>5420.716796875</c:v>
                </c:pt>
                <c:pt idx="1213">
                  <c:v>5463.32958984375</c:v>
                </c:pt>
                <c:pt idx="1214">
                  <c:v>5415.35107421875</c:v>
                </c:pt>
                <c:pt idx="1215">
                  <c:v>5757.77197265625</c:v>
                </c:pt>
                <c:pt idx="1216">
                  <c:v>5442.90869140625</c:v>
                </c:pt>
                <c:pt idx="1217">
                  <c:v>5416.00390625</c:v>
                </c:pt>
                <c:pt idx="1218">
                  <c:v>5479.6376953125</c:v>
                </c:pt>
                <c:pt idx="1219">
                  <c:v>5416.76220703125</c:v>
                </c:pt>
                <c:pt idx="1220">
                  <c:v>5478.9990234375</c:v>
                </c:pt>
                <c:pt idx="1221">
                  <c:v>5461.546875</c:v>
                </c:pt>
                <c:pt idx="1222">
                  <c:v>5698.1572265625</c:v>
                </c:pt>
                <c:pt idx="1223">
                  <c:v>5480.3466796875</c:v>
                </c:pt>
                <c:pt idx="1224">
                  <c:v>5420.22119140625</c:v>
                </c:pt>
                <c:pt idx="1225">
                  <c:v>5468.1767578125</c:v>
                </c:pt>
                <c:pt idx="1226">
                  <c:v>5428.517578125</c:v>
                </c:pt>
                <c:pt idx="1227">
                  <c:v>5528.923828125</c:v>
                </c:pt>
                <c:pt idx="1228">
                  <c:v>5424.07275390625</c:v>
                </c:pt>
                <c:pt idx="1229">
                  <c:v>5502.3525390625</c:v>
                </c:pt>
                <c:pt idx="1230">
                  <c:v>5433.17578125</c:v>
                </c:pt>
                <c:pt idx="1231">
                  <c:v>5427.2412109375</c:v>
                </c:pt>
                <c:pt idx="1232">
                  <c:v>5428.84375</c:v>
                </c:pt>
                <c:pt idx="1233">
                  <c:v>5452.330078125</c:v>
                </c:pt>
                <c:pt idx="1234">
                  <c:v>5472.138671875</c:v>
                </c:pt>
                <c:pt idx="1235">
                  <c:v>5512.408203125</c:v>
                </c:pt>
                <c:pt idx="1236">
                  <c:v>5459.67138671875</c:v>
                </c:pt>
                <c:pt idx="1237">
                  <c:v>5490.79052734375</c:v>
                </c:pt>
                <c:pt idx="1238">
                  <c:v>5474.99951171875</c:v>
                </c:pt>
                <c:pt idx="1239">
                  <c:v>5461.83984375</c:v>
                </c:pt>
                <c:pt idx="1240">
                  <c:v>5435.9189453125</c:v>
                </c:pt>
                <c:pt idx="1241">
                  <c:v>5486.52490234375</c:v>
                </c:pt>
                <c:pt idx="1242">
                  <c:v>5439.216796875</c:v>
                </c:pt>
                <c:pt idx="1243">
                  <c:v>5441.3203125</c:v>
                </c:pt>
                <c:pt idx="1244">
                  <c:v>5469.61474609375</c:v>
                </c:pt>
                <c:pt idx="1245">
                  <c:v>5621.86279296875</c:v>
                </c:pt>
                <c:pt idx="1246">
                  <c:v>5436.6513671875</c:v>
                </c:pt>
                <c:pt idx="1247">
                  <c:v>5500.67919921875</c:v>
                </c:pt>
                <c:pt idx="1248">
                  <c:v>5779.6787109375</c:v>
                </c:pt>
                <c:pt idx="1249">
                  <c:v>5489.806640625</c:v>
                </c:pt>
                <c:pt idx="1250">
                  <c:v>5492.35791015625</c:v>
                </c:pt>
                <c:pt idx="1251">
                  <c:v>5494.865234375</c:v>
                </c:pt>
                <c:pt idx="1252">
                  <c:v>5440.1533203125</c:v>
                </c:pt>
                <c:pt idx="1253">
                  <c:v>5447.14404296875</c:v>
                </c:pt>
                <c:pt idx="1254">
                  <c:v>5589.6142578125</c:v>
                </c:pt>
                <c:pt idx="1255">
                  <c:v>5443.9462890625</c:v>
                </c:pt>
                <c:pt idx="1256">
                  <c:v>5553.90966796875</c:v>
                </c:pt>
                <c:pt idx="1257">
                  <c:v>5595.02685546875</c:v>
                </c:pt>
                <c:pt idx="1258">
                  <c:v>5493.2578125</c:v>
                </c:pt>
                <c:pt idx="1259">
                  <c:v>5457.73876953125</c:v>
                </c:pt>
                <c:pt idx="1260">
                  <c:v>5728.45458984375</c:v>
                </c:pt>
                <c:pt idx="1261">
                  <c:v>5642.4033203125</c:v>
                </c:pt>
                <c:pt idx="1262">
                  <c:v>5520</c:v>
                </c:pt>
                <c:pt idx="1263">
                  <c:v>5464.6123046875</c:v>
                </c:pt>
                <c:pt idx="1264">
                  <c:v>5519.5615234375</c:v>
                </c:pt>
                <c:pt idx="1265">
                  <c:v>5458.1494140625</c:v>
                </c:pt>
                <c:pt idx="1266">
                  <c:v>5490.56103515625</c:v>
                </c:pt>
                <c:pt idx="1267">
                  <c:v>5455.27587890625</c:v>
                </c:pt>
                <c:pt idx="1268">
                  <c:v>5481.5732421875</c:v>
                </c:pt>
                <c:pt idx="1269">
                  <c:v>5456.6845703125</c:v>
                </c:pt>
                <c:pt idx="1270">
                  <c:v>5507.57275390625</c:v>
                </c:pt>
                <c:pt idx="1271">
                  <c:v>5725.74658203125</c:v>
                </c:pt>
                <c:pt idx="1272">
                  <c:v>5617.591796875</c:v>
                </c:pt>
                <c:pt idx="1273">
                  <c:v>5462.63134765625</c:v>
                </c:pt>
                <c:pt idx="1274">
                  <c:v>5479.90478515625</c:v>
                </c:pt>
                <c:pt idx="1275">
                  <c:v>6005.44921875</c:v>
                </c:pt>
                <c:pt idx="1276">
                  <c:v>5503.40625</c:v>
                </c:pt>
                <c:pt idx="1277">
                  <c:v>5464.11083984375</c:v>
                </c:pt>
                <c:pt idx="1278">
                  <c:v>5622.99462890625</c:v>
                </c:pt>
                <c:pt idx="1279">
                  <c:v>5579.2109375</c:v>
                </c:pt>
                <c:pt idx="1280">
                  <c:v>5464.70703125</c:v>
                </c:pt>
                <c:pt idx="1281">
                  <c:v>5550.59375</c:v>
                </c:pt>
                <c:pt idx="1282">
                  <c:v>5820.947265625</c:v>
                </c:pt>
                <c:pt idx="1283">
                  <c:v>5464.33740234375</c:v>
                </c:pt>
                <c:pt idx="1284">
                  <c:v>5684.89892578125</c:v>
                </c:pt>
                <c:pt idx="1285">
                  <c:v>5667.001953125</c:v>
                </c:pt>
                <c:pt idx="1286">
                  <c:v>5469.48974609375</c:v>
                </c:pt>
                <c:pt idx="1287">
                  <c:v>5736.29833984375</c:v>
                </c:pt>
                <c:pt idx="1288">
                  <c:v>5472.0283203125</c:v>
                </c:pt>
                <c:pt idx="1289">
                  <c:v>5646.82373046875</c:v>
                </c:pt>
                <c:pt idx="1290">
                  <c:v>5531.81103515625</c:v>
                </c:pt>
                <c:pt idx="1291">
                  <c:v>5720.95654296875</c:v>
                </c:pt>
                <c:pt idx="1292">
                  <c:v>5482.63525390625</c:v>
                </c:pt>
                <c:pt idx="1293">
                  <c:v>5502.447265625</c:v>
                </c:pt>
                <c:pt idx="1294">
                  <c:v>5470.08349609375</c:v>
                </c:pt>
                <c:pt idx="1295">
                  <c:v>5910.71923828125</c:v>
                </c:pt>
                <c:pt idx="1296">
                  <c:v>5631.03369140625</c:v>
                </c:pt>
                <c:pt idx="1297">
                  <c:v>5512.7548828125</c:v>
                </c:pt>
                <c:pt idx="1298">
                  <c:v>5479.166015625</c:v>
                </c:pt>
                <c:pt idx="1299">
                  <c:v>5530.53955078125</c:v>
                </c:pt>
                <c:pt idx="1300">
                  <c:v>5473.595703125</c:v>
                </c:pt>
                <c:pt idx="1301">
                  <c:v>5474.20751953125</c:v>
                </c:pt>
                <c:pt idx="1302">
                  <c:v>5476.1669921875</c:v>
                </c:pt>
                <c:pt idx="1303">
                  <c:v>5503.98095703125</c:v>
                </c:pt>
                <c:pt idx="1304">
                  <c:v>5475.5634765625</c:v>
                </c:pt>
                <c:pt idx="1305">
                  <c:v>5673.013671875</c:v>
                </c:pt>
                <c:pt idx="1306">
                  <c:v>5475.99365234375</c:v>
                </c:pt>
                <c:pt idx="1307">
                  <c:v>5531.33837890625</c:v>
                </c:pt>
                <c:pt idx="1308">
                  <c:v>5546.90478515625</c:v>
                </c:pt>
                <c:pt idx="1309">
                  <c:v>5482.9912109375</c:v>
                </c:pt>
                <c:pt idx="1310">
                  <c:v>5480.77734375</c:v>
                </c:pt>
                <c:pt idx="1311">
                  <c:v>5484.0224609375</c:v>
                </c:pt>
                <c:pt idx="1312">
                  <c:v>5481.60205078125</c:v>
                </c:pt>
                <c:pt idx="1313">
                  <c:v>5485.60546875</c:v>
                </c:pt>
                <c:pt idx="1314">
                  <c:v>5519.64990234375</c:v>
                </c:pt>
                <c:pt idx="1315">
                  <c:v>5529.083984375</c:v>
                </c:pt>
                <c:pt idx="1316">
                  <c:v>5670.65380859375</c:v>
                </c:pt>
                <c:pt idx="1317">
                  <c:v>5715.1875</c:v>
                </c:pt>
                <c:pt idx="1318">
                  <c:v>5939.2763671875</c:v>
                </c:pt>
                <c:pt idx="1319">
                  <c:v>5767.29833984375</c:v>
                </c:pt>
                <c:pt idx="1320">
                  <c:v>5488.32177734375</c:v>
                </c:pt>
                <c:pt idx="1321">
                  <c:v>5489.49169921875</c:v>
                </c:pt>
                <c:pt idx="1322">
                  <c:v>5733.978515625</c:v>
                </c:pt>
                <c:pt idx="1323">
                  <c:v>5501.6328125</c:v>
                </c:pt>
                <c:pt idx="1324">
                  <c:v>5492.31103515625</c:v>
                </c:pt>
                <c:pt idx="1325">
                  <c:v>5497.7734375</c:v>
                </c:pt>
                <c:pt idx="1326">
                  <c:v>5497.083984375</c:v>
                </c:pt>
                <c:pt idx="1327">
                  <c:v>5490.1240234375</c:v>
                </c:pt>
                <c:pt idx="1328">
                  <c:v>5503.6201171875</c:v>
                </c:pt>
                <c:pt idx="1329">
                  <c:v>5525.7265625</c:v>
                </c:pt>
                <c:pt idx="1330">
                  <c:v>5491.75390625</c:v>
                </c:pt>
                <c:pt idx="1331">
                  <c:v>5495.26708984375</c:v>
                </c:pt>
                <c:pt idx="1332">
                  <c:v>5691.79736328125</c:v>
                </c:pt>
                <c:pt idx="1333">
                  <c:v>5955.08251953125</c:v>
                </c:pt>
                <c:pt idx="1334">
                  <c:v>5537.01513671875</c:v>
                </c:pt>
                <c:pt idx="1335">
                  <c:v>5933.99169921875</c:v>
                </c:pt>
                <c:pt idx="1336">
                  <c:v>5536.64501953125</c:v>
                </c:pt>
                <c:pt idx="1337">
                  <c:v>5496.14892578125</c:v>
                </c:pt>
                <c:pt idx="1338">
                  <c:v>5527.1708984375</c:v>
                </c:pt>
                <c:pt idx="1339">
                  <c:v>5508.08447265625</c:v>
                </c:pt>
                <c:pt idx="1340">
                  <c:v>5769.498046875</c:v>
                </c:pt>
                <c:pt idx="1341">
                  <c:v>5865.62646484375</c:v>
                </c:pt>
                <c:pt idx="1342">
                  <c:v>5536.1015625</c:v>
                </c:pt>
                <c:pt idx="1343">
                  <c:v>5766.27294921875</c:v>
                </c:pt>
                <c:pt idx="1344">
                  <c:v>5506.72216796875</c:v>
                </c:pt>
                <c:pt idx="1345">
                  <c:v>5507.38916015625</c:v>
                </c:pt>
                <c:pt idx="1346">
                  <c:v>5514.84130859375</c:v>
                </c:pt>
                <c:pt idx="1347">
                  <c:v>5508.16064453125</c:v>
                </c:pt>
                <c:pt idx="1348">
                  <c:v>5537.888671875</c:v>
                </c:pt>
                <c:pt idx="1349">
                  <c:v>5537.9736328125</c:v>
                </c:pt>
                <c:pt idx="1350">
                  <c:v>5537.8349609375</c:v>
                </c:pt>
                <c:pt idx="1351">
                  <c:v>5516.36181640625</c:v>
                </c:pt>
                <c:pt idx="1352">
                  <c:v>5879.9775390625</c:v>
                </c:pt>
                <c:pt idx="1353">
                  <c:v>5545.423828125</c:v>
                </c:pt>
                <c:pt idx="1354">
                  <c:v>5796.265625</c:v>
                </c:pt>
                <c:pt idx="1355">
                  <c:v>5632.70458984375</c:v>
                </c:pt>
                <c:pt idx="1356">
                  <c:v>5511.455078125</c:v>
                </c:pt>
                <c:pt idx="1357">
                  <c:v>5541.7802734375</c:v>
                </c:pt>
                <c:pt idx="1358">
                  <c:v>5548.67578125</c:v>
                </c:pt>
                <c:pt idx="1359">
                  <c:v>5550.3203125</c:v>
                </c:pt>
                <c:pt idx="1360">
                  <c:v>5801.45556640625</c:v>
                </c:pt>
                <c:pt idx="1361">
                  <c:v>5551.21142578125</c:v>
                </c:pt>
                <c:pt idx="1362">
                  <c:v>5521.9072265625</c:v>
                </c:pt>
                <c:pt idx="1363">
                  <c:v>5862.44921875</c:v>
                </c:pt>
                <c:pt idx="1364">
                  <c:v>5516.84619140625</c:v>
                </c:pt>
                <c:pt idx="1365">
                  <c:v>5545.65380859375</c:v>
                </c:pt>
                <c:pt idx="1366">
                  <c:v>5573.20166015625</c:v>
                </c:pt>
                <c:pt idx="1367">
                  <c:v>5786.08642578125</c:v>
                </c:pt>
                <c:pt idx="1368">
                  <c:v>5519.41552734375</c:v>
                </c:pt>
                <c:pt idx="1369">
                  <c:v>5706.228515625</c:v>
                </c:pt>
                <c:pt idx="1370">
                  <c:v>5529.65771484375</c:v>
                </c:pt>
                <c:pt idx="1371">
                  <c:v>5701.59375</c:v>
                </c:pt>
                <c:pt idx="1372">
                  <c:v>5522.3076171875</c:v>
                </c:pt>
                <c:pt idx="1373">
                  <c:v>5521.9970703125</c:v>
                </c:pt>
                <c:pt idx="1374">
                  <c:v>5580.68896484375</c:v>
                </c:pt>
                <c:pt idx="1375">
                  <c:v>5690.830078125</c:v>
                </c:pt>
                <c:pt idx="1376">
                  <c:v>5982.26220703125</c:v>
                </c:pt>
                <c:pt idx="1377">
                  <c:v>5550.005859375</c:v>
                </c:pt>
                <c:pt idx="1378">
                  <c:v>5527.94384765625</c:v>
                </c:pt>
                <c:pt idx="1379">
                  <c:v>5695.67236328125</c:v>
                </c:pt>
                <c:pt idx="1380">
                  <c:v>5550.525390625</c:v>
                </c:pt>
                <c:pt idx="1381">
                  <c:v>5572.77685546875</c:v>
                </c:pt>
                <c:pt idx="1382">
                  <c:v>5640.521484375</c:v>
                </c:pt>
                <c:pt idx="1383">
                  <c:v>5552.52734375</c:v>
                </c:pt>
                <c:pt idx="1384">
                  <c:v>5573.107421875</c:v>
                </c:pt>
                <c:pt idx="1385">
                  <c:v>5651.12255859375</c:v>
                </c:pt>
                <c:pt idx="1386">
                  <c:v>5573.45166015625</c:v>
                </c:pt>
                <c:pt idx="1387">
                  <c:v>5616.19921875</c:v>
                </c:pt>
                <c:pt idx="1388">
                  <c:v>5533.52197265625</c:v>
                </c:pt>
                <c:pt idx="1389">
                  <c:v>5536.60400390625</c:v>
                </c:pt>
                <c:pt idx="1390">
                  <c:v>5534.02099609375</c:v>
                </c:pt>
                <c:pt idx="1391">
                  <c:v>5544.2919921875</c:v>
                </c:pt>
                <c:pt idx="1392">
                  <c:v>5743.9208984375</c:v>
                </c:pt>
                <c:pt idx="1393">
                  <c:v>5607.51318359375</c:v>
                </c:pt>
                <c:pt idx="1394">
                  <c:v>5580.95068359375</c:v>
                </c:pt>
                <c:pt idx="1395">
                  <c:v>5536.62548828125</c:v>
                </c:pt>
                <c:pt idx="1396">
                  <c:v>5699.69921875</c:v>
                </c:pt>
                <c:pt idx="1397">
                  <c:v>5569.30810546875</c:v>
                </c:pt>
                <c:pt idx="1398">
                  <c:v>5536.171875</c:v>
                </c:pt>
                <c:pt idx="1399">
                  <c:v>5537.1015625</c:v>
                </c:pt>
                <c:pt idx="1400">
                  <c:v>6006.98486328125</c:v>
                </c:pt>
                <c:pt idx="1401">
                  <c:v>5583.98046875</c:v>
                </c:pt>
                <c:pt idx="1402">
                  <c:v>5543.29931640625</c:v>
                </c:pt>
                <c:pt idx="1403">
                  <c:v>5575.38623046875</c:v>
                </c:pt>
                <c:pt idx="1404">
                  <c:v>5934.47216796875</c:v>
                </c:pt>
                <c:pt idx="1405">
                  <c:v>5545.5751953125</c:v>
                </c:pt>
                <c:pt idx="1406">
                  <c:v>5570.90869140625</c:v>
                </c:pt>
                <c:pt idx="1407">
                  <c:v>5732.31494140625</c:v>
                </c:pt>
                <c:pt idx="1408">
                  <c:v>5600.49267578125</c:v>
                </c:pt>
                <c:pt idx="1409">
                  <c:v>5575.73388671875</c:v>
                </c:pt>
                <c:pt idx="1410">
                  <c:v>5581.81640625</c:v>
                </c:pt>
                <c:pt idx="1411">
                  <c:v>5551.58837890625</c:v>
                </c:pt>
                <c:pt idx="1412">
                  <c:v>5987.181640625</c:v>
                </c:pt>
                <c:pt idx="1413">
                  <c:v>5544.4111328125</c:v>
                </c:pt>
                <c:pt idx="1414">
                  <c:v>5602.29541015625</c:v>
                </c:pt>
                <c:pt idx="1415">
                  <c:v>5837.6796875</c:v>
                </c:pt>
                <c:pt idx="1416">
                  <c:v>5546.94482421875</c:v>
                </c:pt>
                <c:pt idx="1417">
                  <c:v>5611.43408203125</c:v>
                </c:pt>
                <c:pt idx="1418">
                  <c:v>5547.78466796875</c:v>
                </c:pt>
                <c:pt idx="1419">
                  <c:v>5622.69189453125</c:v>
                </c:pt>
                <c:pt idx="1420">
                  <c:v>5596.2646484375</c:v>
                </c:pt>
                <c:pt idx="1421">
                  <c:v>5755.18212890625</c:v>
                </c:pt>
                <c:pt idx="1422">
                  <c:v>5550.48291015625</c:v>
                </c:pt>
                <c:pt idx="1423">
                  <c:v>5921.69384765625</c:v>
                </c:pt>
                <c:pt idx="1424">
                  <c:v>6021.45703125</c:v>
                </c:pt>
                <c:pt idx="1425">
                  <c:v>5558.38330078125</c:v>
                </c:pt>
                <c:pt idx="1426">
                  <c:v>5555.18603515625</c:v>
                </c:pt>
                <c:pt idx="1427">
                  <c:v>5606.193359375</c:v>
                </c:pt>
                <c:pt idx="1428">
                  <c:v>5556.79052734375</c:v>
                </c:pt>
                <c:pt idx="1429">
                  <c:v>5721.41943359375</c:v>
                </c:pt>
                <c:pt idx="1430">
                  <c:v>5555.4306640625</c:v>
                </c:pt>
                <c:pt idx="1431">
                  <c:v>5555.11328125</c:v>
                </c:pt>
                <c:pt idx="1432">
                  <c:v>5567.80224609375</c:v>
                </c:pt>
                <c:pt idx="1433">
                  <c:v>5562.72119140625</c:v>
                </c:pt>
                <c:pt idx="1434">
                  <c:v>5566.904296875</c:v>
                </c:pt>
                <c:pt idx="1435">
                  <c:v>5561.33251953125</c:v>
                </c:pt>
                <c:pt idx="1436">
                  <c:v>5605.40283203125</c:v>
                </c:pt>
                <c:pt idx="1437">
                  <c:v>5577.91796875</c:v>
                </c:pt>
                <c:pt idx="1438">
                  <c:v>5563.79150390625</c:v>
                </c:pt>
                <c:pt idx="1439">
                  <c:v>5563.80078125</c:v>
                </c:pt>
                <c:pt idx="1440">
                  <c:v>5611.3427734375</c:v>
                </c:pt>
                <c:pt idx="1441">
                  <c:v>5638.509765625</c:v>
                </c:pt>
                <c:pt idx="1442">
                  <c:v>5597.84912109375</c:v>
                </c:pt>
                <c:pt idx="1443">
                  <c:v>5845.56298828125</c:v>
                </c:pt>
                <c:pt idx="1444">
                  <c:v>5846.12353515625</c:v>
                </c:pt>
                <c:pt idx="1445">
                  <c:v>5568.630859375</c:v>
                </c:pt>
                <c:pt idx="1446">
                  <c:v>5569.861328125</c:v>
                </c:pt>
                <c:pt idx="1447">
                  <c:v>5570.43994140625</c:v>
                </c:pt>
                <c:pt idx="1448">
                  <c:v>5572.998046875</c:v>
                </c:pt>
                <c:pt idx="1449">
                  <c:v>5595.61083984375</c:v>
                </c:pt>
                <c:pt idx="1450">
                  <c:v>5639.4755859375</c:v>
                </c:pt>
                <c:pt idx="1451">
                  <c:v>5578.2880859375</c:v>
                </c:pt>
                <c:pt idx="1452">
                  <c:v>5573.0126953125</c:v>
                </c:pt>
                <c:pt idx="1453">
                  <c:v>5773.7861328125</c:v>
                </c:pt>
                <c:pt idx="1454">
                  <c:v>5604.89404296875</c:v>
                </c:pt>
                <c:pt idx="1455">
                  <c:v>5574.84228515625</c:v>
                </c:pt>
                <c:pt idx="1456">
                  <c:v>5643.91455078125</c:v>
                </c:pt>
                <c:pt idx="1457">
                  <c:v>5576.7451171875</c:v>
                </c:pt>
                <c:pt idx="1458">
                  <c:v>5596.3515625</c:v>
                </c:pt>
                <c:pt idx="1459">
                  <c:v>5944.458984375</c:v>
                </c:pt>
                <c:pt idx="1460">
                  <c:v>5562.78662109375</c:v>
                </c:pt>
                <c:pt idx="1461">
                  <c:v>5580.9296875</c:v>
                </c:pt>
                <c:pt idx="1462">
                  <c:v>5583.76025390625</c:v>
                </c:pt>
                <c:pt idx="1463">
                  <c:v>5584.40478515625</c:v>
                </c:pt>
                <c:pt idx="1464">
                  <c:v>5582.828125</c:v>
                </c:pt>
                <c:pt idx="1465">
                  <c:v>5626.0234375</c:v>
                </c:pt>
                <c:pt idx="1466">
                  <c:v>5585.546875</c:v>
                </c:pt>
                <c:pt idx="1467">
                  <c:v>5641.63671875</c:v>
                </c:pt>
                <c:pt idx="1468">
                  <c:v>5583.6123046875</c:v>
                </c:pt>
                <c:pt idx="1469">
                  <c:v>5585.13330078125</c:v>
                </c:pt>
                <c:pt idx="1470">
                  <c:v>5603.95703125</c:v>
                </c:pt>
                <c:pt idx="1471">
                  <c:v>5590.943359375</c:v>
                </c:pt>
                <c:pt idx="1472">
                  <c:v>5838.93896484375</c:v>
                </c:pt>
                <c:pt idx="1473">
                  <c:v>5664.720703125</c:v>
                </c:pt>
                <c:pt idx="1474">
                  <c:v>5772.1259765625</c:v>
                </c:pt>
                <c:pt idx="1475">
                  <c:v>5594.92626953125</c:v>
                </c:pt>
                <c:pt idx="1476">
                  <c:v>5685.23681640625</c:v>
                </c:pt>
                <c:pt idx="1477">
                  <c:v>5887.6728515625</c:v>
                </c:pt>
                <c:pt idx="1478">
                  <c:v>5641.79150390625</c:v>
                </c:pt>
                <c:pt idx="1479">
                  <c:v>5595.24755859375</c:v>
                </c:pt>
                <c:pt idx="1480">
                  <c:v>5653.228515625</c:v>
                </c:pt>
                <c:pt idx="1481">
                  <c:v>5646.72119140625</c:v>
                </c:pt>
                <c:pt idx="1482">
                  <c:v>5633.60498046875</c:v>
                </c:pt>
                <c:pt idx="1483">
                  <c:v>5639.65625</c:v>
                </c:pt>
                <c:pt idx="1484">
                  <c:v>5627.82373046875</c:v>
                </c:pt>
                <c:pt idx="1485">
                  <c:v>5640.30615234375</c:v>
                </c:pt>
                <c:pt idx="1486">
                  <c:v>5677.94873046875</c:v>
                </c:pt>
                <c:pt idx="1487">
                  <c:v>5632.20654296875</c:v>
                </c:pt>
                <c:pt idx="1488">
                  <c:v>5612.2490234375</c:v>
                </c:pt>
                <c:pt idx="1489">
                  <c:v>5651.1318359375</c:v>
                </c:pt>
                <c:pt idx="1490">
                  <c:v>5651.5400390625</c:v>
                </c:pt>
                <c:pt idx="1491">
                  <c:v>5809.97021484375</c:v>
                </c:pt>
                <c:pt idx="1492">
                  <c:v>5614.4677734375</c:v>
                </c:pt>
                <c:pt idx="1493">
                  <c:v>5608.25732421875</c:v>
                </c:pt>
                <c:pt idx="1494">
                  <c:v>5656.85791015625</c:v>
                </c:pt>
                <c:pt idx="1495">
                  <c:v>5612.390625</c:v>
                </c:pt>
                <c:pt idx="1496">
                  <c:v>5610.15234375</c:v>
                </c:pt>
                <c:pt idx="1497">
                  <c:v>6009.6142578125</c:v>
                </c:pt>
                <c:pt idx="1498">
                  <c:v>5650.7353515625</c:v>
                </c:pt>
                <c:pt idx="1499">
                  <c:v>5890.84423828125</c:v>
                </c:pt>
                <c:pt idx="1500">
                  <c:v>5714.3974609375</c:v>
                </c:pt>
                <c:pt idx="1501">
                  <c:v>5812.9580078125</c:v>
                </c:pt>
                <c:pt idx="1502">
                  <c:v>5683.32080078125</c:v>
                </c:pt>
                <c:pt idx="1503">
                  <c:v>6047.78515625</c:v>
                </c:pt>
                <c:pt idx="1504">
                  <c:v>5890.671875</c:v>
                </c:pt>
                <c:pt idx="1505">
                  <c:v>5695.92626953125</c:v>
                </c:pt>
                <c:pt idx="1506">
                  <c:v>5695.3857421875</c:v>
                </c:pt>
                <c:pt idx="1507">
                  <c:v>6116.951171875</c:v>
                </c:pt>
                <c:pt idx="1508">
                  <c:v>5644.8955078125</c:v>
                </c:pt>
                <c:pt idx="1509">
                  <c:v>5997.83544921875</c:v>
                </c:pt>
                <c:pt idx="1510">
                  <c:v>5619.5947265625</c:v>
                </c:pt>
                <c:pt idx="1511">
                  <c:v>5620.40869140625</c:v>
                </c:pt>
                <c:pt idx="1512">
                  <c:v>5621.9091796875</c:v>
                </c:pt>
                <c:pt idx="1513">
                  <c:v>5623.86669921875</c:v>
                </c:pt>
                <c:pt idx="1514">
                  <c:v>5620.09423828125</c:v>
                </c:pt>
                <c:pt idx="1515">
                  <c:v>5756.05322265625</c:v>
                </c:pt>
                <c:pt idx="1516">
                  <c:v>5832.58447265625</c:v>
                </c:pt>
                <c:pt idx="1517">
                  <c:v>5675.05517578125</c:v>
                </c:pt>
                <c:pt idx="1518">
                  <c:v>6005.6611328125</c:v>
                </c:pt>
                <c:pt idx="1519">
                  <c:v>5628.78369140625</c:v>
                </c:pt>
                <c:pt idx="1520">
                  <c:v>5851.20703125</c:v>
                </c:pt>
                <c:pt idx="1521">
                  <c:v>5706.1904296875</c:v>
                </c:pt>
                <c:pt idx="1522">
                  <c:v>5640.35546875</c:v>
                </c:pt>
                <c:pt idx="1523">
                  <c:v>5815.306640625</c:v>
                </c:pt>
                <c:pt idx="1524">
                  <c:v>5679.6494140625</c:v>
                </c:pt>
                <c:pt idx="1525">
                  <c:v>5657.35791015625</c:v>
                </c:pt>
                <c:pt idx="1526">
                  <c:v>5940.4345703125</c:v>
                </c:pt>
                <c:pt idx="1527">
                  <c:v>5890.96875</c:v>
                </c:pt>
                <c:pt idx="1528">
                  <c:v>5694.9404296875</c:v>
                </c:pt>
                <c:pt idx="1529">
                  <c:v>5767.8798828125</c:v>
                </c:pt>
                <c:pt idx="1530">
                  <c:v>5631.52197265625</c:v>
                </c:pt>
                <c:pt idx="1531">
                  <c:v>5642.71533203125</c:v>
                </c:pt>
                <c:pt idx="1532">
                  <c:v>5632.791015625</c:v>
                </c:pt>
                <c:pt idx="1533">
                  <c:v>5632.9013671875</c:v>
                </c:pt>
                <c:pt idx="1534">
                  <c:v>5846.05517578125</c:v>
                </c:pt>
                <c:pt idx="1535">
                  <c:v>5793.11376953125</c:v>
                </c:pt>
                <c:pt idx="1536">
                  <c:v>5644.12158203125</c:v>
                </c:pt>
                <c:pt idx="1537">
                  <c:v>5636.5361328125</c:v>
                </c:pt>
                <c:pt idx="1538">
                  <c:v>5700.48974609375</c:v>
                </c:pt>
                <c:pt idx="1539">
                  <c:v>5688.5400390625</c:v>
                </c:pt>
                <c:pt idx="1540">
                  <c:v>5637.98681640625</c:v>
                </c:pt>
                <c:pt idx="1541">
                  <c:v>5732.697265625</c:v>
                </c:pt>
                <c:pt idx="1542">
                  <c:v>5640.8525390625</c:v>
                </c:pt>
                <c:pt idx="1543">
                  <c:v>5644.4423828125</c:v>
                </c:pt>
                <c:pt idx="1544">
                  <c:v>5692.02783203125</c:v>
                </c:pt>
                <c:pt idx="1545">
                  <c:v>5660.06005859375</c:v>
                </c:pt>
                <c:pt idx="1546">
                  <c:v>5678.13720703125</c:v>
                </c:pt>
                <c:pt idx="1547">
                  <c:v>5696.1943359375</c:v>
                </c:pt>
                <c:pt idx="1548">
                  <c:v>5672.87890625</c:v>
                </c:pt>
                <c:pt idx="1549">
                  <c:v>5715.35986328125</c:v>
                </c:pt>
                <c:pt idx="1550">
                  <c:v>5675.7021484375</c:v>
                </c:pt>
                <c:pt idx="1551">
                  <c:v>5650.27880859375</c:v>
                </c:pt>
                <c:pt idx="1552">
                  <c:v>5711.97412109375</c:v>
                </c:pt>
                <c:pt idx="1553">
                  <c:v>5649.42919921875</c:v>
                </c:pt>
                <c:pt idx="1554">
                  <c:v>5775.1435546875</c:v>
                </c:pt>
                <c:pt idx="1555">
                  <c:v>5684.3359375</c:v>
                </c:pt>
                <c:pt idx="1556">
                  <c:v>5700.185546875</c:v>
                </c:pt>
                <c:pt idx="1557">
                  <c:v>5650.1171875</c:v>
                </c:pt>
                <c:pt idx="1558">
                  <c:v>5653.5830078125</c:v>
                </c:pt>
                <c:pt idx="1559">
                  <c:v>5661.46875</c:v>
                </c:pt>
                <c:pt idx="1560">
                  <c:v>5652.3720703125</c:v>
                </c:pt>
                <c:pt idx="1561">
                  <c:v>5689.7392578125</c:v>
                </c:pt>
                <c:pt idx="1562">
                  <c:v>5654.2158203125</c:v>
                </c:pt>
                <c:pt idx="1563">
                  <c:v>5652.6298828125</c:v>
                </c:pt>
                <c:pt idx="1564">
                  <c:v>5687.27783203125</c:v>
                </c:pt>
                <c:pt idx="1565">
                  <c:v>5654.3330078125</c:v>
                </c:pt>
                <c:pt idx="1566">
                  <c:v>5737.38525390625</c:v>
                </c:pt>
                <c:pt idx="1567">
                  <c:v>5760.17578125</c:v>
                </c:pt>
                <c:pt idx="1568">
                  <c:v>5662.158203125</c:v>
                </c:pt>
                <c:pt idx="1569">
                  <c:v>5988.50146484375</c:v>
                </c:pt>
                <c:pt idx="1570">
                  <c:v>5661.1015625</c:v>
                </c:pt>
                <c:pt idx="1571">
                  <c:v>5708.6923828125</c:v>
                </c:pt>
                <c:pt idx="1572">
                  <c:v>5734.810546875</c:v>
                </c:pt>
                <c:pt idx="1573">
                  <c:v>5661.2490234375</c:v>
                </c:pt>
                <c:pt idx="1574">
                  <c:v>6078.43408203125</c:v>
                </c:pt>
                <c:pt idx="1575">
                  <c:v>5659.7646484375</c:v>
                </c:pt>
                <c:pt idx="1576">
                  <c:v>5700.9189453125</c:v>
                </c:pt>
                <c:pt idx="1577">
                  <c:v>5663.5078125</c:v>
                </c:pt>
                <c:pt idx="1578">
                  <c:v>6137.90966796875</c:v>
                </c:pt>
                <c:pt idx="1579">
                  <c:v>5695.47900390625</c:v>
                </c:pt>
                <c:pt idx="1580">
                  <c:v>5704.89697265625</c:v>
                </c:pt>
                <c:pt idx="1581">
                  <c:v>5742.6640625</c:v>
                </c:pt>
                <c:pt idx="1582">
                  <c:v>5767.853515625</c:v>
                </c:pt>
                <c:pt idx="1583">
                  <c:v>5755.3759765625</c:v>
                </c:pt>
                <c:pt idx="1584">
                  <c:v>5662.9306640625</c:v>
                </c:pt>
                <c:pt idx="1585">
                  <c:v>6109.16552734375</c:v>
                </c:pt>
                <c:pt idx="1586">
                  <c:v>5706.234375</c:v>
                </c:pt>
                <c:pt idx="1587">
                  <c:v>5664.4619140625</c:v>
                </c:pt>
                <c:pt idx="1588">
                  <c:v>5665.23583984375</c:v>
                </c:pt>
                <c:pt idx="1589">
                  <c:v>5677.2451171875</c:v>
                </c:pt>
                <c:pt idx="1590">
                  <c:v>5677.24267578125</c:v>
                </c:pt>
                <c:pt idx="1591">
                  <c:v>5670.62109375</c:v>
                </c:pt>
                <c:pt idx="1592">
                  <c:v>5675.35693359375</c:v>
                </c:pt>
                <c:pt idx="1593">
                  <c:v>5674.04296875</c:v>
                </c:pt>
                <c:pt idx="1594">
                  <c:v>5712.65234375</c:v>
                </c:pt>
                <c:pt idx="1595">
                  <c:v>5738.83447265625</c:v>
                </c:pt>
                <c:pt idx="1596">
                  <c:v>5679.53515625</c:v>
                </c:pt>
                <c:pt idx="1597">
                  <c:v>5725.919921875</c:v>
                </c:pt>
                <c:pt idx="1598">
                  <c:v>5691.38671875</c:v>
                </c:pt>
                <c:pt idx="1599">
                  <c:v>5675.27392578125</c:v>
                </c:pt>
                <c:pt idx="1600">
                  <c:v>5706.2431640625</c:v>
                </c:pt>
                <c:pt idx="1601">
                  <c:v>5676.85107421875</c:v>
                </c:pt>
                <c:pt idx="1602">
                  <c:v>5676.1650390625</c:v>
                </c:pt>
                <c:pt idx="1603">
                  <c:v>5707.26708984375</c:v>
                </c:pt>
                <c:pt idx="1604">
                  <c:v>5728.64990234375</c:v>
                </c:pt>
                <c:pt idx="1605">
                  <c:v>5682.48583984375</c:v>
                </c:pt>
                <c:pt idx="1606">
                  <c:v>5695.451171875</c:v>
                </c:pt>
                <c:pt idx="1607">
                  <c:v>6198.4931640625</c:v>
                </c:pt>
                <c:pt idx="1608">
                  <c:v>5688.55908203125</c:v>
                </c:pt>
                <c:pt idx="1609">
                  <c:v>5755.98974609375</c:v>
                </c:pt>
                <c:pt idx="1610">
                  <c:v>5711.64501953125</c:v>
                </c:pt>
                <c:pt idx="1611">
                  <c:v>5736.951171875</c:v>
                </c:pt>
                <c:pt idx="1612">
                  <c:v>5686.14453125</c:v>
                </c:pt>
                <c:pt idx="1613">
                  <c:v>5718.416015625</c:v>
                </c:pt>
                <c:pt idx="1614">
                  <c:v>5777.73681640625</c:v>
                </c:pt>
                <c:pt idx="1615">
                  <c:v>5685.77392578125</c:v>
                </c:pt>
                <c:pt idx="1616">
                  <c:v>6137.8466796875</c:v>
                </c:pt>
                <c:pt idx="1617">
                  <c:v>5758.626953125</c:v>
                </c:pt>
                <c:pt idx="1618">
                  <c:v>5918.14111328125</c:v>
                </c:pt>
                <c:pt idx="1619">
                  <c:v>5685.94189453125</c:v>
                </c:pt>
                <c:pt idx="1620">
                  <c:v>5770.8916015625</c:v>
                </c:pt>
                <c:pt idx="1621">
                  <c:v>5687.87255859375</c:v>
                </c:pt>
                <c:pt idx="1622">
                  <c:v>5693.9921875</c:v>
                </c:pt>
                <c:pt idx="1623">
                  <c:v>5695.2734375</c:v>
                </c:pt>
                <c:pt idx="1624">
                  <c:v>5706.171875</c:v>
                </c:pt>
                <c:pt idx="1625">
                  <c:v>5712.8818359375</c:v>
                </c:pt>
                <c:pt idx="1626">
                  <c:v>5707.71142578125</c:v>
                </c:pt>
                <c:pt idx="1627">
                  <c:v>5693.1708984375</c:v>
                </c:pt>
                <c:pt idx="1628">
                  <c:v>5766.0419921875</c:v>
                </c:pt>
                <c:pt idx="1629">
                  <c:v>5762.85205078125</c:v>
                </c:pt>
                <c:pt idx="1630">
                  <c:v>5763.25537109375</c:v>
                </c:pt>
                <c:pt idx="1631">
                  <c:v>5690.1962890625</c:v>
                </c:pt>
                <c:pt idx="1632">
                  <c:v>5744.49365234375</c:v>
                </c:pt>
                <c:pt idx="1633">
                  <c:v>5690.796875</c:v>
                </c:pt>
                <c:pt idx="1634">
                  <c:v>5735.35791015625</c:v>
                </c:pt>
                <c:pt idx="1635">
                  <c:v>5789.9970703125</c:v>
                </c:pt>
                <c:pt idx="1636">
                  <c:v>5729.185546875</c:v>
                </c:pt>
                <c:pt idx="1637">
                  <c:v>5696.0537109375</c:v>
                </c:pt>
                <c:pt idx="1638">
                  <c:v>5698.1787109375</c:v>
                </c:pt>
                <c:pt idx="1639">
                  <c:v>6151.37451171875</c:v>
                </c:pt>
                <c:pt idx="1640">
                  <c:v>5748.02880859375</c:v>
                </c:pt>
                <c:pt idx="1641">
                  <c:v>5695.15576171875</c:v>
                </c:pt>
                <c:pt idx="1642">
                  <c:v>5706.40966796875</c:v>
                </c:pt>
                <c:pt idx="1643">
                  <c:v>5695.84033203125</c:v>
                </c:pt>
                <c:pt idx="1644">
                  <c:v>5902.36865234375</c:v>
                </c:pt>
                <c:pt idx="1645">
                  <c:v>5707.48388671875</c:v>
                </c:pt>
                <c:pt idx="1646">
                  <c:v>5784.24609375</c:v>
                </c:pt>
                <c:pt idx="1647">
                  <c:v>5700.89599609375</c:v>
                </c:pt>
                <c:pt idx="1648">
                  <c:v>5765.017578125</c:v>
                </c:pt>
                <c:pt idx="1649">
                  <c:v>5703.05810546875</c:v>
                </c:pt>
                <c:pt idx="1650">
                  <c:v>5771.2080078125</c:v>
                </c:pt>
                <c:pt idx="1651">
                  <c:v>5747.93115234375</c:v>
                </c:pt>
                <c:pt idx="1652">
                  <c:v>5754.14306640625</c:v>
                </c:pt>
                <c:pt idx="1653">
                  <c:v>5705.37451171875</c:v>
                </c:pt>
                <c:pt idx="1654">
                  <c:v>5707.9072265625</c:v>
                </c:pt>
                <c:pt idx="1655">
                  <c:v>6114.52734375</c:v>
                </c:pt>
                <c:pt idx="1656">
                  <c:v>5720.43505859375</c:v>
                </c:pt>
                <c:pt idx="1657">
                  <c:v>5707.986328125</c:v>
                </c:pt>
                <c:pt idx="1658">
                  <c:v>5785.201171875</c:v>
                </c:pt>
                <c:pt idx="1659">
                  <c:v>5708.6103515625</c:v>
                </c:pt>
                <c:pt idx="1660">
                  <c:v>5712.888671875</c:v>
                </c:pt>
                <c:pt idx="1661">
                  <c:v>5765.4326171875</c:v>
                </c:pt>
                <c:pt idx="1662">
                  <c:v>5746.5732421875</c:v>
                </c:pt>
                <c:pt idx="1663">
                  <c:v>5710.51123046875</c:v>
                </c:pt>
                <c:pt idx="1664">
                  <c:v>5916.4619140625</c:v>
                </c:pt>
                <c:pt idx="1665">
                  <c:v>5715.8896484375</c:v>
                </c:pt>
                <c:pt idx="1666">
                  <c:v>5712.19775390625</c:v>
                </c:pt>
                <c:pt idx="1667">
                  <c:v>5766.193359375</c:v>
                </c:pt>
                <c:pt idx="1668">
                  <c:v>5712.482421875</c:v>
                </c:pt>
                <c:pt idx="1669">
                  <c:v>5717.8447265625</c:v>
                </c:pt>
                <c:pt idx="1670">
                  <c:v>5726.26611328125</c:v>
                </c:pt>
                <c:pt idx="1671">
                  <c:v>5892.62841796875</c:v>
                </c:pt>
                <c:pt idx="1672">
                  <c:v>5827.619140625</c:v>
                </c:pt>
                <c:pt idx="1673">
                  <c:v>5715.8232421875</c:v>
                </c:pt>
                <c:pt idx="1674">
                  <c:v>5751.744140625</c:v>
                </c:pt>
                <c:pt idx="1675">
                  <c:v>6252.23583984375</c:v>
                </c:pt>
                <c:pt idx="1676">
                  <c:v>5757.5595703125</c:v>
                </c:pt>
                <c:pt idx="1677">
                  <c:v>5822.55712890625</c:v>
                </c:pt>
                <c:pt idx="1678">
                  <c:v>5724.04443359375</c:v>
                </c:pt>
                <c:pt idx="1679">
                  <c:v>5797.85302734375</c:v>
                </c:pt>
                <c:pt idx="1680">
                  <c:v>5719.982421875</c:v>
                </c:pt>
                <c:pt idx="1681">
                  <c:v>5722.3056640625</c:v>
                </c:pt>
                <c:pt idx="1682">
                  <c:v>5780.4560546875</c:v>
                </c:pt>
                <c:pt idx="1683">
                  <c:v>6052.90234375</c:v>
                </c:pt>
                <c:pt idx="1684">
                  <c:v>5902.2294921875</c:v>
                </c:pt>
                <c:pt idx="1685">
                  <c:v>5722.53662109375</c:v>
                </c:pt>
                <c:pt idx="1686">
                  <c:v>5781.58349609375</c:v>
                </c:pt>
                <c:pt idx="1687">
                  <c:v>5733.52294921875</c:v>
                </c:pt>
                <c:pt idx="1688">
                  <c:v>5728.208984375</c:v>
                </c:pt>
                <c:pt idx="1689">
                  <c:v>5764.5107421875</c:v>
                </c:pt>
                <c:pt idx="1690">
                  <c:v>5725.859375</c:v>
                </c:pt>
                <c:pt idx="1691">
                  <c:v>5785.75927734375</c:v>
                </c:pt>
                <c:pt idx="1692">
                  <c:v>5786.17724609375</c:v>
                </c:pt>
                <c:pt idx="1693">
                  <c:v>5752.984375</c:v>
                </c:pt>
                <c:pt idx="1694">
                  <c:v>5787.3173828125</c:v>
                </c:pt>
                <c:pt idx="1695">
                  <c:v>5952.24560546875</c:v>
                </c:pt>
                <c:pt idx="1696">
                  <c:v>5784.63525390625</c:v>
                </c:pt>
                <c:pt idx="1697">
                  <c:v>5730.11865234375</c:v>
                </c:pt>
                <c:pt idx="1698">
                  <c:v>5735.35205078125</c:v>
                </c:pt>
                <c:pt idx="1699">
                  <c:v>5767.95947265625</c:v>
                </c:pt>
                <c:pt idx="1700">
                  <c:v>5734.18408203125</c:v>
                </c:pt>
                <c:pt idx="1701">
                  <c:v>5836.4501953125</c:v>
                </c:pt>
                <c:pt idx="1702">
                  <c:v>5732.857421875</c:v>
                </c:pt>
                <c:pt idx="1703">
                  <c:v>5814.00537109375</c:v>
                </c:pt>
                <c:pt idx="1704">
                  <c:v>5771.8349609375</c:v>
                </c:pt>
                <c:pt idx="1705">
                  <c:v>5736.39599609375</c:v>
                </c:pt>
                <c:pt idx="1706">
                  <c:v>5750.40771484375</c:v>
                </c:pt>
                <c:pt idx="1707">
                  <c:v>5741.5400390625</c:v>
                </c:pt>
                <c:pt idx="1708">
                  <c:v>5956.7900390625</c:v>
                </c:pt>
                <c:pt idx="1709">
                  <c:v>5752.52490234375</c:v>
                </c:pt>
                <c:pt idx="1710">
                  <c:v>5764.20068359375</c:v>
                </c:pt>
                <c:pt idx="1711">
                  <c:v>5745.8193359375</c:v>
                </c:pt>
                <c:pt idx="1712">
                  <c:v>5751.21728515625</c:v>
                </c:pt>
                <c:pt idx="1713">
                  <c:v>5818.20556640625</c:v>
                </c:pt>
                <c:pt idx="1714">
                  <c:v>5793.3525390625</c:v>
                </c:pt>
                <c:pt idx="1715">
                  <c:v>6111.6103515625</c:v>
                </c:pt>
                <c:pt idx="1716">
                  <c:v>5750.19873046875</c:v>
                </c:pt>
                <c:pt idx="1717">
                  <c:v>5750.8359375</c:v>
                </c:pt>
                <c:pt idx="1718">
                  <c:v>5753.2626953125</c:v>
                </c:pt>
                <c:pt idx="1719">
                  <c:v>5755.9072265625</c:v>
                </c:pt>
                <c:pt idx="1720">
                  <c:v>5843.31689453125</c:v>
                </c:pt>
                <c:pt idx="1721">
                  <c:v>5809.23291015625</c:v>
                </c:pt>
                <c:pt idx="1722">
                  <c:v>5759.81884765625</c:v>
                </c:pt>
                <c:pt idx="1723">
                  <c:v>5782.13427734375</c:v>
                </c:pt>
                <c:pt idx="1724">
                  <c:v>5826.89453125</c:v>
                </c:pt>
                <c:pt idx="1725">
                  <c:v>5760.3642578125</c:v>
                </c:pt>
                <c:pt idx="1726">
                  <c:v>5802.51416015625</c:v>
                </c:pt>
                <c:pt idx="1727">
                  <c:v>5799.00927734375</c:v>
                </c:pt>
                <c:pt idx="1728">
                  <c:v>5821.52734375</c:v>
                </c:pt>
                <c:pt idx="1729">
                  <c:v>5783.77490234375</c:v>
                </c:pt>
                <c:pt idx="1730">
                  <c:v>5779.92431640625</c:v>
                </c:pt>
                <c:pt idx="1731">
                  <c:v>5760.8974609375</c:v>
                </c:pt>
                <c:pt idx="1732">
                  <c:v>5800.19775390625</c:v>
                </c:pt>
                <c:pt idx="1733">
                  <c:v>5961.6259765625</c:v>
                </c:pt>
                <c:pt idx="1734">
                  <c:v>5802.2666015625</c:v>
                </c:pt>
                <c:pt idx="1735">
                  <c:v>5799.9130859375</c:v>
                </c:pt>
                <c:pt idx="1736">
                  <c:v>5802.9912109375</c:v>
                </c:pt>
                <c:pt idx="1737">
                  <c:v>5764.400390625</c:v>
                </c:pt>
                <c:pt idx="1738">
                  <c:v>5766.15673828125</c:v>
                </c:pt>
                <c:pt idx="1739">
                  <c:v>5765.208984375</c:v>
                </c:pt>
                <c:pt idx="1740">
                  <c:v>5765.8681640625</c:v>
                </c:pt>
                <c:pt idx="1741">
                  <c:v>5823.6708984375</c:v>
                </c:pt>
                <c:pt idx="1742">
                  <c:v>6089.9560546875</c:v>
                </c:pt>
                <c:pt idx="1743">
                  <c:v>5768.92041015625</c:v>
                </c:pt>
                <c:pt idx="1744">
                  <c:v>5829.2763671875</c:v>
                </c:pt>
                <c:pt idx="1745">
                  <c:v>5772.15673828125</c:v>
                </c:pt>
                <c:pt idx="1746">
                  <c:v>5771.98828125</c:v>
                </c:pt>
                <c:pt idx="1747">
                  <c:v>5809.150390625</c:v>
                </c:pt>
                <c:pt idx="1748">
                  <c:v>5776.564453125</c:v>
                </c:pt>
                <c:pt idx="1749">
                  <c:v>5824.529296875</c:v>
                </c:pt>
                <c:pt idx="1750">
                  <c:v>5781.12451171875</c:v>
                </c:pt>
                <c:pt idx="1751">
                  <c:v>5777.359375</c:v>
                </c:pt>
                <c:pt idx="1752">
                  <c:v>5781.7568359375</c:v>
                </c:pt>
                <c:pt idx="1753">
                  <c:v>5788.31103515625</c:v>
                </c:pt>
                <c:pt idx="1754">
                  <c:v>5782.79150390625</c:v>
                </c:pt>
                <c:pt idx="1755">
                  <c:v>5839.38330078125</c:v>
                </c:pt>
                <c:pt idx="1756">
                  <c:v>5783.064453125</c:v>
                </c:pt>
                <c:pt idx="1757">
                  <c:v>5875.126953125</c:v>
                </c:pt>
                <c:pt idx="1758">
                  <c:v>5807.17578125</c:v>
                </c:pt>
                <c:pt idx="1759">
                  <c:v>5785.3857421875</c:v>
                </c:pt>
                <c:pt idx="1760">
                  <c:v>5790.6650390625</c:v>
                </c:pt>
                <c:pt idx="1761">
                  <c:v>5794.31884765625</c:v>
                </c:pt>
                <c:pt idx="1762">
                  <c:v>5819.7333984375</c:v>
                </c:pt>
                <c:pt idx="1763">
                  <c:v>5787.6591796875</c:v>
                </c:pt>
                <c:pt idx="1764">
                  <c:v>5826.23681640625</c:v>
                </c:pt>
                <c:pt idx="1765">
                  <c:v>5837.30224609375</c:v>
                </c:pt>
                <c:pt idx="1766">
                  <c:v>5798.13232421875</c:v>
                </c:pt>
                <c:pt idx="1767">
                  <c:v>5865.50048828125</c:v>
                </c:pt>
                <c:pt idx="1768">
                  <c:v>5794.8408203125</c:v>
                </c:pt>
                <c:pt idx="1769">
                  <c:v>5795.43359375</c:v>
                </c:pt>
                <c:pt idx="1770">
                  <c:v>5880.3466796875</c:v>
                </c:pt>
                <c:pt idx="1771">
                  <c:v>6149.98193359375</c:v>
                </c:pt>
                <c:pt idx="1772">
                  <c:v>5796.359375</c:v>
                </c:pt>
                <c:pt idx="1773">
                  <c:v>5816.78515625</c:v>
                </c:pt>
                <c:pt idx="1774">
                  <c:v>5797.4208984375</c:v>
                </c:pt>
                <c:pt idx="1775">
                  <c:v>5821.06103515625</c:v>
                </c:pt>
                <c:pt idx="1776">
                  <c:v>5814.69140625</c:v>
                </c:pt>
                <c:pt idx="1777">
                  <c:v>5858.0419921875</c:v>
                </c:pt>
                <c:pt idx="1778">
                  <c:v>5836.6123046875</c:v>
                </c:pt>
                <c:pt idx="1779">
                  <c:v>5803.98876953125</c:v>
                </c:pt>
                <c:pt idx="1780">
                  <c:v>5825.619140625</c:v>
                </c:pt>
                <c:pt idx="1781">
                  <c:v>5826.63037109375</c:v>
                </c:pt>
                <c:pt idx="1782">
                  <c:v>5803.6943359375</c:v>
                </c:pt>
                <c:pt idx="1783">
                  <c:v>5806.6640625</c:v>
                </c:pt>
                <c:pt idx="1784">
                  <c:v>5870.98486328125</c:v>
                </c:pt>
                <c:pt idx="1785">
                  <c:v>5887.783203125</c:v>
                </c:pt>
                <c:pt idx="1786">
                  <c:v>5871.28955078125</c:v>
                </c:pt>
                <c:pt idx="1787">
                  <c:v>5816.1513671875</c:v>
                </c:pt>
                <c:pt idx="1788">
                  <c:v>5909.18212890625</c:v>
                </c:pt>
                <c:pt idx="1789">
                  <c:v>5834.5458984375</c:v>
                </c:pt>
                <c:pt idx="1790">
                  <c:v>5818.57421875</c:v>
                </c:pt>
                <c:pt idx="1791">
                  <c:v>6106.40625</c:v>
                </c:pt>
                <c:pt idx="1792">
                  <c:v>5860.869140625</c:v>
                </c:pt>
                <c:pt idx="1793">
                  <c:v>5815.38916015625</c:v>
                </c:pt>
                <c:pt idx="1794">
                  <c:v>5843.30810546875</c:v>
                </c:pt>
                <c:pt idx="1795">
                  <c:v>5818.1162109375</c:v>
                </c:pt>
                <c:pt idx="1796">
                  <c:v>5841.7607421875</c:v>
                </c:pt>
                <c:pt idx="1797">
                  <c:v>5821.541015625</c:v>
                </c:pt>
                <c:pt idx="1798">
                  <c:v>5817.75341796875</c:v>
                </c:pt>
                <c:pt idx="1799">
                  <c:v>5822.4541015625</c:v>
                </c:pt>
                <c:pt idx="1800">
                  <c:v>5821.96044921875</c:v>
                </c:pt>
                <c:pt idx="1801">
                  <c:v>5961.869140625</c:v>
                </c:pt>
                <c:pt idx="1802">
                  <c:v>5818.4501953125</c:v>
                </c:pt>
                <c:pt idx="1803">
                  <c:v>5822.87109375</c:v>
                </c:pt>
                <c:pt idx="1804">
                  <c:v>5819.84375</c:v>
                </c:pt>
                <c:pt idx="1805">
                  <c:v>5824.35009765625</c:v>
                </c:pt>
                <c:pt idx="1806">
                  <c:v>5820.53369140625</c:v>
                </c:pt>
                <c:pt idx="1807">
                  <c:v>5821.0810546875</c:v>
                </c:pt>
                <c:pt idx="1808">
                  <c:v>5822.2001953125</c:v>
                </c:pt>
                <c:pt idx="1809">
                  <c:v>5821.7138671875</c:v>
                </c:pt>
                <c:pt idx="1810">
                  <c:v>5856.6142578125</c:v>
                </c:pt>
                <c:pt idx="1811">
                  <c:v>5872.04296875</c:v>
                </c:pt>
                <c:pt idx="1812">
                  <c:v>5886.498046875</c:v>
                </c:pt>
                <c:pt idx="1813">
                  <c:v>5986.23388671875</c:v>
                </c:pt>
                <c:pt idx="1814">
                  <c:v>5830.89501953125</c:v>
                </c:pt>
                <c:pt idx="1815">
                  <c:v>5829.99609375</c:v>
                </c:pt>
                <c:pt idx="1816">
                  <c:v>5848.515625</c:v>
                </c:pt>
                <c:pt idx="1817">
                  <c:v>5826.60595703125</c:v>
                </c:pt>
                <c:pt idx="1818">
                  <c:v>5826.66650390625</c:v>
                </c:pt>
                <c:pt idx="1819">
                  <c:v>5872.0810546875</c:v>
                </c:pt>
                <c:pt idx="1820">
                  <c:v>5943.3134765625</c:v>
                </c:pt>
                <c:pt idx="1821">
                  <c:v>5915.5751953125</c:v>
                </c:pt>
                <c:pt idx="1822">
                  <c:v>5854.3359375</c:v>
                </c:pt>
                <c:pt idx="1823">
                  <c:v>5835.48486328125</c:v>
                </c:pt>
                <c:pt idx="1824">
                  <c:v>5829.14306640625</c:v>
                </c:pt>
                <c:pt idx="1825">
                  <c:v>5830.62890625</c:v>
                </c:pt>
                <c:pt idx="1826">
                  <c:v>6052.78759765625</c:v>
                </c:pt>
                <c:pt idx="1827">
                  <c:v>5829.552734375</c:v>
                </c:pt>
                <c:pt idx="1828">
                  <c:v>6138.17626953125</c:v>
                </c:pt>
                <c:pt idx="1829">
                  <c:v>5895.8671875</c:v>
                </c:pt>
                <c:pt idx="1830">
                  <c:v>5834.26171875</c:v>
                </c:pt>
                <c:pt idx="1831">
                  <c:v>5835.89501953125</c:v>
                </c:pt>
                <c:pt idx="1832">
                  <c:v>5871.03857421875</c:v>
                </c:pt>
                <c:pt idx="1833">
                  <c:v>5853.33935546875</c:v>
                </c:pt>
                <c:pt idx="1834">
                  <c:v>6040.40966796875</c:v>
                </c:pt>
                <c:pt idx="1835">
                  <c:v>5893.2158203125</c:v>
                </c:pt>
                <c:pt idx="1836">
                  <c:v>5841.06396484375</c:v>
                </c:pt>
                <c:pt idx="1837">
                  <c:v>5851.78515625</c:v>
                </c:pt>
                <c:pt idx="1838">
                  <c:v>5841.6015625</c:v>
                </c:pt>
                <c:pt idx="1839">
                  <c:v>6275.65771484375</c:v>
                </c:pt>
                <c:pt idx="1840">
                  <c:v>5847.60400390625</c:v>
                </c:pt>
                <c:pt idx="1841">
                  <c:v>5862.49169921875</c:v>
                </c:pt>
                <c:pt idx="1842">
                  <c:v>5953.58544921875</c:v>
                </c:pt>
                <c:pt idx="1843">
                  <c:v>5844.43505859375</c:v>
                </c:pt>
                <c:pt idx="1844">
                  <c:v>5865.63916015625</c:v>
                </c:pt>
                <c:pt idx="1845">
                  <c:v>5970.93408203125</c:v>
                </c:pt>
                <c:pt idx="1846">
                  <c:v>5853.63720703125</c:v>
                </c:pt>
                <c:pt idx="1847">
                  <c:v>5852.62548828125</c:v>
                </c:pt>
                <c:pt idx="1848">
                  <c:v>5899.98193359375</c:v>
                </c:pt>
                <c:pt idx="1849">
                  <c:v>5966.89111328125</c:v>
                </c:pt>
                <c:pt idx="1850">
                  <c:v>5849.673828125</c:v>
                </c:pt>
                <c:pt idx="1851">
                  <c:v>5958.62109375</c:v>
                </c:pt>
                <c:pt idx="1852">
                  <c:v>5922.71337890625</c:v>
                </c:pt>
                <c:pt idx="1853">
                  <c:v>5854.15087890625</c:v>
                </c:pt>
                <c:pt idx="1854">
                  <c:v>5902.57177734375</c:v>
                </c:pt>
                <c:pt idx="1855">
                  <c:v>5855.95361328125</c:v>
                </c:pt>
                <c:pt idx="1856">
                  <c:v>5969.47314453125</c:v>
                </c:pt>
                <c:pt idx="1857">
                  <c:v>5887.43017578125</c:v>
                </c:pt>
                <c:pt idx="1858">
                  <c:v>5881.30224609375</c:v>
                </c:pt>
                <c:pt idx="1859">
                  <c:v>5853.94091796875</c:v>
                </c:pt>
                <c:pt idx="1860">
                  <c:v>5854.93994140625</c:v>
                </c:pt>
                <c:pt idx="1861">
                  <c:v>5925.34521484375</c:v>
                </c:pt>
                <c:pt idx="1862">
                  <c:v>5860.25537109375</c:v>
                </c:pt>
                <c:pt idx="1863">
                  <c:v>5860.853515625</c:v>
                </c:pt>
                <c:pt idx="1864">
                  <c:v>5861.763671875</c:v>
                </c:pt>
                <c:pt idx="1865">
                  <c:v>5883.38623046875</c:v>
                </c:pt>
                <c:pt idx="1866">
                  <c:v>5984.13232421875</c:v>
                </c:pt>
                <c:pt idx="1867">
                  <c:v>5894.57861328125</c:v>
                </c:pt>
                <c:pt idx="1868">
                  <c:v>5917.58203125</c:v>
                </c:pt>
                <c:pt idx="1869">
                  <c:v>5957.40625</c:v>
                </c:pt>
                <c:pt idx="1870">
                  <c:v>6083.1494140625</c:v>
                </c:pt>
                <c:pt idx="1871">
                  <c:v>5975.28662109375</c:v>
                </c:pt>
                <c:pt idx="1872">
                  <c:v>5892.72314453125</c:v>
                </c:pt>
                <c:pt idx="1873">
                  <c:v>5974.759765625</c:v>
                </c:pt>
                <c:pt idx="1874">
                  <c:v>6035.1748046875</c:v>
                </c:pt>
                <c:pt idx="1875">
                  <c:v>5984.61865234375</c:v>
                </c:pt>
                <c:pt idx="1876">
                  <c:v>5950.20166015625</c:v>
                </c:pt>
                <c:pt idx="1877">
                  <c:v>5926.26513671875</c:v>
                </c:pt>
                <c:pt idx="1878">
                  <c:v>5946.251953125</c:v>
                </c:pt>
                <c:pt idx="1879">
                  <c:v>5874.537109375</c:v>
                </c:pt>
                <c:pt idx="1880">
                  <c:v>6113.7353515625</c:v>
                </c:pt>
                <c:pt idx="1881">
                  <c:v>5987.17578125</c:v>
                </c:pt>
                <c:pt idx="1882">
                  <c:v>5872.26123046875</c:v>
                </c:pt>
                <c:pt idx="1883">
                  <c:v>5876.89697265625</c:v>
                </c:pt>
                <c:pt idx="1884">
                  <c:v>5918.0048828125</c:v>
                </c:pt>
                <c:pt idx="1885">
                  <c:v>5874.21240234375</c:v>
                </c:pt>
                <c:pt idx="1886">
                  <c:v>5911.34375</c:v>
                </c:pt>
                <c:pt idx="1887">
                  <c:v>5881.65185546875</c:v>
                </c:pt>
                <c:pt idx="1888">
                  <c:v>6022.80712890625</c:v>
                </c:pt>
                <c:pt idx="1889">
                  <c:v>5905.142578125</c:v>
                </c:pt>
                <c:pt idx="1890">
                  <c:v>5879.4599609375</c:v>
                </c:pt>
                <c:pt idx="1891">
                  <c:v>5899.11328125</c:v>
                </c:pt>
                <c:pt idx="1892">
                  <c:v>5930.90185546875</c:v>
                </c:pt>
                <c:pt idx="1893">
                  <c:v>5879.57080078125</c:v>
                </c:pt>
                <c:pt idx="1894">
                  <c:v>5909.03564453125</c:v>
                </c:pt>
                <c:pt idx="1895">
                  <c:v>5885.35400390625</c:v>
                </c:pt>
                <c:pt idx="1896">
                  <c:v>5887.1328125</c:v>
                </c:pt>
                <c:pt idx="1897">
                  <c:v>5893.1640625</c:v>
                </c:pt>
                <c:pt idx="1898">
                  <c:v>5908.33984375</c:v>
                </c:pt>
                <c:pt idx="1899">
                  <c:v>5883.9599609375</c:v>
                </c:pt>
                <c:pt idx="1900">
                  <c:v>5884.25439453125</c:v>
                </c:pt>
                <c:pt idx="1901">
                  <c:v>5970.55517578125</c:v>
                </c:pt>
                <c:pt idx="1902">
                  <c:v>5904.89892578125</c:v>
                </c:pt>
                <c:pt idx="1903">
                  <c:v>5913.23828125</c:v>
                </c:pt>
                <c:pt idx="1904">
                  <c:v>5890.1611328125</c:v>
                </c:pt>
                <c:pt idx="1905">
                  <c:v>5903.69189453125</c:v>
                </c:pt>
                <c:pt idx="1906">
                  <c:v>5943.0517578125</c:v>
                </c:pt>
                <c:pt idx="1907">
                  <c:v>5940.6318359375</c:v>
                </c:pt>
                <c:pt idx="1908">
                  <c:v>5893.7802734375</c:v>
                </c:pt>
                <c:pt idx="1909">
                  <c:v>5955.93798828125</c:v>
                </c:pt>
                <c:pt idx="1910">
                  <c:v>5897.07958984375</c:v>
                </c:pt>
                <c:pt idx="1911">
                  <c:v>5961.60498046875</c:v>
                </c:pt>
                <c:pt idx="1912">
                  <c:v>5937.38037109375</c:v>
                </c:pt>
                <c:pt idx="1913">
                  <c:v>5897.96337890625</c:v>
                </c:pt>
                <c:pt idx="1914">
                  <c:v>5898.3701171875</c:v>
                </c:pt>
                <c:pt idx="1915">
                  <c:v>5898.83544921875</c:v>
                </c:pt>
                <c:pt idx="1916">
                  <c:v>5916.5595703125</c:v>
                </c:pt>
                <c:pt idx="1917">
                  <c:v>5894.41650390625</c:v>
                </c:pt>
                <c:pt idx="1918">
                  <c:v>5896.6982421875</c:v>
                </c:pt>
                <c:pt idx="1919">
                  <c:v>5895.68212890625</c:v>
                </c:pt>
                <c:pt idx="1920">
                  <c:v>6171.42236328125</c:v>
                </c:pt>
                <c:pt idx="1921">
                  <c:v>5924.302734375</c:v>
                </c:pt>
                <c:pt idx="1922">
                  <c:v>5936.7138671875</c:v>
                </c:pt>
                <c:pt idx="1923">
                  <c:v>5897.2099609375</c:v>
                </c:pt>
                <c:pt idx="1924">
                  <c:v>5936.40869140625</c:v>
                </c:pt>
                <c:pt idx="1925">
                  <c:v>5968.787109375</c:v>
                </c:pt>
                <c:pt idx="1926">
                  <c:v>5904.158203125</c:v>
                </c:pt>
                <c:pt idx="1927">
                  <c:v>6027.0380859375</c:v>
                </c:pt>
                <c:pt idx="1928">
                  <c:v>5902.08544921875</c:v>
                </c:pt>
                <c:pt idx="1929">
                  <c:v>5947.58154296875</c:v>
                </c:pt>
                <c:pt idx="1930">
                  <c:v>6170.6904296875</c:v>
                </c:pt>
                <c:pt idx="1931">
                  <c:v>5970.73193359375</c:v>
                </c:pt>
                <c:pt idx="1932">
                  <c:v>5902.22314453125</c:v>
                </c:pt>
                <c:pt idx="1933">
                  <c:v>5905.654296875</c:v>
                </c:pt>
                <c:pt idx="1934">
                  <c:v>5926.02978515625</c:v>
                </c:pt>
                <c:pt idx="1935">
                  <c:v>5903.662109375</c:v>
                </c:pt>
                <c:pt idx="1936">
                  <c:v>5903.337890625</c:v>
                </c:pt>
                <c:pt idx="1937">
                  <c:v>5903.68896484375</c:v>
                </c:pt>
                <c:pt idx="1938">
                  <c:v>5918.2080078125</c:v>
                </c:pt>
                <c:pt idx="1939">
                  <c:v>5914.12744140625</c:v>
                </c:pt>
                <c:pt idx="1940">
                  <c:v>5945.80078125</c:v>
                </c:pt>
                <c:pt idx="1941">
                  <c:v>5972.73681640625</c:v>
                </c:pt>
                <c:pt idx="1942">
                  <c:v>5962.30224609375</c:v>
                </c:pt>
                <c:pt idx="1943">
                  <c:v>6148.73779296875</c:v>
                </c:pt>
                <c:pt idx="1944">
                  <c:v>5944.71923828125</c:v>
                </c:pt>
                <c:pt idx="1945">
                  <c:v>5989.02294921875</c:v>
                </c:pt>
                <c:pt idx="1946">
                  <c:v>5914.18017578125</c:v>
                </c:pt>
                <c:pt idx="1947">
                  <c:v>6012.95263671875</c:v>
                </c:pt>
                <c:pt idx="1948">
                  <c:v>5922.1240234375</c:v>
                </c:pt>
                <c:pt idx="1949">
                  <c:v>5910.4990234375</c:v>
                </c:pt>
                <c:pt idx="1950">
                  <c:v>5939.572265625</c:v>
                </c:pt>
                <c:pt idx="1951">
                  <c:v>5913.17724609375</c:v>
                </c:pt>
                <c:pt idx="1952">
                  <c:v>6035.40576171875</c:v>
                </c:pt>
                <c:pt idx="1953">
                  <c:v>5912.61279296875</c:v>
                </c:pt>
                <c:pt idx="1954">
                  <c:v>5983.8818359375</c:v>
                </c:pt>
                <c:pt idx="1955">
                  <c:v>6005.68505859375</c:v>
                </c:pt>
                <c:pt idx="1956">
                  <c:v>5918.2138671875</c:v>
                </c:pt>
                <c:pt idx="1957">
                  <c:v>5999.94580078125</c:v>
                </c:pt>
                <c:pt idx="1958">
                  <c:v>6177.6044921875</c:v>
                </c:pt>
                <c:pt idx="1959">
                  <c:v>5949.71826171875</c:v>
                </c:pt>
                <c:pt idx="1960">
                  <c:v>6046.09423828125</c:v>
                </c:pt>
                <c:pt idx="1961">
                  <c:v>5929.45458984375</c:v>
                </c:pt>
                <c:pt idx="1962">
                  <c:v>6045.3701171875</c:v>
                </c:pt>
                <c:pt idx="1963">
                  <c:v>5942.3525390625</c:v>
                </c:pt>
                <c:pt idx="1964">
                  <c:v>5968.57666015625</c:v>
                </c:pt>
                <c:pt idx="1965">
                  <c:v>6349.3017578125</c:v>
                </c:pt>
                <c:pt idx="1966">
                  <c:v>6067.63232421875</c:v>
                </c:pt>
                <c:pt idx="1967">
                  <c:v>5923.85009765625</c:v>
                </c:pt>
                <c:pt idx="1968">
                  <c:v>5981.306640625</c:v>
                </c:pt>
                <c:pt idx="1969">
                  <c:v>6054.85009765625</c:v>
                </c:pt>
                <c:pt idx="1970">
                  <c:v>6055.80322265625</c:v>
                </c:pt>
                <c:pt idx="1971">
                  <c:v>5936.83056640625</c:v>
                </c:pt>
                <c:pt idx="1972">
                  <c:v>5945.66357421875</c:v>
                </c:pt>
                <c:pt idx="1973">
                  <c:v>6392.7919921875</c:v>
                </c:pt>
                <c:pt idx="1974">
                  <c:v>6284.43505859375</c:v>
                </c:pt>
                <c:pt idx="1975">
                  <c:v>6075.4365234375</c:v>
                </c:pt>
                <c:pt idx="1976">
                  <c:v>6215.76611328125</c:v>
                </c:pt>
                <c:pt idx="1977">
                  <c:v>5941.01953125</c:v>
                </c:pt>
                <c:pt idx="1978">
                  <c:v>6016.50537109375</c:v>
                </c:pt>
                <c:pt idx="1979">
                  <c:v>6061.9833984375</c:v>
                </c:pt>
                <c:pt idx="1980">
                  <c:v>5996.17822265625</c:v>
                </c:pt>
                <c:pt idx="1981">
                  <c:v>5945.5576171875</c:v>
                </c:pt>
                <c:pt idx="1982">
                  <c:v>5934.80859375</c:v>
                </c:pt>
                <c:pt idx="1983">
                  <c:v>5943.03955078125</c:v>
                </c:pt>
                <c:pt idx="1984">
                  <c:v>6241.35400390625</c:v>
                </c:pt>
                <c:pt idx="1985">
                  <c:v>5967.44921875</c:v>
                </c:pt>
                <c:pt idx="1986">
                  <c:v>6096.09619140625</c:v>
                </c:pt>
                <c:pt idx="1987">
                  <c:v>5941.015625</c:v>
                </c:pt>
                <c:pt idx="1988">
                  <c:v>5968.6357421875</c:v>
                </c:pt>
                <c:pt idx="1989">
                  <c:v>6068.42919921875</c:v>
                </c:pt>
                <c:pt idx="1990">
                  <c:v>6053.92431640625</c:v>
                </c:pt>
                <c:pt idx="1991">
                  <c:v>5943.34375</c:v>
                </c:pt>
                <c:pt idx="1992">
                  <c:v>5951.22412109375</c:v>
                </c:pt>
                <c:pt idx="1993">
                  <c:v>6057.96142578125</c:v>
                </c:pt>
                <c:pt idx="1994">
                  <c:v>5947.16064453125</c:v>
                </c:pt>
                <c:pt idx="1995">
                  <c:v>6074.61962890625</c:v>
                </c:pt>
                <c:pt idx="1996">
                  <c:v>6048.06689453125</c:v>
                </c:pt>
                <c:pt idx="1997">
                  <c:v>6255.4384765625</c:v>
                </c:pt>
                <c:pt idx="1998">
                  <c:v>5961.44482421875</c:v>
                </c:pt>
                <c:pt idx="1999">
                  <c:v>6043.7001953125</c:v>
                </c:pt>
                <c:pt idx="2000">
                  <c:v>5952.84716796875</c:v>
                </c:pt>
                <c:pt idx="2001">
                  <c:v>5985.416015625</c:v>
                </c:pt>
                <c:pt idx="2002">
                  <c:v>5994.11328125</c:v>
                </c:pt>
                <c:pt idx="2003">
                  <c:v>6014.00390625</c:v>
                </c:pt>
                <c:pt idx="2004">
                  <c:v>5955.22412109375</c:v>
                </c:pt>
                <c:pt idx="2005">
                  <c:v>6071.5166015625</c:v>
                </c:pt>
                <c:pt idx="2006">
                  <c:v>5969.55078125</c:v>
                </c:pt>
                <c:pt idx="2007">
                  <c:v>6395.57177734375</c:v>
                </c:pt>
                <c:pt idx="2008">
                  <c:v>5963.18115234375</c:v>
                </c:pt>
                <c:pt idx="2009">
                  <c:v>5968.8115234375</c:v>
                </c:pt>
                <c:pt idx="2010">
                  <c:v>6331.8408203125</c:v>
                </c:pt>
                <c:pt idx="2011">
                  <c:v>6074.1826171875</c:v>
                </c:pt>
                <c:pt idx="2012">
                  <c:v>6392.6953125</c:v>
                </c:pt>
                <c:pt idx="2013">
                  <c:v>5958.107421875</c:v>
                </c:pt>
                <c:pt idx="2014">
                  <c:v>6062.51708984375</c:v>
                </c:pt>
                <c:pt idx="2015">
                  <c:v>5967.31591796875</c:v>
                </c:pt>
                <c:pt idx="2016">
                  <c:v>6054.6513671875</c:v>
                </c:pt>
                <c:pt idx="2017">
                  <c:v>5994.11279296875</c:v>
                </c:pt>
                <c:pt idx="2018">
                  <c:v>6065.62744140625</c:v>
                </c:pt>
                <c:pt idx="2019">
                  <c:v>5993.9658203125</c:v>
                </c:pt>
                <c:pt idx="2020">
                  <c:v>5967.119140625</c:v>
                </c:pt>
                <c:pt idx="2021">
                  <c:v>5963.26806640625</c:v>
                </c:pt>
                <c:pt idx="2022">
                  <c:v>6135.751953125</c:v>
                </c:pt>
                <c:pt idx="2023">
                  <c:v>5969.49951171875</c:v>
                </c:pt>
                <c:pt idx="2024">
                  <c:v>5964.8486328125</c:v>
                </c:pt>
                <c:pt idx="2025">
                  <c:v>5971.0517578125</c:v>
                </c:pt>
                <c:pt idx="2026">
                  <c:v>6224.76904296875</c:v>
                </c:pt>
                <c:pt idx="2027">
                  <c:v>6101.099609375</c:v>
                </c:pt>
                <c:pt idx="2028">
                  <c:v>5969.3134765625</c:v>
                </c:pt>
                <c:pt idx="2029">
                  <c:v>5973.48291015625</c:v>
                </c:pt>
                <c:pt idx="2030">
                  <c:v>6055.42529296875</c:v>
                </c:pt>
                <c:pt idx="2031">
                  <c:v>5971.54052734375</c:v>
                </c:pt>
                <c:pt idx="2032">
                  <c:v>6010.9833984375</c:v>
                </c:pt>
                <c:pt idx="2033">
                  <c:v>6013.52978515625</c:v>
                </c:pt>
                <c:pt idx="2034">
                  <c:v>5973.70263671875</c:v>
                </c:pt>
                <c:pt idx="2035">
                  <c:v>6046.69677734375</c:v>
                </c:pt>
                <c:pt idx="2036">
                  <c:v>5973.08447265625</c:v>
                </c:pt>
                <c:pt idx="2037">
                  <c:v>6262.9990234375</c:v>
                </c:pt>
                <c:pt idx="2038">
                  <c:v>6340.25927734375</c:v>
                </c:pt>
                <c:pt idx="2039">
                  <c:v>5987.58984375</c:v>
                </c:pt>
                <c:pt idx="2040">
                  <c:v>6018.47607421875</c:v>
                </c:pt>
                <c:pt idx="2041">
                  <c:v>6024.53564453125</c:v>
                </c:pt>
                <c:pt idx="2042">
                  <c:v>5986.861328125</c:v>
                </c:pt>
                <c:pt idx="2043">
                  <c:v>5979.2275390625</c:v>
                </c:pt>
                <c:pt idx="2044">
                  <c:v>6055.9150390625</c:v>
                </c:pt>
                <c:pt idx="2045">
                  <c:v>5988.18994140625</c:v>
                </c:pt>
                <c:pt idx="2046">
                  <c:v>6022.5185546875</c:v>
                </c:pt>
                <c:pt idx="2047">
                  <c:v>6010.787109375</c:v>
                </c:pt>
                <c:pt idx="2048">
                  <c:v>5999.57763671875</c:v>
                </c:pt>
                <c:pt idx="2049">
                  <c:v>6146.16552734375</c:v>
                </c:pt>
                <c:pt idx="2050">
                  <c:v>5983.16796875</c:v>
                </c:pt>
                <c:pt idx="2051">
                  <c:v>5984.0810546875</c:v>
                </c:pt>
                <c:pt idx="2052">
                  <c:v>6059.15380859375</c:v>
                </c:pt>
                <c:pt idx="2053">
                  <c:v>5985.47412109375</c:v>
                </c:pt>
                <c:pt idx="2054">
                  <c:v>5995.59130859375</c:v>
                </c:pt>
                <c:pt idx="2055">
                  <c:v>6525.51904296875</c:v>
                </c:pt>
                <c:pt idx="2056">
                  <c:v>5985.583984375</c:v>
                </c:pt>
                <c:pt idx="2057">
                  <c:v>5997.20947265625</c:v>
                </c:pt>
                <c:pt idx="2058">
                  <c:v>5987.505859375</c:v>
                </c:pt>
                <c:pt idx="2059">
                  <c:v>5991.95361328125</c:v>
                </c:pt>
                <c:pt idx="2060">
                  <c:v>6109.13330078125</c:v>
                </c:pt>
                <c:pt idx="2061">
                  <c:v>5988.18115234375</c:v>
                </c:pt>
                <c:pt idx="2062">
                  <c:v>5988.37939453125</c:v>
                </c:pt>
                <c:pt idx="2063">
                  <c:v>6021.8974609375</c:v>
                </c:pt>
                <c:pt idx="2064">
                  <c:v>6110.2548828125</c:v>
                </c:pt>
                <c:pt idx="2065">
                  <c:v>5989.587890625</c:v>
                </c:pt>
                <c:pt idx="2066">
                  <c:v>5990.5634765625</c:v>
                </c:pt>
                <c:pt idx="2067">
                  <c:v>6002.0029296875</c:v>
                </c:pt>
                <c:pt idx="2068">
                  <c:v>6503.4248046875</c:v>
                </c:pt>
                <c:pt idx="2069">
                  <c:v>6071.68994140625</c:v>
                </c:pt>
                <c:pt idx="2070">
                  <c:v>6130.3798828125</c:v>
                </c:pt>
                <c:pt idx="2071">
                  <c:v>5992.35302734375</c:v>
                </c:pt>
                <c:pt idx="2072">
                  <c:v>5994.138671875</c:v>
                </c:pt>
                <c:pt idx="2073">
                  <c:v>6135.5380859375</c:v>
                </c:pt>
                <c:pt idx="2074">
                  <c:v>6014.21044921875</c:v>
                </c:pt>
                <c:pt idx="2075">
                  <c:v>5995.0771484375</c:v>
                </c:pt>
                <c:pt idx="2076">
                  <c:v>6015.05810546875</c:v>
                </c:pt>
                <c:pt idx="2077">
                  <c:v>5996.73193359375</c:v>
                </c:pt>
                <c:pt idx="2078">
                  <c:v>6000.947265625</c:v>
                </c:pt>
                <c:pt idx="2079">
                  <c:v>6040.29296875</c:v>
                </c:pt>
                <c:pt idx="2080">
                  <c:v>6118.935546875</c:v>
                </c:pt>
                <c:pt idx="2081">
                  <c:v>6011.86279296875</c:v>
                </c:pt>
                <c:pt idx="2082">
                  <c:v>6076.76220703125</c:v>
                </c:pt>
                <c:pt idx="2083">
                  <c:v>6019.74169921875</c:v>
                </c:pt>
                <c:pt idx="2084">
                  <c:v>6142.26318359375</c:v>
                </c:pt>
                <c:pt idx="2085">
                  <c:v>6012.79345703125</c:v>
                </c:pt>
                <c:pt idx="2086">
                  <c:v>6008.50341796875</c:v>
                </c:pt>
                <c:pt idx="2087">
                  <c:v>6066.2587890625</c:v>
                </c:pt>
                <c:pt idx="2088">
                  <c:v>6005.966796875</c:v>
                </c:pt>
                <c:pt idx="2089">
                  <c:v>6009.80908203125</c:v>
                </c:pt>
                <c:pt idx="2090">
                  <c:v>6087.3408203125</c:v>
                </c:pt>
                <c:pt idx="2091">
                  <c:v>6251.296875</c:v>
                </c:pt>
                <c:pt idx="2092">
                  <c:v>6465.6748046875</c:v>
                </c:pt>
                <c:pt idx="2093">
                  <c:v>6114.29541015625</c:v>
                </c:pt>
                <c:pt idx="2094">
                  <c:v>6032.10400390625</c:v>
                </c:pt>
                <c:pt idx="2095">
                  <c:v>6019.21435546875</c:v>
                </c:pt>
                <c:pt idx="2096">
                  <c:v>6012.8994140625</c:v>
                </c:pt>
                <c:pt idx="2097">
                  <c:v>6129.93359375</c:v>
                </c:pt>
                <c:pt idx="2098">
                  <c:v>6011.2607421875</c:v>
                </c:pt>
                <c:pt idx="2099">
                  <c:v>6023.7333984375</c:v>
                </c:pt>
                <c:pt idx="2100">
                  <c:v>6025.3984375</c:v>
                </c:pt>
                <c:pt idx="2101">
                  <c:v>6122.76806640625</c:v>
                </c:pt>
                <c:pt idx="2102">
                  <c:v>6013.5810546875</c:v>
                </c:pt>
                <c:pt idx="2103">
                  <c:v>6019.89501953125</c:v>
                </c:pt>
                <c:pt idx="2104">
                  <c:v>6014.45166015625</c:v>
                </c:pt>
                <c:pt idx="2105">
                  <c:v>6040.6904296875</c:v>
                </c:pt>
                <c:pt idx="2106">
                  <c:v>6015.59375</c:v>
                </c:pt>
                <c:pt idx="2107">
                  <c:v>6026.79248046875</c:v>
                </c:pt>
                <c:pt idx="2108">
                  <c:v>6093.2421875</c:v>
                </c:pt>
                <c:pt idx="2109">
                  <c:v>6016.810546875</c:v>
                </c:pt>
                <c:pt idx="2110">
                  <c:v>6189.08056640625</c:v>
                </c:pt>
                <c:pt idx="2111">
                  <c:v>6019.40966796875</c:v>
                </c:pt>
                <c:pt idx="2112">
                  <c:v>6034.68505859375</c:v>
                </c:pt>
                <c:pt idx="2113">
                  <c:v>6568.42333984375</c:v>
                </c:pt>
                <c:pt idx="2114">
                  <c:v>6100.89111328125</c:v>
                </c:pt>
                <c:pt idx="2115">
                  <c:v>6034.0859375</c:v>
                </c:pt>
                <c:pt idx="2116">
                  <c:v>6052.03173828125</c:v>
                </c:pt>
                <c:pt idx="2117">
                  <c:v>6024.8212890625</c:v>
                </c:pt>
                <c:pt idx="2118">
                  <c:v>6026.1767578125</c:v>
                </c:pt>
                <c:pt idx="2119">
                  <c:v>6032.59765625</c:v>
                </c:pt>
                <c:pt idx="2120">
                  <c:v>6027.0302734375</c:v>
                </c:pt>
                <c:pt idx="2121">
                  <c:v>6029.17431640625</c:v>
                </c:pt>
                <c:pt idx="2122">
                  <c:v>6033.021484375</c:v>
                </c:pt>
                <c:pt idx="2123">
                  <c:v>6429.4501953125</c:v>
                </c:pt>
                <c:pt idx="2124">
                  <c:v>6032.06982421875</c:v>
                </c:pt>
                <c:pt idx="2125">
                  <c:v>6046.07958984375</c:v>
                </c:pt>
                <c:pt idx="2126">
                  <c:v>6054.4912109375</c:v>
                </c:pt>
                <c:pt idx="2127">
                  <c:v>6107.54052734375</c:v>
                </c:pt>
                <c:pt idx="2128">
                  <c:v>6030.6826171875</c:v>
                </c:pt>
                <c:pt idx="2129">
                  <c:v>6032.328125</c:v>
                </c:pt>
                <c:pt idx="2130">
                  <c:v>6031.52197265625</c:v>
                </c:pt>
                <c:pt idx="2131">
                  <c:v>6035.548828125</c:v>
                </c:pt>
                <c:pt idx="2132">
                  <c:v>6045.900390625</c:v>
                </c:pt>
                <c:pt idx="2133">
                  <c:v>6033.6875</c:v>
                </c:pt>
                <c:pt idx="2134">
                  <c:v>6042.90478515625</c:v>
                </c:pt>
                <c:pt idx="2135">
                  <c:v>6183.79736328125</c:v>
                </c:pt>
                <c:pt idx="2136">
                  <c:v>6036.81787109375</c:v>
                </c:pt>
                <c:pt idx="2137">
                  <c:v>6037.30419921875</c:v>
                </c:pt>
                <c:pt idx="2138">
                  <c:v>6036.97900390625</c:v>
                </c:pt>
                <c:pt idx="2139">
                  <c:v>6081.30810546875</c:v>
                </c:pt>
                <c:pt idx="2140">
                  <c:v>6039.8798828125</c:v>
                </c:pt>
                <c:pt idx="2141">
                  <c:v>6602.1474609375</c:v>
                </c:pt>
                <c:pt idx="2142">
                  <c:v>6377.5361328125</c:v>
                </c:pt>
                <c:pt idx="2143">
                  <c:v>6171.2958984375</c:v>
                </c:pt>
                <c:pt idx="2144">
                  <c:v>6044.2744140625</c:v>
                </c:pt>
                <c:pt idx="2145">
                  <c:v>6043.90771484375</c:v>
                </c:pt>
                <c:pt idx="2146">
                  <c:v>6172.28369140625</c:v>
                </c:pt>
                <c:pt idx="2147">
                  <c:v>6050.1103515625</c:v>
                </c:pt>
                <c:pt idx="2148">
                  <c:v>6045.84375</c:v>
                </c:pt>
                <c:pt idx="2149">
                  <c:v>6046.49072265625</c:v>
                </c:pt>
                <c:pt idx="2150">
                  <c:v>6052.169921875</c:v>
                </c:pt>
                <c:pt idx="2151">
                  <c:v>6055.22998046875</c:v>
                </c:pt>
                <c:pt idx="2152">
                  <c:v>6305.31982421875</c:v>
                </c:pt>
                <c:pt idx="2153">
                  <c:v>6093.6162109375</c:v>
                </c:pt>
                <c:pt idx="2154">
                  <c:v>6050.15869140625</c:v>
                </c:pt>
                <c:pt idx="2155">
                  <c:v>6049.8505859375</c:v>
                </c:pt>
                <c:pt idx="2156">
                  <c:v>6057.83544921875</c:v>
                </c:pt>
                <c:pt idx="2157">
                  <c:v>6056.16064453125</c:v>
                </c:pt>
                <c:pt idx="2158">
                  <c:v>6063.3896484375</c:v>
                </c:pt>
                <c:pt idx="2159">
                  <c:v>6061.34375</c:v>
                </c:pt>
                <c:pt idx="2160">
                  <c:v>6117.34765625</c:v>
                </c:pt>
                <c:pt idx="2161">
                  <c:v>6052.716796875</c:v>
                </c:pt>
                <c:pt idx="2162">
                  <c:v>6232.18798828125</c:v>
                </c:pt>
                <c:pt idx="2163">
                  <c:v>6117.802734375</c:v>
                </c:pt>
                <c:pt idx="2164">
                  <c:v>6121.4130859375</c:v>
                </c:pt>
                <c:pt idx="2165">
                  <c:v>6056.61279296875</c:v>
                </c:pt>
                <c:pt idx="2166">
                  <c:v>6057.5546875</c:v>
                </c:pt>
                <c:pt idx="2167">
                  <c:v>6059.11279296875</c:v>
                </c:pt>
                <c:pt idx="2168">
                  <c:v>6514.46533203125</c:v>
                </c:pt>
                <c:pt idx="2169">
                  <c:v>6067.93798828125</c:v>
                </c:pt>
                <c:pt idx="2170">
                  <c:v>6061.1005859375</c:v>
                </c:pt>
                <c:pt idx="2171">
                  <c:v>6117.56005859375</c:v>
                </c:pt>
                <c:pt idx="2172">
                  <c:v>6067.19775390625</c:v>
                </c:pt>
                <c:pt idx="2173">
                  <c:v>6062.078125</c:v>
                </c:pt>
                <c:pt idx="2174">
                  <c:v>6212.7939453125</c:v>
                </c:pt>
                <c:pt idx="2175">
                  <c:v>6070.9384765625</c:v>
                </c:pt>
                <c:pt idx="2176">
                  <c:v>6069.103515625</c:v>
                </c:pt>
                <c:pt idx="2177">
                  <c:v>6100.38232421875</c:v>
                </c:pt>
                <c:pt idx="2178">
                  <c:v>6213.20263671875</c:v>
                </c:pt>
                <c:pt idx="2179">
                  <c:v>6581.1748046875</c:v>
                </c:pt>
                <c:pt idx="2180">
                  <c:v>6064.81396484375</c:v>
                </c:pt>
                <c:pt idx="2181">
                  <c:v>6077.8515625</c:v>
                </c:pt>
                <c:pt idx="2182">
                  <c:v>6584.25439453125</c:v>
                </c:pt>
                <c:pt idx="2183">
                  <c:v>6075.55810546875</c:v>
                </c:pt>
                <c:pt idx="2184">
                  <c:v>6073.498046875</c:v>
                </c:pt>
                <c:pt idx="2185">
                  <c:v>6074.041015625</c:v>
                </c:pt>
                <c:pt idx="2186">
                  <c:v>6076.3857421875</c:v>
                </c:pt>
                <c:pt idx="2187">
                  <c:v>6471.56787109375</c:v>
                </c:pt>
                <c:pt idx="2188">
                  <c:v>6198.34130859375</c:v>
                </c:pt>
                <c:pt idx="2189">
                  <c:v>6635.8681640625</c:v>
                </c:pt>
                <c:pt idx="2190">
                  <c:v>6078.06591796875</c:v>
                </c:pt>
                <c:pt idx="2191">
                  <c:v>6649.75244140625</c:v>
                </c:pt>
                <c:pt idx="2192">
                  <c:v>6073.15869140625</c:v>
                </c:pt>
                <c:pt idx="2193">
                  <c:v>6092.556640625</c:v>
                </c:pt>
                <c:pt idx="2194">
                  <c:v>6187.9287109375</c:v>
                </c:pt>
                <c:pt idx="2195">
                  <c:v>6072.68603515625</c:v>
                </c:pt>
                <c:pt idx="2196">
                  <c:v>6089.48828125</c:v>
                </c:pt>
                <c:pt idx="2197">
                  <c:v>6073.26611328125</c:v>
                </c:pt>
                <c:pt idx="2198">
                  <c:v>6074.23681640625</c:v>
                </c:pt>
                <c:pt idx="2199">
                  <c:v>6075.8583984375</c:v>
                </c:pt>
                <c:pt idx="2200">
                  <c:v>6076.26611328125</c:v>
                </c:pt>
                <c:pt idx="2201">
                  <c:v>6133.85791015625</c:v>
                </c:pt>
                <c:pt idx="2202">
                  <c:v>6083.3642578125</c:v>
                </c:pt>
                <c:pt idx="2203">
                  <c:v>6176.1650390625</c:v>
                </c:pt>
                <c:pt idx="2204">
                  <c:v>6078.24560546875</c:v>
                </c:pt>
                <c:pt idx="2205">
                  <c:v>6139.79931640625</c:v>
                </c:pt>
                <c:pt idx="2206">
                  <c:v>6230.61669921875</c:v>
                </c:pt>
                <c:pt idx="2207">
                  <c:v>6116.3291015625</c:v>
                </c:pt>
                <c:pt idx="2208">
                  <c:v>6085.83447265625</c:v>
                </c:pt>
                <c:pt idx="2209">
                  <c:v>6084.416015625</c:v>
                </c:pt>
                <c:pt idx="2210">
                  <c:v>6082.94091796875</c:v>
                </c:pt>
                <c:pt idx="2211">
                  <c:v>6110.515625</c:v>
                </c:pt>
                <c:pt idx="2212">
                  <c:v>6132.3916015625</c:v>
                </c:pt>
                <c:pt idx="2213">
                  <c:v>6239.111328125</c:v>
                </c:pt>
                <c:pt idx="2214">
                  <c:v>6089.724609375</c:v>
                </c:pt>
                <c:pt idx="2215">
                  <c:v>6393.27734375</c:v>
                </c:pt>
                <c:pt idx="2216">
                  <c:v>6089.48876953125</c:v>
                </c:pt>
                <c:pt idx="2217">
                  <c:v>6232.58349609375</c:v>
                </c:pt>
                <c:pt idx="2218">
                  <c:v>6104.8046875</c:v>
                </c:pt>
                <c:pt idx="2219">
                  <c:v>6227.0537109375</c:v>
                </c:pt>
                <c:pt idx="2220">
                  <c:v>6091.21337890625</c:v>
                </c:pt>
                <c:pt idx="2221">
                  <c:v>6092.40966796875</c:v>
                </c:pt>
                <c:pt idx="2222">
                  <c:v>6092.39990234375</c:v>
                </c:pt>
                <c:pt idx="2223">
                  <c:v>6112.279296875</c:v>
                </c:pt>
                <c:pt idx="2224">
                  <c:v>6094.8232421875</c:v>
                </c:pt>
                <c:pt idx="2225">
                  <c:v>6111.48876953125</c:v>
                </c:pt>
                <c:pt idx="2226">
                  <c:v>6099.228515625</c:v>
                </c:pt>
                <c:pt idx="2227">
                  <c:v>6099.09375</c:v>
                </c:pt>
                <c:pt idx="2228">
                  <c:v>6409.56298828125</c:v>
                </c:pt>
                <c:pt idx="2229">
                  <c:v>6239.59619140625</c:v>
                </c:pt>
                <c:pt idx="2230">
                  <c:v>6104.00341796875</c:v>
                </c:pt>
                <c:pt idx="2231">
                  <c:v>6140.0283203125</c:v>
                </c:pt>
                <c:pt idx="2232">
                  <c:v>6131.521484375</c:v>
                </c:pt>
                <c:pt idx="2233">
                  <c:v>6214.79833984375</c:v>
                </c:pt>
                <c:pt idx="2234">
                  <c:v>6124.01123046875</c:v>
                </c:pt>
                <c:pt idx="2235">
                  <c:v>6294.99951171875</c:v>
                </c:pt>
                <c:pt idx="2236">
                  <c:v>6109.98583984375</c:v>
                </c:pt>
                <c:pt idx="2237">
                  <c:v>6109.01611328125</c:v>
                </c:pt>
                <c:pt idx="2238">
                  <c:v>6117.08642578125</c:v>
                </c:pt>
                <c:pt idx="2239">
                  <c:v>6541.048828125</c:v>
                </c:pt>
                <c:pt idx="2240">
                  <c:v>6203.8828125</c:v>
                </c:pt>
                <c:pt idx="2241">
                  <c:v>6112.55078125</c:v>
                </c:pt>
                <c:pt idx="2242">
                  <c:v>6129.4453125</c:v>
                </c:pt>
                <c:pt idx="2243">
                  <c:v>6200.48193359375</c:v>
                </c:pt>
                <c:pt idx="2244">
                  <c:v>6698.6123046875</c:v>
                </c:pt>
                <c:pt idx="2245">
                  <c:v>6114.2998046875</c:v>
                </c:pt>
                <c:pt idx="2246">
                  <c:v>6115.98095703125</c:v>
                </c:pt>
                <c:pt idx="2247">
                  <c:v>6115.00048828125</c:v>
                </c:pt>
                <c:pt idx="2248">
                  <c:v>6115.95654296875</c:v>
                </c:pt>
                <c:pt idx="2249">
                  <c:v>6121.81884765625</c:v>
                </c:pt>
                <c:pt idx="2250">
                  <c:v>6117.5361328125</c:v>
                </c:pt>
                <c:pt idx="2251">
                  <c:v>6157.6640625</c:v>
                </c:pt>
                <c:pt idx="2252">
                  <c:v>6292.345703125</c:v>
                </c:pt>
                <c:pt idx="2253">
                  <c:v>6122.24658203125</c:v>
                </c:pt>
                <c:pt idx="2254">
                  <c:v>6123.3447265625</c:v>
                </c:pt>
                <c:pt idx="2255">
                  <c:v>6130.13037109375</c:v>
                </c:pt>
                <c:pt idx="2256">
                  <c:v>6635.80810546875</c:v>
                </c:pt>
                <c:pt idx="2257">
                  <c:v>6126.82568359375</c:v>
                </c:pt>
                <c:pt idx="2258">
                  <c:v>6143.39501953125</c:v>
                </c:pt>
                <c:pt idx="2259">
                  <c:v>6165.60107421875</c:v>
                </c:pt>
                <c:pt idx="2260">
                  <c:v>6291.88916015625</c:v>
                </c:pt>
                <c:pt idx="2261">
                  <c:v>6134.50048828125</c:v>
                </c:pt>
                <c:pt idx="2262">
                  <c:v>6136.251953125</c:v>
                </c:pt>
                <c:pt idx="2263">
                  <c:v>6133.39306640625</c:v>
                </c:pt>
                <c:pt idx="2264">
                  <c:v>6363.17236328125</c:v>
                </c:pt>
                <c:pt idx="2265">
                  <c:v>6136.58203125</c:v>
                </c:pt>
                <c:pt idx="2266">
                  <c:v>6565.76123046875</c:v>
                </c:pt>
                <c:pt idx="2267">
                  <c:v>6209.20751953125</c:v>
                </c:pt>
                <c:pt idx="2268">
                  <c:v>6137.12158203125</c:v>
                </c:pt>
                <c:pt idx="2269">
                  <c:v>6166.67626953125</c:v>
                </c:pt>
                <c:pt idx="2270">
                  <c:v>6139.0341796875</c:v>
                </c:pt>
                <c:pt idx="2271">
                  <c:v>6155.6376953125</c:v>
                </c:pt>
                <c:pt idx="2272">
                  <c:v>6142.68701171875</c:v>
                </c:pt>
                <c:pt idx="2273">
                  <c:v>6141.65673828125</c:v>
                </c:pt>
                <c:pt idx="2274">
                  <c:v>6140.767578125</c:v>
                </c:pt>
                <c:pt idx="2275">
                  <c:v>6163.1650390625</c:v>
                </c:pt>
                <c:pt idx="2276">
                  <c:v>6148.42431640625</c:v>
                </c:pt>
                <c:pt idx="2277">
                  <c:v>6150.02783203125</c:v>
                </c:pt>
                <c:pt idx="2278">
                  <c:v>6143.05810546875</c:v>
                </c:pt>
                <c:pt idx="2279">
                  <c:v>6162.38330078125</c:v>
                </c:pt>
                <c:pt idx="2280">
                  <c:v>6170.5166015625</c:v>
                </c:pt>
                <c:pt idx="2281">
                  <c:v>6740.078125</c:v>
                </c:pt>
                <c:pt idx="2282">
                  <c:v>6145.62060546875</c:v>
                </c:pt>
                <c:pt idx="2283">
                  <c:v>6151.5166015625</c:v>
                </c:pt>
                <c:pt idx="2284">
                  <c:v>6245.345703125</c:v>
                </c:pt>
                <c:pt idx="2285">
                  <c:v>6155.193359375</c:v>
                </c:pt>
                <c:pt idx="2286">
                  <c:v>6154.33837890625</c:v>
                </c:pt>
                <c:pt idx="2287">
                  <c:v>6149.41943359375</c:v>
                </c:pt>
                <c:pt idx="2288">
                  <c:v>6241.251953125</c:v>
                </c:pt>
                <c:pt idx="2289">
                  <c:v>6150.248046875</c:v>
                </c:pt>
                <c:pt idx="2290">
                  <c:v>6156.68017578125</c:v>
                </c:pt>
                <c:pt idx="2291">
                  <c:v>6150.4150390625</c:v>
                </c:pt>
                <c:pt idx="2292">
                  <c:v>6159.5673828125</c:v>
                </c:pt>
                <c:pt idx="2293">
                  <c:v>6162.4482421875</c:v>
                </c:pt>
                <c:pt idx="2294">
                  <c:v>6154.03076171875</c:v>
                </c:pt>
                <c:pt idx="2295">
                  <c:v>6178.013671875</c:v>
                </c:pt>
                <c:pt idx="2296">
                  <c:v>6170.1494140625</c:v>
                </c:pt>
                <c:pt idx="2297">
                  <c:v>6160.89990234375</c:v>
                </c:pt>
                <c:pt idx="2298">
                  <c:v>6162.30712890625</c:v>
                </c:pt>
                <c:pt idx="2299">
                  <c:v>6303.54052734375</c:v>
                </c:pt>
                <c:pt idx="2300">
                  <c:v>6160.0712890625</c:v>
                </c:pt>
                <c:pt idx="2301">
                  <c:v>6310.05908203125</c:v>
                </c:pt>
                <c:pt idx="2302">
                  <c:v>6199.6240234375</c:v>
                </c:pt>
                <c:pt idx="2303">
                  <c:v>6221.376953125</c:v>
                </c:pt>
                <c:pt idx="2304">
                  <c:v>6183.97119140625</c:v>
                </c:pt>
                <c:pt idx="2305">
                  <c:v>6213.31689453125</c:v>
                </c:pt>
                <c:pt idx="2306">
                  <c:v>6359.6630859375</c:v>
                </c:pt>
                <c:pt idx="2307">
                  <c:v>6234.2392578125</c:v>
                </c:pt>
                <c:pt idx="2308">
                  <c:v>6193.87890625</c:v>
                </c:pt>
                <c:pt idx="2309">
                  <c:v>6165.61328125</c:v>
                </c:pt>
                <c:pt idx="2310">
                  <c:v>6166</c:v>
                </c:pt>
                <c:pt idx="2311">
                  <c:v>6173.56201171875</c:v>
                </c:pt>
                <c:pt idx="2312">
                  <c:v>6177.451171875</c:v>
                </c:pt>
                <c:pt idx="2313">
                  <c:v>6207.30078125</c:v>
                </c:pt>
                <c:pt idx="2314">
                  <c:v>6168.716796875</c:v>
                </c:pt>
                <c:pt idx="2315">
                  <c:v>6208.91259765625</c:v>
                </c:pt>
                <c:pt idx="2316">
                  <c:v>6176.67822265625</c:v>
                </c:pt>
                <c:pt idx="2317">
                  <c:v>6173.0078125</c:v>
                </c:pt>
                <c:pt idx="2318">
                  <c:v>6211.04443359375</c:v>
                </c:pt>
                <c:pt idx="2319">
                  <c:v>6173.3857421875</c:v>
                </c:pt>
                <c:pt idx="2320">
                  <c:v>6185.36376953125</c:v>
                </c:pt>
                <c:pt idx="2321">
                  <c:v>6188.07470703125</c:v>
                </c:pt>
                <c:pt idx="2322">
                  <c:v>6252.037109375</c:v>
                </c:pt>
                <c:pt idx="2323">
                  <c:v>6184.81103515625</c:v>
                </c:pt>
                <c:pt idx="2324">
                  <c:v>6175.4306640625</c:v>
                </c:pt>
                <c:pt idx="2325">
                  <c:v>6185.43017578125</c:v>
                </c:pt>
                <c:pt idx="2326">
                  <c:v>6185.30322265625</c:v>
                </c:pt>
                <c:pt idx="2327">
                  <c:v>6181.10107421875</c:v>
                </c:pt>
                <c:pt idx="2328">
                  <c:v>6218.80419921875</c:v>
                </c:pt>
                <c:pt idx="2329">
                  <c:v>6196.416015625</c:v>
                </c:pt>
                <c:pt idx="2330">
                  <c:v>6237.64404296875</c:v>
                </c:pt>
                <c:pt idx="2331">
                  <c:v>6795.67724609375</c:v>
                </c:pt>
                <c:pt idx="2332">
                  <c:v>6303.1796875</c:v>
                </c:pt>
                <c:pt idx="2333">
                  <c:v>6184.7734375</c:v>
                </c:pt>
                <c:pt idx="2334">
                  <c:v>6186.6357421875</c:v>
                </c:pt>
                <c:pt idx="2335">
                  <c:v>6205.0205078125</c:v>
                </c:pt>
                <c:pt idx="2336">
                  <c:v>6218.75927734375</c:v>
                </c:pt>
                <c:pt idx="2337">
                  <c:v>6189.51513671875</c:v>
                </c:pt>
                <c:pt idx="2338">
                  <c:v>6339.50830078125</c:v>
                </c:pt>
                <c:pt idx="2339">
                  <c:v>6209.78662109375</c:v>
                </c:pt>
                <c:pt idx="2340">
                  <c:v>6193.3916015625</c:v>
                </c:pt>
                <c:pt idx="2341">
                  <c:v>6718.08447265625</c:v>
                </c:pt>
                <c:pt idx="2342">
                  <c:v>6195.486328125</c:v>
                </c:pt>
                <c:pt idx="2343">
                  <c:v>6298.8935546875</c:v>
                </c:pt>
                <c:pt idx="2344">
                  <c:v>6196.701171875</c:v>
                </c:pt>
                <c:pt idx="2345">
                  <c:v>6205.5615234375</c:v>
                </c:pt>
                <c:pt idx="2346">
                  <c:v>6232.48681640625</c:v>
                </c:pt>
                <c:pt idx="2347">
                  <c:v>6829.68505859375</c:v>
                </c:pt>
                <c:pt idx="2348">
                  <c:v>6550.4765625</c:v>
                </c:pt>
                <c:pt idx="2349">
                  <c:v>6247.8583984375</c:v>
                </c:pt>
                <c:pt idx="2350">
                  <c:v>6207.3759765625</c:v>
                </c:pt>
                <c:pt idx="2351">
                  <c:v>6573.72314453125</c:v>
                </c:pt>
                <c:pt idx="2352">
                  <c:v>6314.73779296875</c:v>
                </c:pt>
                <c:pt idx="2353">
                  <c:v>6393.4296875</c:v>
                </c:pt>
                <c:pt idx="2354">
                  <c:v>6677.1640625</c:v>
                </c:pt>
                <c:pt idx="2355">
                  <c:v>6660.79248046875</c:v>
                </c:pt>
                <c:pt idx="2356">
                  <c:v>6516.41015625</c:v>
                </c:pt>
                <c:pt idx="2357">
                  <c:v>6516.51708984375</c:v>
                </c:pt>
                <c:pt idx="2358">
                  <c:v>6211.62451171875</c:v>
                </c:pt>
                <c:pt idx="2359">
                  <c:v>6341.05322265625</c:v>
                </c:pt>
                <c:pt idx="2360">
                  <c:v>6216.3525390625</c:v>
                </c:pt>
                <c:pt idx="2361">
                  <c:v>6239.3271484375</c:v>
                </c:pt>
                <c:pt idx="2362">
                  <c:v>6449.001953125</c:v>
                </c:pt>
                <c:pt idx="2363">
                  <c:v>6219.21337890625</c:v>
                </c:pt>
                <c:pt idx="2364">
                  <c:v>6219.06787109375</c:v>
                </c:pt>
                <c:pt idx="2365">
                  <c:v>6220.08740234375</c:v>
                </c:pt>
                <c:pt idx="2366">
                  <c:v>6415.19873046875</c:v>
                </c:pt>
                <c:pt idx="2367">
                  <c:v>6250.87451171875</c:v>
                </c:pt>
                <c:pt idx="2368">
                  <c:v>6231.115234375</c:v>
                </c:pt>
                <c:pt idx="2369">
                  <c:v>6228.666015625</c:v>
                </c:pt>
                <c:pt idx="2370">
                  <c:v>6229.7060546875</c:v>
                </c:pt>
                <c:pt idx="2371">
                  <c:v>6230.52490234375</c:v>
                </c:pt>
                <c:pt idx="2372">
                  <c:v>6231.32861328125</c:v>
                </c:pt>
                <c:pt idx="2373">
                  <c:v>6278.142578125</c:v>
                </c:pt>
                <c:pt idx="2374">
                  <c:v>6238.1142578125</c:v>
                </c:pt>
                <c:pt idx="2375">
                  <c:v>6233.79150390625</c:v>
                </c:pt>
                <c:pt idx="2376">
                  <c:v>6256.8427734375</c:v>
                </c:pt>
                <c:pt idx="2377">
                  <c:v>6235.7216796875</c:v>
                </c:pt>
                <c:pt idx="2378">
                  <c:v>6235.8212890625</c:v>
                </c:pt>
                <c:pt idx="2379">
                  <c:v>6293.06005859375</c:v>
                </c:pt>
                <c:pt idx="2380">
                  <c:v>6282.83447265625</c:v>
                </c:pt>
                <c:pt idx="2381">
                  <c:v>6398.70703125</c:v>
                </c:pt>
                <c:pt idx="2382">
                  <c:v>6237.443359375</c:v>
                </c:pt>
                <c:pt idx="2383">
                  <c:v>6294.6806640625</c:v>
                </c:pt>
                <c:pt idx="2384">
                  <c:v>6270.13330078125</c:v>
                </c:pt>
                <c:pt idx="2385">
                  <c:v>6244.3232421875</c:v>
                </c:pt>
                <c:pt idx="2386">
                  <c:v>6307.06982421875</c:v>
                </c:pt>
                <c:pt idx="2387">
                  <c:v>6243.0517578125</c:v>
                </c:pt>
                <c:pt idx="2388">
                  <c:v>6254.46142578125</c:v>
                </c:pt>
                <c:pt idx="2389">
                  <c:v>6303.322265625</c:v>
                </c:pt>
                <c:pt idx="2390">
                  <c:v>6245.6259765625</c:v>
                </c:pt>
                <c:pt idx="2391">
                  <c:v>6257.17919921875</c:v>
                </c:pt>
                <c:pt idx="2392">
                  <c:v>6606.09912109375</c:v>
                </c:pt>
                <c:pt idx="2393">
                  <c:v>6255.095703125</c:v>
                </c:pt>
                <c:pt idx="2394">
                  <c:v>6289.25341796875</c:v>
                </c:pt>
                <c:pt idx="2395">
                  <c:v>6255.36669921875</c:v>
                </c:pt>
                <c:pt idx="2396">
                  <c:v>6258.43505859375</c:v>
                </c:pt>
                <c:pt idx="2397">
                  <c:v>6260.70068359375</c:v>
                </c:pt>
                <c:pt idx="2398">
                  <c:v>6307.103515625</c:v>
                </c:pt>
                <c:pt idx="2399">
                  <c:v>6292.494140625</c:v>
                </c:pt>
                <c:pt idx="2400">
                  <c:v>6253.28466796875</c:v>
                </c:pt>
                <c:pt idx="2401">
                  <c:v>6251.9482421875</c:v>
                </c:pt>
                <c:pt idx="2402">
                  <c:v>6367.6884765625</c:v>
                </c:pt>
                <c:pt idx="2403">
                  <c:v>6254.1201171875</c:v>
                </c:pt>
                <c:pt idx="2404">
                  <c:v>6338.89697265625</c:v>
                </c:pt>
                <c:pt idx="2405">
                  <c:v>6310.783203125</c:v>
                </c:pt>
                <c:pt idx="2406">
                  <c:v>6340.861328125</c:v>
                </c:pt>
                <c:pt idx="2407">
                  <c:v>6263.888671875</c:v>
                </c:pt>
                <c:pt idx="2408">
                  <c:v>6257.32470703125</c:v>
                </c:pt>
                <c:pt idx="2409">
                  <c:v>6260.1787109375</c:v>
                </c:pt>
                <c:pt idx="2410">
                  <c:v>6267.97802734375</c:v>
                </c:pt>
                <c:pt idx="2411">
                  <c:v>6261.78955078125</c:v>
                </c:pt>
                <c:pt idx="2412">
                  <c:v>6294.65966796875</c:v>
                </c:pt>
                <c:pt idx="2413">
                  <c:v>6445.46484375</c:v>
                </c:pt>
                <c:pt idx="2414">
                  <c:v>6263.62255859375</c:v>
                </c:pt>
                <c:pt idx="2415">
                  <c:v>6349.02392578125</c:v>
                </c:pt>
                <c:pt idx="2416">
                  <c:v>6266.24365234375</c:v>
                </c:pt>
                <c:pt idx="2417">
                  <c:v>6278.33447265625</c:v>
                </c:pt>
                <c:pt idx="2418">
                  <c:v>6403.59912109375</c:v>
                </c:pt>
                <c:pt idx="2419">
                  <c:v>6279.9453125</c:v>
                </c:pt>
                <c:pt idx="2420">
                  <c:v>6351.9189453125</c:v>
                </c:pt>
                <c:pt idx="2421">
                  <c:v>6294.6787109375</c:v>
                </c:pt>
                <c:pt idx="2422">
                  <c:v>6280.92529296875</c:v>
                </c:pt>
                <c:pt idx="2423">
                  <c:v>6274.26513671875</c:v>
                </c:pt>
                <c:pt idx="2424">
                  <c:v>6275.81884765625</c:v>
                </c:pt>
                <c:pt idx="2425">
                  <c:v>6283.48388671875</c:v>
                </c:pt>
                <c:pt idx="2426">
                  <c:v>6284.39208984375</c:v>
                </c:pt>
                <c:pt idx="2427">
                  <c:v>6276.80126953125</c:v>
                </c:pt>
                <c:pt idx="2428">
                  <c:v>6736.197265625</c:v>
                </c:pt>
                <c:pt idx="2429">
                  <c:v>6284.95068359375</c:v>
                </c:pt>
                <c:pt idx="2430">
                  <c:v>6324.927734375</c:v>
                </c:pt>
                <c:pt idx="2431">
                  <c:v>6291.88671875</c:v>
                </c:pt>
                <c:pt idx="2432">
                  <c:v>6295.13671875</c:v>
                </c:pt>
                <c:pt idx="2433">
                  <c:v>6314.56396484375</c:v>
                </c:pt>
                <c:pt idx="2434">
                  <c:v>6283.099609375</c:v>
                </c:pt>
                <c:pt idx="2435">
                  <c:v>6464.14794921875</c:v>
                </c:pt>
                <c:pt idx="2436">
                  <c:v>6316.6640625</c:v>
                </c:pt>
                <c:pt idx="2437">
                  <c:v>6326.47998046875</c:v>
                </c:pt>
                <c:pt idx="2438">
                  <c:v>6283.75732421875</c:v>
                </c:pt>
                <c:pt idx="2439">
                  <c:v>6618.81884765625</c:v>
                </c:pt>
                <c:pt idx="2440">
                  <c:v>6284.91064453125</c:v>
                </c:pt>
                <c:pt idx="2441">
                  <c:v>6395.091796875</c:v>
                </c:pt>
                <c:pt idx="2442">
                  <c:v>6286.470703125</c:v>
                </c:pt>
                <c:pt idx="2443">
                  <c:v>6314.0751953125</c:v>
                </c:pt>
                <c:pt idx="2444">
                  <c:v>6289.25927734375</c:v>
                </c:pt>
                <c:pt idx="2445">
                  <c:v>6316.29833984375</c:v>
                </c:pt>
                <c:pt idx="2446">
                  <c:v>6494.62548828125</c:v>
                </c:pt>
                <c:pt idx="2447">
                  <c:v>6293.40234375</c:v>
                </c:pt>
                <c:pt idx="2448">
                  <c:v>6308.80078125</c:v>
                </c:pt>
                <c:pt idx="2449">
                  <c:v>6309.0869140625</c:v>
                </c:pt>
                <c:pt idx="2450">
                  <c:v>6294.81982421875</c:v>
                </c:pt>
                <c:pt idx="2451">
                  <c:v>6298.40283203125</c:v>
                </c:pt>
                <c:pt idx="2452">
                  <c:v>6859.3671875</c:v>
                </c:pt>
                <c:pt idx="2453">
                  <c:v>6354.4228515625</c:v>
                </c:pt>
                <c:pt idx="2454">
                  <c:v>6304.4296875</c:v>
                </c:pt>
                <c:pt idx="2455">
                  <c:v>6299.7978515625</c:v>
                </c:pt>
                <c:pt idx="2456">
                  <c:v>6538.1005859375</c:v>
                </c:pt>
                <c:pt idx="2457">
                  <c:v>6412.123046875</c:v>
                </c:pt>
                <c:pt idx="2458">
                  <c:v>6318.9658203125</c:v>
                </c:pt>
                <c:pt idx="2459">
                  <c:v>6373.01025390625</c:v>
                </c:pt>
                <c:pt idx="2460">
                  <c:v>6353.9951171875</c:v>
                </c:pt>
                <c:pt idx="2461">
                  <c:v>6305.0810546875</c:v>
                </c:pt>
                <c:pt idx="2462">
                  <c:v>6305.47607421875</c:v>
                </c:pt>
                <c:pt idx="2463">
                  <c:v>6318.908203125</c:v>
                </c:pt>
                <c:pt idx="2464">
                  <c:v>6310.18212890625</c:v>
                </c:pt>
                <c:pt idx="2465">
                  <c:v>6419.53076171875</c:v>
                </c:pt>
                <c:pt idx="2466">
                  <c:v>6309.28564453125</c:v>
                </c:pt>
                <c:pt idx="2467">
                  <c:v>6450.35009765625</c:v>
                </c:pt>
                <c:pt idx="2468">
                  <c:v>6526.1201171875</c:v>
                </c:pt>
                <c:pt idx="2469">
                  <c:v>6311.4052734375</c:v>
                </c:pt>
                <c:pt idx="2470">
                  <c:v>6313.93798828125</c:v>
                </c:pt>
                <c:pt idx="2471">
                  <c:v>6322.16357421875</c:v>
                </c:pt>
                <c:pt idx="2472">
                  <c:v>6364.482421875</c:v>
                </c:pt>
                <c:pt idx="2473">
                  <c:v>6366.6240234375</c:v>
                </c:pt>
                <c:pt idx="2474">
                  <c:v>6327.99169921875</c:v>
                </c:pt>
                <c:pt idx="2475">
                  <c:v>6317.4951171875</c:v>
                </c:pt>
                <c:pt idx="2476">
                  <c:v>6333.8017578125</c:v>
                </c:pt>
                <c:pt idx="2477">
                  <c:v>6368.41357421875</c:v>
                </c:pt>
                <c:pt idx="2478">
                  <c:v>6325.64306640625</c:v>
                </c:pt>
                <c:pt idx="2479">
                  <c:v>6407.33544921875</c:v>
                </c:pt>
                <c:pt idx="2480">
                  <c:v>6798.125</c:v>
                </c:pt>
                <c:pt idx="2481">
                  <c:v>6321.478515625</c:v>
                </c:pt>
                <c:pt idx="2482">
                  <c:v>6384.81103515625</c:v>
                </c:pt>
                <c:pt idx="2483">
                  <c:v>6410.01513671875</c:v>
                </c:pt>
                <c:pt idx="2484">
                  <c:v>6849.53515625</c:v>
                </c:pt>
                <c:pt idx="2485">
                  <c:v>6326.0966796875</c:v>
                </c:pt>
                <c:pt idx="2486">
                  <c:v>6326.34814453125</c:v>
                </c:pt>
                <c:pt idx="2487">
                  <c:v>6379.89892578125</c:v>
                </c:pt>
                <c:pt idx="2488">
                  <c:v>6327.57275390625</c:v>
                </c:pt>
                <c:pt idx="2489">
                  <c:v>6328.103515625</c:v>
                </c:pt>
                <c:pt idx="2490">
                  <c:v>6329.79345703125</c:v>
                </c:pt>
                <c:pt idx="2491">
                  <c:v>6549.8544921875</c:v>
                </c:pt>
                <c:pt idx="2492">
                  <c:v>6674.25048828125</c:v>
                </c:pt>
                <c:pt idx="2493">
                  <c:v>6541.8759765625</c:v>
                </c:pt>
                <c:pt idx="2494">
                  <c:v>6405.5673828125</c:v>
                </c:pt>
                <c:pt idx="2495">
                  <c:v>6331.02294921875</c:v>
                </c:pt>
                <c:pt idx="2496">
                  <c:v>6368.98583984375</c:v>
                </c:pt>
                <c:pt idx="2497">
                  <c:v>6365.9814453125</c:v>
                </c:pt>
                <c:pt idx="2498">
                  <c:v>6909.453125</c:v>
                </c:pt>
                <c:pt idx="2499">
                  <c:v>6335.15966796875</c:v>
                </c:pt>
                <c:pt idx="2500">
                  <c:v>6335.74365234375</c:v>
                </c:pt>
                <c:pt idx="2501">
                  <c:v>6344.99365234375</c:v>
                </c:pt>
                <c:pt idx="2502">
                  <c:v>6407.4814453125</c:v>
                </c:pt>
                <c:pt idx="2503">
                  <c:v>6345.34033203125</c:v>
                </c:pt>
                <c:pt idx="2504">
                  <c:v>6335.021484375</c:v>
                </c:pt>
                <c:pt idx="2505">
                  <c:v>6400.6181640625</c:v>
                </c:pt>
                <c:pt idx="2506">
                  <c:v>6340.18701171875</c:v>
                </c:pt>
                <c:pt idx="2507">
                  <c:v>6348.60107421875</c:v>
                </c:pt>
                <c:pt idx="2508">
                  <c:v>6340.916015625</c:v>
                </c:pt>
                <c:pt idx="2509">
                  <c:v>6353.701171875</c:v>
                </c:pt>
                <c:pt idx="2510">
                  <c:v>6343.93896484375</c:v>
                </c:pt>
                <c:pt idx="2511">
                  <c:v>6417.89892578125</c:v>
                </c:pt>
                <c:pt idx="2512">
                  <c:v>6343.87646484375</c:v>
                </c:pt>
                <c:pt idx="2513">
                  <c:v>6532.36865234375</c:v>
                </c:pt>
                <c:pt idx="2514">
                  <c:v>6355.96533203125</c:v>
                </c:pt>
                <c:pt idx="2515">
                  <c:v>6423.1689453125</c:v>
                </c:pt>
                <c:pt idx="2516">
                  <c:v>6484.5185546875</c:v>
                </c:pt>
                <c:pt idx="2517">
                  <c:v>6347.87451171875</c:v>
                </c:pt>
                <c:pt idx="2518">
                  <c:v>6348.08154296875</c:v>
                </c:pt>
                <c:pt idx="2519">
                  <c:v>6351.140625</c:v>
                </c:pt>
                <c:pt idx="2520">
                  <c:v>6349.23291015625</c:v>
                </c:pt>
                <c:pt idx="2521">
                  <c:v>6601.4541015625</c:v>
                </c:pt>
                <c:pt idx="2522">
                  <c:v>6402.8701171875</c:v>
                </c:pt>
                <c:pt idx="2523">
                  <c:v>6355.32080078125</c:v>
                </c:pt>
                <c:pt idx="2524">
                  <c:v>6576.9189453125</c:v>
                </c:pt>
                <c:pt idx="2525">
                  <c:v>6360.0908203125</c:v>
                </c:pt>
                <c:pt idx="2526">
                  <c:v>6427.650390625</c:v>
                </c:pt>
                <c:pt idx="2527">
                  <c:v>6448.34033203125</c:v>
                </c:pt>
                <c:pt idx="2528">
                  <c:v>6558.232421875</c:v>
                </c:pt>
                <c:pt idx="2529">
                  <c:v>6382.65478515625</c:v>
                </c:pt>
                <c:pt idx="2530">
                  <c:v>6375.63671875</c:v>
                </c:pt>
                <c:pt idx="2531">
                  <c:v>6367.57421875</c:v>
                </c:pt>
                <c:pt idx="2532">
                  <c:v>6407.03076171875</c:v>
                </c:pt>
                <c:pt idx="2533">
                  <c:v>6406.77783203125</c:v>
                </c:pt>
                <c:pt idx="2534">
                  <c:v>6960.24609375</c:v>
                </c:pt>
                <c:pt idx="2535">
                  <c:v>6752.888671875</c:v>
                </c:pt>
                <c:pt idx="2536">
                  <c:v>6381.9619140625</c:v>
                </c:pt>
                <c:pt idx="2537">
                  <c:v>6416.66357421875</c:v>
                </c:pt>
                <c:pt idx="2538">
                  <c:v>6376.38671875</c:v>
                </c:pt>
                <c:pt idx="2539">
                  <c:v>6886.98046875</c:v>
                </c:pt>
                <c:pt idx="2540">
                  <c:v>6456.1416015625</c:v>
                </c:pt>
                <c:pt idx="2541">
                  <c:v>6381.869140625</c:v>
                </c:pt>
                <c:pt idx="2542">
                  <c:v>6392.3115234375</c:v>
                </c:pt>
                <c:pt idx="2543">
                  <c:v>6394.2841796875</c:v>
                </c:pt>
                <c:pt idx="2544">
                  <c:v>6438.1015625</c:v>
                </c:pt>
                <c:pt idx="2545">
                  <c:v>6433.32373046875</c:v>
                </c:pt>
                <c:pt idx="2546">
                  <c:v>6385.75</c:v>
                </c:pt>
                <c:pt idx="2547">
                  <c:v>6386.1015625</c:v>
                </c:pt>
                <c:pt idx="2548">
                  <c:v>6468.798828125</c:v>
                </c:pt>
                <c:pt idx="2549">
                  <c:v>6389.283203125</c:v>
                </c:pt>
                <c:pt idx="2550">
                  <c:v>6398.2265625</c:v>
                </c:pt>
                <c:pt idx="2551">
                  <c:v>6465.55029296875</c:v>
                </c:pt>
                <c:pt idx="2552">
                  <c:v>6389.361328125</c:v>
                </c:pt>
                <c:pt idx="2553">
                  <c:v>6387.69677734375</c:v>
                </c:pt>
                <c:pt idx="2554">
                  <c:v>6578.60595703125</c:v>
                </c:pt>
                <c:pt idx="2555">
                  <c:v>6469.2216796875</c:v>
                </c:pt>
                <c:pt idx="2556">
                  <c:v>6393.3876953125</c:v>
                </c:pt>
                <c:pt idx="2557">
                  <c:v>6394.2451171875</c:v>
                </c:pt>
                <c:pt idx="2558">
                  <c:v>6896.86669921875</c:v>
                </c:pt>
                <c:pt idx="2559">
                  <c:v>6463.57568359375</c:v>
                </c:pt>
                <c:pt idx="2560">
                  <c:v>6451.86474609375</c:v>
                </c:pt>
                <c:pt idx="2561">
                  <c:v>6411.6259765625</c:v>
                </c:pt>
                <c:pt idx="2562">
                  <c:v>6453.369140625</c:v>
                </c:pt>
                <c:pt idx="2563">
                  <c:v>6483.29150390625</c:v>
                </c:pt>
                <c:pt idx="2564">
                  <c:v>6423.427734375</c:v>
                </c:pt>
                <c:pt idx="2565">
                  <c:v>6400.95556640625</c:v>
                </c:pt>
                <c:pt idx="2566">
                  <c:v>6398.58740234375</c:v>
                </c:pt>
                <c:pt idx="2567">
                  <c:v>6998.4267578125</c:v>
                </c:pt>
                <c:pt idx="2568">
                  <c:v>6400.8291015625</c:v>
                </c:pt>
                <c:pt idx="2569">
                  <c:v>6615.18359375</c:v>
                </c:pt>
                <c:pt idx="2570">
                  <c:v>6404.482421875</c:v>
                </c:pt>
                <c:pt idx="2571">
                  <c:v>6414.482421875</c:v>
                </c:pt>
                <c:pt idx="2572">
                  <c:v>6419.427734375</c:v>
                </c:pt>
                <c:pt idx="2573">
                  <c:v>6405.6591796875</c:v>
                </c:pt>
                <c:pt idx="2574">
                  <c:v>6782.30810546875</c:v>
                </c:pt>
                <c:pt idx="2575">
                  <c:v>6405.96875</c:v>
                </c:pt>
                <c:pt idx="2576">
                  <c:v>6413.50439453125</c:v>
                </c:pt>
                <c:pt idx="2577">
                  <c:v>7009.111328125</c:v>
                </c:pt>
                <c:pt idx="2578">
                  <c:v>6462.03955078125</c:v>
                </c:pt>
                <c:pt idx="2579">
                  <c:v>6440.98681640625</c:v>
                </c:pt>
                <c:pt idx="2580">
                  <c:v>6440.28173828125</c:v>
                </c:pt>
                <c:pt idx="2581">
                  <c:v>6651.38818359375</c:v>
                </c:pt>
                <c:pt idx="2582">
                  <c:v>6473.57861328125</c:v>
                </c:pt>
                <c:pt idx="2583">
                  <c:v>6421.1689453125</c:v>
                </c:pt>
                <c:pt idx="2584">
                  <c:v>6439.369140625</c:v>
                </c:pt>
                <c:pt idx="2585">
                  <c:v>6420.37890625</c:v>
                </c:pt>
                <c:pt idx="2586">
                  <c:v>6420.97265625</c:v>
                </c:pt>
                <c:pt idx="2587">
                  <c:v>6580.7353515625</c:v>
                </c:pt>
                <c:pt idx="2588">
                  <c:v>6424.12939453125</c:v>
                </c:pt>
                <c:pt idx="2589">
                  <c:v>6427.4599609375</c:v>
                </c:pt>
                <c:pt idx="2590">
                  <c:v>6720.92919921875</c:v>
                </c:pt>
                <c:pt idx="2591">
                  <c:v>6445.23095703125</c:v>
                </c:pt>
                <c:pt idx="2592">
                  <c:v>6722.6533203125</c:v>
                </c:pt>
                <c:pt idx="2593">
                  <c:v>6446.8896484375</c:v>
                </c:pt>
                <c:pt idx="2594">
                  <c:v>6436.13916015625</c:v>
                </c:pt>
                <c:pt idx="2595">
                  <c:v>6565.66357421875</c:v>
                </c:pt>
                <c:pt idx="2596">
                  <c:v>6447.0625</c:v>
                </c:pt>
                <c:pt idx="2597">
                  <c:v>6434.73876953125</c:v>
                </c:pt>
                <c:pt idx="2598">
                  <c:v>6465.6591796875</c:v>
                </c:pt>
                <c:pt idx="2599">
                  <c:v>6442.19140625</c:v>
                </c:pt>
                <c:pt idx="2600">
                  <c:v>6497.625</c:v>
                </c:pt>
                <c:pt idx="2601">
                  <c:v>6439.142578125</c:v>
                </c:pt>
                <c:pt idx="2602">
                  <c:v>6483.90576171875</c:v>
                </c:pt>
                <c:pt idx="2603">
                  <c:v>6440.03662109375</c:v>
                </c:pt>
                <c:pt idx="2604">
                  <c:v>6441.900390625</c:v>
                </c:pt>
                <c:pt idx="2605">
                  <c:v>6441.79248046875</c:v>
                </c:pt>
                <c:pt idx="2606">
                  <c:v>6461.95166015625</c:v>
                </c:pt>
                <c:pt idx="2607">
                  <c:v>6442.07958984375</c:v>
                </c:pt>
                <c:pt idx="2608">
                  <c:v>6447.77880859375</c:v>
                </c:pt>
                <c:pt idx="2609">
                  <c:v>6448.2900390625</c:v>
                </c:pt>
                <c:pt idx="2610">
                  <c:v>6581.830078125</c:v>
                </c:pt>
                <c:pt idx="2611">
                  <c:v>6450.083984375</c:v>
                </c:pt>
                <c:pt idx="2612">
                  <c:v>6522.75048828125</c:v>
                </c:pt>
                <c:pt idx="2613">
                  <c:v>6452.4111328125</c:v>
                </c:pt>
                <c:pt idx="2614">
                  <c:v>6454.82861328125</c:v>
                </c:pt>
                <c:pt idx="2615">
                  <c:v>6579.3466796875</c:v>
                </c:pt>
                <c:pt idx="2616">
                  <c:v>6455.36865234375</c:v>
                </c:pt>
                <c:pt idx="2617">
                  <c:v>6455.98486328125</c:v>
                </c:pt>
                <c:pt idx="2618">
                  <c:v>6851.99560546875</c:v>
                </c:pt>
                <c:pt idx="2619">
                  <c:v>6585.0732421875</c:v>
                </c:pt>
                <c:pt idx="2620">
                  <c:v>6460.81884765625</c:v>
                </c:pt>
                <c:pt idx="2621">
                  <c:v>6680.46826171875</c:v>
                </c:pt>
                <c:pt idx="2622">
                  <c:v>6464.0849609375</c:v>
                </c:pt>
                <c:pt idx="2623">
                  <c:v>6496.0380859375</c:v>
                </c:pt>
                <c:pt idx="2624">
                  <c:v>6464.5703125</c:v>
                </c:pt>
                <c:pt idx="2625">
                  <c:v>6468.736328125</c:v>
                </c:pt>
                <c:pt idx="2626">
                  <c:v>6649.66552734375</c:v>
                </c:pt>
                <c:pt idx="2627">
                  <c:v>6468.85595703125</c:v>
                </c:pt>
                <c:pt idx="2628">
                  <c:v>6607.09912109375</c:v>
                </c:pt>
                <c:pt idx="2629">
                  <c:v>6471.716796875</c:v>
                </c:pt>
                <c:pt idx="2630">
                  <c:v>6472.4833984375</c:v>
                </c:pt>
                <c:pt idx="2631">
                  <c:v>7018.5361328125</c:v>
                </c:pt>
                <c:pt idx="2632">
                  <c:v>6472.75439453125</c:v>
                </c:pt>
                <c:pt idx="2633">
                  <c:v>6514.7021484375</c:v>
                </c:pt>
                <c:pt idx="2634">
                  <c:v>6502.92138671875</c:v>
                </c:pt>
                <c:pt idx="2635">
                  <c:v>6478.576171875</c:v>
                </c:pt>
                <c:pt idx="2636">
                  <c:v>6724.068359375</c:v>
                </c:pt>
                <c:pt idx="2637">
                  <c:v>6504.97314453125</c:v>
                </c:pt>
                <c:pt idx="2638">
                  <c:v>6553.5849609375</c:v>
                </c:pt>
                <c:pt idx="2639">
                  <c:v>6484.6142578125</c:v>
                </c:pt>
                <c:pt idx="2640">
                  <c:v>6491.2998046875</c:v>
                </c:pt>
                <c:pt idx="2641">
                  <c:v>6569.72998046875</c:v>
                </c:pt>
                <c:pt idx="2642">
                  <c:v>6486.5029296875</c:v>
                </c:pt>
                <c:pt idx="2643">
                  <c:v>6482.044921875</c:v>
                </c:pt>
                <c:pt idx="2644">
                  <c:v>6491.93212890625</c:v>
                </c:pt>
                <c:pt idx="2645">
                  <c:v>6721.90771484375</c:v>
                </c:pt>
                <c:pt idx="2646">
                  <c:v>6521.712890625</c:v>
                </c:pt>
                <c:pt idx="2647">
                  <c:v>6485.74951171875</c:v>
                </c:pt>
                <c:pt idx="2648">
                  <c:v>6497.17626953125</c:v>
                </c:pt>
                <c:pt idx="2649">
                  <c:v>6486.56982421875</c:v>
                </c:pt>
                <c:pt idx="2650">
                  <c:v>6518.09619140625</c:v>
                </c:pt>
                <c:pt idx="2651">
                  <c:v>6496.53564453125</c:v>
                </c:pt>
                <c:pt idx="2652">
                  <c:v>6493.26318359375</c:v>
                </c:pt>
                <c:pt idx="2653">
                  <c:v>6559.75537109375</c:v>
                </c:pt>
                <c:pt idx="2654">
                  <c:v>6496.1494140625</c:v>
                </c:pt>
                <c:pt idx="2655">
                  <c:v>6495.24658203125</c:v>
                </c:pt>
                <c:pt idx="2656">
                  <c:v>6626.935546875</c:v>
                </c:pt>
                <c:pt idx="2657">
                  <c:v>6627.9990234375</c:v>
                </c:pt>
                <c:pt idx="2658">
                  <c:v>6496.78955078125</c:v>
                </c:pt>
                <c:pt idx="2659">
                  <c:v>6602.451171875</c:v>
                </c:pt>
                <c:pt idx="2660">
                  <c:v>6498.953125</c:v>
                </c:pt>
                <c:pt idx="2661">
                  <c:v>6501.24853515625</c:v>
                </c:pt>
                <c:pt idx="2662">
                  <c:v>6581.87744140625</c:v>
                </c:pt>
                <c:pt idx="2663">
                  <c:v>6910.08740234375</c:v>
                </c:pt>
                <c:pt idx="2664">
                  <c:v>6499.9150390625</c:v>
                </c:pt>
                <c:pt idx="2665">
                  <c:v>6535.916015625</c:v>
                </c:pt>
                <c:pt idx="2666">
                  <c:v>6511.6611328125</c:v>
                </c:pt>
                <c:pt idx="2667">
                  <c:v>6559.625</c:v>
                </c:pt>
                <c:pt idx="2668">
                  <c:v>6516.57421875</c:v>
                </c:pt>
                <c:pt idx="2669">
                  <c:v>6504.080078125</c:v>
                </c:pt>
                <c:pt idx="2670">
                  <c:v>6688.345703125</c:v>
                </c:pt>
                <c:pt idx="2671">
                  <c:v>6603.84716796875</c:v>
                </c:pt>
                <c:pt idx="2672">
                  <c:v>6507.1591796875</c:v>
                </c:pt>
                <c:pt idx="2673">
                  <c:v>7149.57177734375</c:v>
                </c:pt>
                <c:pt idx="2674">
                  <c:v>6514.580078125</c:v>
                </c:pt>
                <c:pt idx="2675">
                  <c:v>6524.35693359375</c:v>
                </c:pt>
                <c:pt idx="2676">
                  <c:v>6575.73876953125</c:v>
                </c:pt>
                <c:pt idx="2677">
                  <c:v>6513.6416015625</c:v>
                </c:pt>
                <c:pt idx="2678">
                  <c:v>6518.14501953125</c:v>
                </c:pt>
                <c:pt idx="2679">
                  <c:v>6709.3935546875</c:v>
                </c:pt>
                <c:pt idx="2680">
                  <c:v>6654.21630859375</c:v>
                </c:pt>
                <c:pt idx="2681">
                  <c:v>6518.5654296875</c:v>
                </c:pt>
                <c:pt idx="2682">
                  <c:v>6740.2724609375</c:v>
                </c:pt>
                <c:pt idx="2683">
                  <c:v>6521.18603515625</c:v>
                </c:pt>
                <c:pt idx="2684">
                  <c:v>6630.9462890625</c:v>
                </c:pt>
                <c:pt idx="2685">
                  <c:v>6542.33935546875</c:v>
                </c:pt>
                <c:pt idx="2686">
                  <c:v>6602.98681640625</c:v>
                </c:pt>
                <c:pt idx="2687">
                  <c:v>6524.32958984375</c:v>
                </c:pt>
                <c:pt idx="2688">
                  <c:v>6521.97412109375</c:v>
                </c:pt>
                <c:pt idx="2689">
                  <c:v>6569.47998046875</c:v>
                </c:pt>
                <c:pt idx="2690">
                  <c:v>6524.91357421875</c:v>
                </c:pt>
                <c:pt idx="2691">
                  <c:v>6537.6962890625</c:v>
                </c:pt>
                <c:pt idx="2692">
                  <c:v>6663.68603515625</c:v>
                </c:pt>
                <c:pt idx="2693">
                  <c:v>6536.35693359375</c:v>
                </c:pt>
                <c:pt idx="2694">
                  <c:v>6723.60107421875</c:v>
                </c:pt>
                <c:pt idx="2695">
                  <c:v>6728.34814453125</c:v>
                </c:pt>
                <c:pt idx="2696">
                  <c:v>6569.255859375</c:v>
                </c:pt>
                <c:pt idx="2697">
                  <c:v>6527.35693359375</c:v>
                </c:pt>
                <c:pt idx="2698">
                  <c:v>6533.4296875</c:v>
                </c:pt>
                <c:pt idx="2699">
                  <c:v>6532.5517578125</c:v>
                </c:pt>
                <c:pt idx="2700">
                  <c:v>6627.93115234375</c:v>
                </c:pt>
                <c:pt idx="2701">
                  <c:v>6540.609375</c:v>
                </c:pt>
                <c:pt idx="2702">
                  <c:v>7192.5087890625</c:v>
                </c:pt>
                <c:pt idx="2703">
                  <c:v>6565.3896484375</c:v>
                </c:pt>
                <c:pt idx="2704">
                  <c:v>6777.19384765625</c:v>
                </c:pt>
                <c:pt idx="2705">
                  <c:v>6542.12646484375</c:v>
                </c:pt>
                <c:pt idx="2706">
                  <c:v>6962.53564453125</c:v>
                </c:pt>
                <c:pt idx="2707">
                  <c:v>6542.025390625</c:v>
                </c:pt>
                <c:pt idx="2708">
                  <c:v>6773.6005859375</c:v>
                </c:pt>
                <c:pt idx="2709">
                  <c:v>6791.798828125</c:v>
                </c:pt>
                <c:pt idx="2710">
                  <c:v>6654.69384765625</c:v>
                </c:pt>
                <c:pt idx="2711">
                  <c:v>6547.1259765625</c:v>
                </c:pt>
                <c:pt idx="2712">
                  <c:v>6591.55224609375</c:v>
                </c:pt>
                <c:pt idx="2713">
                  <c:v>6548.259765625</c:v>
                </c:pt>
                <c:pt idx="2714">
                  <c:v>6553.47998046875</c:v>
                </c:pt>
                <c:pt idx="2715">
                  <c:v>6553.08544921875</c:v>
                </c:pt>
                <c:pt idx="2716">
                  <c:v>6624.67724609375</c:v>
                </c:pt>
                <c:pt idx="2717">
                  <c:v>6553.0263671875</c:v>
                </c:pt>
                <c:pt idx="2718">
                  <c:v>6603.95458984375</c:v>
                </c:pt>
                <c:pt idx="2719">
                  <c:v>6564.0390625</c:v>
                </c:pt>
                <c:pt idx="2720">
                  <c:v>6553.82470703125</c:v>
                </c:pt>
                <c:pt idx="2721">
                  <c:v>6554.0830078125</c:v>
                </c:pt>
                <c:pt idx="2722">
                  <c:v>6767.92333984375</c:v>
                </c:pt>
                <c:pt idx="2723">
                  <c:v>6590.962890625</c:v>
                </c:pt>
                <c:pt idx="2724">
                  <c:v>6585.1796875</c:v>
                </c:pt>
                <c:pt idx="2725">
                  <c:v>6641.0205078125</c:v>
                </c:pt>
                <c:pt idx="2726">
                  <c:v>6651.81982421875</c:v>
                </c:pt>
                <c:pt idx="2727">
                  <c:v>7011.11572265625</c:v>
                </c:pt>
                <c:pt idx="2728">
                  <c:v>6562.556640625</c:v>
                </c:pt>
                <c:pt idx="2729">
                  <c:v>6572.24853515625</c:v>
                </c:pt>
                <c:pt idx="2730">
                  <c:v>6654.79345703125</c:v>
                </c:pt>
                <c:pt idx="2731">
                  <c:v>6655.427734375</c:v>
                </c:pt>
                <c:pt idx="2732">
                  <c:v>6563.91064453125</c:v>
                </c:pt>
                <c:pt idx="2733">
                  <c:v>6564.14453125</c:v>
                </c:pt>
                <c:pt idx="2734">
                  <c:v>7236.32666015625</c:v>
                </c:pt>
                <c:pt idx="2735">
                  <c:v>6567.90576171875</c:v>
                </c:pt>
                <c:pt idx="2736">
                  <c:v>6763.71484375</c:v>
                </c:pt>
                <c:pt idx="2737">
                  <c:v>6724.39990234375</c:v>
                </c:pt>
                <c:pt idx="2738">
                  <c:v>6818.986328125</c:v>
                </c:pt>
                <c:pt idx="2739">
                  <c:v>6568.0419921875</c:v>
                </c:pt>
                <c:pt idx="2740">
                  <c:v>7114.12939453125</c:v>
                </c:pt>
                <c:pt idx="2741">
                  <c:v>6569.60791015625</c:v>
                </c:pt>
                <c:pt idx="2742">
                  <c:v>6644.71875</c:v>
                </c:pt>
                <c:pt idx="2743">
                  <c:v>6576.0732421875</c:v>
                </c:pt>
                <c:pt idx="2744">
                  <c:v>6574.1318359375</c:v>
                </c:pt>
                <c:pt idx="2745">
                  <c:v>6944.84033203125</c:v>
                </c:pt>
                <c:pt idx="2746">
                  <c:v>6611.7099609375</c:v>
                </c:pt>
                <c:pt idx="2747">
                  <c:v>6599.85693359375</c:v>
                </c:pt>
                <c:pt idx="2748">
                  <c:v>6776.66943359375</c:v>
                </c:pt>
                <c:pt idx="2749">
                  <c:v>6649.8876953125</c:v>
                </c:pt>
                <c:pt idx="2750">
                  <c:v>6600.599609375</c:v>
                </c:pt>
                <c:pt idx="2751">
                  <c:v>6578.9638671875</c:v>
                </c:pt>
                <c:pt idx="2752">
                  <c:v>6653.0810546875</c:v>
                </c:pt>
                <c:pt idx="2753">
                  <c:v>6955.775390625</c:v>
                </c:pt>
                <c:pt idx="2754">
                  <c:v>6851.3974609375</c:v>
                </c:pt>
                <c:pt idx="2755">
                  <c:v>6648.70068359375</c:v>
                </c:pt>
                <c:pt idx="2756">
                  <c:v>6595.572265625</c:v>
                </c:pt>
                <c:pt idx="2757">
                  <c:v>6637.267578125</c:v>
                </c:pt>
                <c:pt idx="2758">
                  <c:v>6699.14453125</c:v>
                </c:pt>
                <c:pt idx="2759">
                  <c:v>6695.10791015625</c:v>
                </c:pt>
                <c:pt idx="2760">
                  <c:v>6778.169921875</c:v>
                </c:pt>
                <c:pt idx="2761">
                  <c:v>6612.482421875</c:v>
                </c:pt>
                <c:pt idx="2762">
                  <c:v>6588.4365234375</c:v>
                </c:pt>
                <c:pt idx="2763">
                  <c:v>6589.60205078125</c:v>
                </c:pt>
                <c:pt idx="2764">
                  <c:v>6590.0986328125</c:v>
                </c:pt>
                <c:pt idx="2765">
                  <c:v>6594.66650390625</c:v>
                </c:pt>
                <c:pt idx="2766">
                  <c:v>6595.38916015625</c:v>
                </c:pt>
                <c:pt idx="2767">
                  <c:v>6746.2822265625</c:v>
                </c:pt>
                <c:pt idx="2768">
                  <c:v>6678.9033203125</c:v>
                </c:pt>
                <c:pt idx="2769">
                  <c:v>6631.49072265625</c:v>
                </c:pt>
                <c:pt idx="2770">
                  <c:v>6625.85986328125</c:v>
                </c:pt>
                <c:pt idx="2771">
                  <c:v>6811.88623046875</c:v>
                </c:pt>
                <c:pt idx="2772">
                  <c:v>6595.87158203125</c:v>
                </c:pt>
                <c:pt idx="2773">
                  <c:v>6600.46875</c:v>
                </c:pt>
                <c:pt idx="2774">
                  <c:v>6601.57373046875</c:v>
                </c:pt>
                <c:pt idx="2775">
                  <c:v>6628.49658203125</c:v>
                </c:pt>
                <c:pt idx="2776">
                  <c:v>6698.35498046875</c:v>
                </c:pt>
                <c:pt idx="2777">
                  <c:v>6604.72802734375</c:v>
                </c:pt>
                <c:pt idx="2778">
                  <c:v>6616.38916015625</c:v>
                </c:pt>
                <c:pt idx="2779">
                  <c:v>6657.66748046875</c:v>
                </c:pt>
                <c:pt idx="2780">
                  <c:v>6760.78564453125</c:v>
                </c:pt>
                <c:pt idx="2781">
                  <c:v>6826.80859375</c:v>
                </c:pt>
                <c:pt idx="2782">
                  <c:v>6705.12109375</c:v>
                </c:pt>
                <c:pt idx="2783">
                  <c:v>6613.31005859375</c:v>
                </c:pt>
                <c:pt idx="2784">
                  <c:v>6812.32080078125</c:v>
                </c:pt>
                <c:pt idx="2785">
                  <c:v>6616.72314453125</c:v>
                </c:pt>
                <c:pt idx="2786">
                  <c:v>6612.24951171875</c:v>
                </c:pt>
                <c:pt idx="2787">
                  <c:v>7082.23681640625</c:v>
                </c:pt>
                <c:pt idx="2788">
                  <c:v>6704.0029296875</c:v>
                </c:pt>
                <c:pt idx="2789">
                  <c:v>7072.30908203125</c:v>
                </c:pt>
                <c:pt idx="2790">
                  <c:v>7212.068359375</c:v>
                </c:pt>
                <c:pt idx="2791">
                  <c:v>6649.6162109375</c:v>
                </c:pt>
                <c:pt idx="2792">
                  <c:v>6762.154296875</c:v>
                </c:pt>
                <c:pt idx="2793">
                  <c:v>6840.96630859375</c:v>
                </c:pt>
                <c:pt idx="2794">
                  <c:v>6746.263671875</c:v>
                </c:pt>
                <c:pt idx="2795">
                  <c:v>7058.52685546875</c:v>
                </c:pt>
                <c:pt idx="2796">
                  <c:v>6622.6171875</c:v>
                </c:pt>
                <c:pt idx="2797">
                  <c:v>7199.1845703125</c:v>
                </c:pt>
                <c:pt idx="2798">
                  <c:v>7065.0380859375</c:v>
                </c:pt>
                <c:pt idx="2799">
                  <c:v>7186.0419921875</c:v>
                </c:pt>
                <c:pt idx="2800">
                  <c:v>6650.06640625</c:v>
                </c:pt>
                <c:pt idx="2801">
                  <c:v>6653.7841796875</c:v>
                </c:pt>
                <c:pt idx="2802">
                  <c:v>6830.18408203125</c:v>
                </c:pt>
                <c:pt idx="2803">
                  <c:v>6628.72314453125</c:v>
                </c:pt>
                <c:pt idx="2804">
                  <c:v>6635.46240234375</c:v>
                </c:pt>
                <c:pt idx="2805">
                  <c:v>6755.12158203125</c:v>
                </c:pt>
                <c:pt idx="2806">
                  <c:v>6703.30712890625</c:v>
                </c:pt>
                <c:pt idx="2807">
                  <c:v>6631.4384765625</c:v>
                </c:pt>
                <c:pt idx="2808">
                  <c:v>6754.712890625</c:v>
                </c:pt>
                <c:pt idx="2809">
                  <c:v>6683.5302734375</c:v>
                </c:pt>
                <c:pt idx="2810">
                  <c:v>7110.234375</c:v>
                </c:pt>
                <c:pt idx="2811">
                  <c:v>6637.1474609375</c:v>
                </c:pt>
                <c:pt idx="2812">
                  <c:v>6865.90234375</c:v>
                </c:pt>
                <c:pt idx="2813">
                  <c:v>6670.3232421875</c:v>
                </c:pt>
                <c:pt idx="2814">
                  <c:v>6653.8232421875</c:v>
                </c:pt>
                <c:pt idx="2815">
                  <c:v>6638.31201171875</c:v>
                </c:pt>
                <c:pt idx="2816">
                  <c:v>6638.7041015625</c:v>
                </c:pt>
                <c:pt idx="2817">
                  <c:v>6682.38818359375</c:v>
                </c:pt>
                <c:pt idx="2818">
                  <c:v>6639.7138671875</c:v>
                </c:pt>
                <c:pt idx="2819">
                  <c:v>7335.77978515625</c:v>
                </c:pt>
                <c:pt idx="2820">
                  <c:v>6645.34228515625</c:v>
                </c:pt>
                <c:pt idx="2821">
                  <c:v>6703.85205078125</c:v>
                </c:pt>
                <c:pt idx="2822">
                  <c:v>6646.322265625</c:v>
                </c:pt>
                <c:pt idx="2823">
                  <c:v>6749.97998046875</c:v>
                </c:pt>
                <c:pt idx="2824">
                  <c:v>6646.89990234375</c:v>
                </c:pt>
                <c:pt idx="2825">
                  <c:v>7108.31396484375</c:v>
                </c:pt>
                <c:pt idx="2826">
                  <c:v>6727.751953125</c:v>
                </c:pt>
                <c:pt idx="2827">
                  <c:v>6650.66650390625</c:v>
                </c:pt>
                <c:pt idx="2828">
                  <c:v>6648.9599609375</c:v>
                </c:pt>
                <c:pt idx="2829">
                  <c:v>6652.06982421875</c:v>
                </c:pt>
                <c:pt idx="2830">
                  <c:v>6689.552734375</c:v>
                </c:pt>
                <c:pt idx="2831">
                  <c:v>6652.30810546875</c:v>
                </c:pt>
                <c:pt idx="2832">
                  <c:v>6651.8994140625</c:v>
                </c:pt>
                <c:pt idx="2833">
                  <c:v>6654.720703125</c:v>
                </c:pt>
                <c:pt idx="2834">
                  <c:v>6657.90234375</c:v>
                </c:pt>
                <c:pt idx="2835">
                  <c:v>6666.48291015625</c:v>
                </c:pt>
                <c:pt idx="2836">
                  <c:v>6894.2666015625</c:v>
                </c:pt>
                <c:pt idx="2837">
                  <c:v>6663.93115234375</c:v>
                </c:pt>
                <c:pt idx="2838">
                  <c:v>6711.61083984375</c:v>
                </c:pt>
                <c:pt idx="2839">
                  <c:v>6663.58203125</c:v>
                </c:pt>
                <c:pt idx="2840">
                  <c:v>6701.84326171875</c:v>
                </c:pt>
                <c:pt idx="2841">
                  <c:v>6829.0068359375</c:v>
                </c:pt>
                <c:pt idx="2842">
                  <c:v>6737.09619140625</c:v>
                </c:pt>
                <c:pt idx="2843">
                  <c:v>6669.171875</c:v>
                </c:pt>
                <c:pt idx="2844">
                  <c:v>6968.439453125</c:v>
                </c:pt>
                <c:pt idx="2845">
                  <c:v>6707.5234375</c:v>
                </c:pt>
                <c:pt idx="2846">
                  <c:v>6694.99755859375</c:v>
                </c:pt>
                <c:pt idx="2847">
                  <c:v>7128.99951171875</c:v>
                </c:pt>
                <c:pt idx="2848">
                  <c:v>6684.7392578125</c:v>
                </c:pt>
                <c:pt idx="2849">
                  <c:v>6841.162109375</c:v>
                </c:pt>
                <c:pt idx="2850">
                  <c:v>6766.4296875</c:v>
                </c:pt>
                <c:pt idx="2851">
                  <c:v>6698.5224609375</c:v>
                </c:pt>
                <c:pt idx="2852">
                  <c:v>6674.90771484375</c:v>
                </c:pt>
                <c:pt idx="2853">
                  <c:v>6962.96435546875</c:v>
                </c:pt>
                <c:pt idx="2854">
                  <c:v>7138.11279296875</c:v>
                </c:pt>
                <c:pt idx="2855">
                  <c:v>7140.0380859375</c:v>
                </c:pt>
                <c:pt idx="2856">
                  <c:v>6936.8759765625</c:v>
                </c:pt>
                <c:pt idx="2857">
                  <c:v>6695.8779296875</c:v>
                </c:pt>
                <c:pt idx="2858">
                  <c:v>7156.03369140625</c:v>
                </c:pt>
                <c:pt idx="2859">
                  <c:v>6820.47216796875</c:v>
                </c:pt>
                <c:pt idx="2860">
                  <c:v>6817.8671875</c:v>
                </c:pt>
                <c:pt idx="2861">
                  <c:v>6827.53369140625</c:v>
                </c:pt>
                <c:pt idx="2862">
                  <c:v>7292.0166015625</c:v>
                </c:pt>
                <c:pt idx="2863">
                  <c:v>6713.42822265625</c:v>
                </c:pt>
                <c:pt idx="2864">
                  <c:v>6688.6875</c:v>
                </c:pt>
                <c:pt idx="2865">
                  <c:v>7406.78466796875</c:v>
                </c:pt>
                <c:pt idx="2866">
                  <c:v>6731.26708984375</c:v>
                </c:pt>
                <c:pt idx="2867">
                  <c:v>6733.90576171875</c:v>
                </c:pt>
                <c:pt idx="2868">
                  <c:v>6756.015625</c:v>
                </c:pt>
                <c:pt idx="2869">
                  <c:v>6700.08935546875</c:v>
                </c:pt>
                <c:pt idx="2870">
                  <c:v>6709.857421875</c:v>
                </c:pt>
                <c:pt idx="2871">
                  <c:v>6707.02099609375</c:v>
                </c:pt>
                <c:pt idx="2872">
                  <c:v>6696.22998046875</c:v>
                </c:pt>
                <c:pt idx="2873">
                  <c:v>6695.30908203125</c:v>
                </c:pt>
                <c:pt idx="2874">
                  <c:v>6695.583984375</c:v>
                </c:pt>
                <c:pt idx="2875">
                  <c:v>6786.560546875</c:v>
                </c:pt>
                <c:pt idx="2876">
                  <c:v>6701.88330078125</c:v>
                </c:pt>
                <c:pt idx="2877">
                  <c:v>6823.32421875</c:v>
                </c:pt>
                <c:pt idx="2878">
                  <c:v>6704.82275390625</c:v>
                </c:pt>
                <c:pt idx="2879">
                  <c:v>6705.92431640625</c:v>
                </c:pt>
                <c:pt idx="2880">
                  <c:v>6705.2919921875</c:v>
                </c:pt>
                <c:pt idx="2881">
                  <c:v>6707.10888671875</c:v>
                </c:pt>
                <c:pt idx="2882">
                  <c:v>6738.19970703125</c:v>
                </c:pt>
                <c:pt idx="2883">
                  <c:v>6708.177734375</c:v>
                </c:pt>
                <c:pt idx="2884">
                  <c:v>6704.2294921875</c:v>
                </c:pt>
                <c:pt idx="2885">
                  <c:v>6705.1484375</c:v>
                </c:pt>
                <c:pt idx="2886">
                  <c:v>6793.1181640625</c:v>
                </c:pt>
                <c:pt idx="2887">
                  <c:v>6789.31787109375</c:v>
                </c:pt>
                <c:pt idx="2888">
                  <c:v>6754.27880859375</c:v>
                </c:pt>
                <c:pt idx="2889">
                  <c:v>6885.744140625</c:v>
                </c:pt>
                <c:pt idx="2890">
                  <c:v>7183.50048828125</c:v>
                </c:pt>
                <c:pt idx="2891">
                  <c:v>6986.76171875</c:v>
                </c:pt>
                <c:pt idx="2892">
                  <c:v>6715.087890625</c:v>
                </c:pt>
                <c:pt idx="2893">
                  <c:v>6885.69287109375</c:v>
                </c:pt>
                <c:pt idx="2894">
                  <c:v>6937.76904296875</c:v>
                </c:pt>
                <c:pt idx="2895">
                  <c:v>6715.23095703125</c:v>
                </c:pt>
                <c:pt idx="2896">
                  <c:v>7335.96044921875</c:v>
                </c:pt>
                <c:pt idx="2897">
                  <c:v>6727.34228515625</c:v>
                </c:pt>
                <c:pt idx="2898">
                  <c:v>6718.0361328125</c:v>
                </c:pt>
                <c:pt idx="2899">
                  <c:v>6930.27099609375</c:v>
                </c:pt>
                <c:pt idx="2900">
                  <c:v>6718.24169921875</c:v>
                </c:pt>
                <c:pt idx="2901">
                  <c:v>6810.13720703125</c:v>
                </c:pt>
                <c:pt idx="2902">
                  <c:v>6861.8486328125</c:v>
                </c:pt>
                <c:pt idx="2903">
                  <c:v>6726.36279296875</c:v>
                </c:pt>
                <c:pt idx="2904">
                  <c:v>7199.8037109375</c:v>
                </c:pt>
                <c:pt idx="2905">
                  <c:v>6860.4794921875</c:v>
                </c:pt>
                <c:pt idx="2906">
                  <c:v>7214.63525390625</c:v>
                </c:pt>
                <c:pt idx="2907">
                  <c:v>6781.6328125</c:v>
                </c:pt>
                <c:pt idx="2908">
                  <c:v>7046.3125</c:v>
                </c:pt>
                <c:pt idx="2909">
                  <c:v>6734.5048828125</c:v>
                </c:pt>
                <c:pt idx="2910">
                  <c:v>6735.11328125</c:v>
                </c:pt>
                <c:pt idx="2911">
                  <c:v>6736.15380859375</c:v>
                </c:pt>
                <c:pt idx="2912">
                  <c:v>6733.00048828125</c:v>
                </c:pt>
                <c:pt idx="2913">
                  <c:v>6782.666015625</c:v>
                </c:pt>
                <c:pt idx="2914">
                  <c:v>6737.48828125</c:v>
                </c:pt>
                <c:pt idx="2915">
                  <c:v>6863.0576171875</c:v>
                </c:pt>
                <c:pt idx="2916">
                  <c:v>6758.1689453125</c:v>
                </c:pt>
                <c:pt idx="2917">
                  <c:v>7236.3896484375</c:v>
                </c:pt>
                <c:pt idx="2918">
                  <c:v>6745.87353515625</c:v>
                </c:pt>
                <c:pt idx="2919">
                  <c:v>6747.49560546875</c:v>
                </c:pt>
                <c:pt idx="2920">
                  <c:v>7271.7763671875</c:v>
                </c:pt>
                <c:pt idx="2921">
                  <c:v>6788.22119140625</c:v>
                </c:pt>
                <c:pt idx="2922">
                  <c:v>6941.8701171875</c:v>
                </c:pt>
                <c:pt idx="2923">
                  <c:v>6751.94580078125</c:v>
                </c:pt>
                <c:pt idx="2924">
                  <c:v>6760.6376953125</c:v>
                </c:pt>
                <c:pt idx="2925">
                  <c:v>7265.61279296875</c:v>
                </c:pt>
                <c:pt idx="2926">
                  <c:v>6885.66259765625</c:v>
                </c:pt>
                <c:pt idx="2927">
                  <c:v>7258.84326171875</c:v>
                </c:pt>
                <c:pt idx="2928">
                  <c:v>6766.71484375</c:v>
                </c:pt>
                <c:pt idx="2929">
                  <c:v>6815.89892578125</c:v>
                </c:pt>
                <c:pt idx="2930">
                  <c:v>6770.33642578125</c:v>
                </c:pt>
                <c:pt idx="2931">
                  <c:v>6774.2353515625</c:v>
                </c:pt>
                <c:pt idx="2932">
                  <c:v>6770.8134765625</c:v>
                </c:pt>
                <c:pt idx="2933">
                  <c:v>6771.31103515625</c:v>
                </c:pt>
                <c:pt idx="2934">
                  <c:v>7011.853515625</c:v>
                </c:pt>
                <c:pt idx="2935">
                  <c:v>6771.63232421875</c:v>
                </c:pt>
                <c:pt idx="2936">
                  <c:v>6896.09375</c:v>
                </c:pt>
                <c:pt idx="2937">
                  <c:v>6951.552734375</c:v>
                </c:pt>
                <c:pt idx="2938">
                  <c:v>6953.5234375</c:v>
                </c:pt>
                <c:pt idx="2939">
                  <c:v>6898.962890625</c:v>
                </c:pt>
                <c:pt idx="2940">
                  <c:v>6780.43017578125</c:v>
                </c:pt>
                <c:pt idx="2941">
                  <c:v>6901.2841796875</c:v>
                </c:pt>
                <c:pt idx="2942">
                  <c:v>6776.63671875</c:v>
                </c:pt>
                <c:pt idx="2943">
                  <c:v>6779.9326171875</c:v>
                </c:pt>
                <c:pt idx="2944">
                  <c:v>7297.57666015625</c:v>
                </c:pt>
                <c:pt idx="2945">
                  <c:v>7431.76904296875</c:v>
                </c:pt>
                <c:pt idx="2946">
                  <c:v>6784.37744140625</c:v>
                </c:pt>
                <c:pt idx="2947">
                  <c:v>7287.19287109375</c:v>
                </c:pt>
                <c:pt idx="2948">
                  <c:v>6789.56298828125</c:v>
                </c:pt>
                <c:pt idx="2949">
                  <c:v>6796.6279296875</c:v>
                </c:pt>
                <c:pt idx="2950">
                  <c:v>7544.27197265625</c:v>
                </c:pt>
                <c:pt idx="2951">
                  <c:v>7311.54296875</c:v>
                </c:pt>
                <c:pt idx="2952">
                  <c:v>6799.33251953125</c:v>
                </c:pt>
                <c:pt idx="2953">
                  <c:v>7082.48974609375</c:v>
                </c:pt>
                <c:pt idx="2954">
                  <c:v>6809.4716796875</c:v>
                </c:pt>
                <c:pt idx="2955">
                  <c:v>6936.498046875</c:v>
                </c:pt>
                <c:pt idx="2956">
                  <c:v>6796.9912109375</c:v>
                </c:pt>
                <c:pt idx="2957">
                  <c:v>7029.63427734375</c:v>
                </c:pt>
                <c:pt idx="2958">
                  <c:v>6800.51513671875</c:v>
                </c:pt>
                <c:pt idx="2959">
                  <c:v>6853.4248046875</c:v>
                </c:pt>
                <c:pt idx="2960">
                  <c:v>6862.60791015625</c:v>
                </c:pt>
                <c:pt idx="2961">
                  <c:v>7077.59912109375</c:v>
                </c:pt>
                <c:pt idx="2962">
                  <c:v>6894.802734375</c:v>
                </c:pt>
                <c:pt idx="2963">
                  <c:v>6924.2705078125</c:v>
                </c:pt>
                <c:pt idx="2964">
                  <c:v>6874.47216796875</c:v>
                </c:pt>
                <c:pt idx="2965">
                  <c:v>6807.24658203125</c:v>
                </c:pt>
                <c:pt idx="2966">
                  <c:v>6804.75048828125</c:v>
                </c:pt>
                <c:pt idx="2967">
                  <c:v>6858.9296875</c:v>
                </c:pt>
                <c:pt idx="2968">
                  <c:v>6915.13916015625</c:v>
                </c:pt>
                <c:pt idx="2969">
                  <c:v>6807.88330078125</c:v>
                </c:pt>
                <c:pt idx="2970">
                  <c:v>6865.0009765625</c:v>
                </c:pt>
                <c:pt idx="2971">
                  <c:v>6968.73828125</c:v>
                </c:pt>
                <c:pt idx="2972">
                  <c:v>6846.15234375</c:v>
                </c:pt>
                <c:pt idx="2973">
                  <c:v>6877.6279296875</c:v>
                </c:pt>
                <c:pt idx="2974">
                  <c:v>6819.6005859375</c:v>
                </c:pt>
                <c:pt idx="2975">
                  <c:v>6813.1611328125</c:v>
                </c:pt>
                <c:pt idx="2976">
                  <c:v>6834.13134765625</c:v>
                </c:pt>
                <c:pt idx="2977">
                  <c:v>7130.21630859375</c:v>
                </c:pt>
                <c:pt idx="2978">
                  <c:v>7332.24072265625</c:v>
                </c:pt>
                <c:pt idx="2979">
                  <c:v>6816.9111328125</c:v>
                </c:pt>
                <c:pt idx="2980">
                  <c:v>6891.67041015625</c:v>
                </c:pt>
                <c:pt idx="2981">
                  <c:v>6820.24755859375</c:v>
                </c:pt>
                <c:pt idx="2982">
                  <c:v>6818.6572265625</c:v>
                </c:pt>
                <c:pt idx="2983">
                  <c:v>7347.51416015625</c:v>
                </c:pt>
                <c:pt idx="2984">
                  <c:v>6824.2744140625</c:v>
                </c:pt>
                <c:pt idx="2985">
                  <c:v>6877.17041015625</c:v>
                </c:pt>
                <c:pt idx="2986">
                  <c:v>6822.52734375</c:v>
                </c:pt>
                <c:pt idx="2987">
                  <c:v>6968.2509765625</c:v>
                </c:pt>
                <c:pt idx="2988">
                  <c:v>7115.7890625</c:v>
                </c:pt>
                <c:pt idx="2989">
                  <c:v>6971.81640625</c:v>
                </c:pt>
                <c:pt idx="2990">
                  <c:v>7018.9814453125</c:v>
                </c:pt>
                <c:pt idx="2991">
                  <c:v>6834.7197265625</c:v>
                </c:pt>
                <c:pt idx="2992">
                  <c:v>7022.47802734375</c:v>
                </c:pt>
                <c:pt idx="2993">
                  <c:v>7497.38720703125</c:v>
                </c:pt>
                <c:pt idx="2994">
                  <c:v>6835.7890625</c:v>
                </c:pt>
                <c:pt idx="2995">
                  <c:v>6895.06689453125</c:v>
                </c:pt>
                <c:pt idx="2996">
                  <c:v>6894.3037109375</c:v>
                </c:pt>
                <c:pt idx="2997">
                  <c:v>7183.34228515625</c:v>
                </c:pt>
                <c:pt idx="2998">
                  <c:v>6946.8505859375</c:v>
                </c:pt>
                <c:pt idx="2999">
                  <c:v>6847.130859375</c:v>
                </c:pt>
                <c:pt idx="3000">
                  <c:v>6850.23779296875</c:v>
                </c:pt>
                <c:pt idx="3001">
                  <c:v>6923.126953125</c:v>
                </c:pt>
                <c:pt idx="3002">
                  <c:v>7629.736328125</c:v>
                </c:pt>
                <c:pt idx="3003">
                  <c:v>6848.77490234375</c:v>
                </c:pt>
                <c:pt idx="3004">
                  <c:v>6934.3232421875</c:v>
                </c:pt>
                <c:pt idx="3005">
                  <c:v>6910.02197265625</c:v>
                </c:pt>
                <c:pt idx="3006">
                  <c:v>7002.5693359375</c:v>
                </c:pt>
                <c:pt idx="3007">
                  <c:v>6855.19189453125</c:v>
                </c:pt>
                <c:pt idx="3008">
                  <c:v>7585.853515625</c:v>
                </c:pt>
                <c:pt idx="3009">
                  <c:v>6927.41552734375</c:v>
                </c:pt>
                <c:pt idx="3010">
                  <c:v>6859.97265625</c:v>
                </c:pt>
                <c:pt idx="3011">
                  <c:v>6865.5771484375</c:v>
                </c:pt>
                <c:pt idx="3012">
                  <c:v>6939.91455078125</c:v>
                </c:pt>
                <c:pt idx="3013">
                  <c:v>7162.53076171875</c:v>
                </c:pt>
                <c:pt idx="3014">
                  <c:v>6861.74658203125</c:v>
                </c:pt>
                <c:pt idx="3015">
                  <c:v>6865.71875</c:v>
                </c:pt>
                <c:pt idx="3016">
                  <c:v>6922.8916015625</c:v>
                </c:pt>
                <c:pt idx="3017">
                  <c:v>6868.26123046875</c:v>
                </c:pt>
                <c:pt idx="3018">
                  <c:v>6868.453125</c:v>
                </c:pt>
                <c:pt idx="3019">
                  <c:v>7045.34033203125</c:v>
                </c:pt>
                <c:pt idx="3020">
                  <c:v>6907.3134765625</c:v>
                </c:pt>
                <c:pt idx="3021">
                  <c:v>6875.16845703125</c:v>
                </c:pt>
                <c:pt idx="3022">
                  <c:v>6873.0810546875</c:v>
                </c:pt>
                <c:pt idx="3023">
                  <c:v>7217.14697265625</c:v>
                </c:pt>
                <c:pt idx="3024">
                  <c:v>7104.41845703125</c:v>
                </c:pt>
                <c:pt idx="3025">
                  <c:v>6884.7197265625</c:v>
                </c:pt>
                <c:pt idx="3026">
                  <c:v>7046.90771484375</c:v>
                </c:pt>
                <c:pt idx="3027">
                  <c:v>6884.47412109375</c:v>
                </c:pt>
                <c:pt idx="3028">
                  <c:v>6896.22119140625</c:v>
                </c:pt>
                <c:pt idx="3029">
                  <c:v>7032.25634765625</c:v>
                </c:pt>
                <c:pt idx="3030">
                  <c:v>6944.9140625</c:v>
                </c:pt>
                <c:pt idx="3031">
                  <c:v>6889.45166015625</c:v>
                </c:pt>
                <c:pt idx="3032">
                  <c:v>6957.53662109375</c:v>
                </c:pt>
                <c:pt idx="3033">
                  <c:v>7253.08251953125</c:v>
                </c:pt>
                <c:pt idx="3034">
                  <c:v>7005.92626953125</c:v>
                </c:pt>
                <c:pt idx="3035">
                  <c:v>6959.82080078125</c:v>
                </c:pt>
                <c:pt idx="3036">
                  <c:v>7198.31689453125</c:v>
                </c:pt>
                <c:pt idx="3037">
                  <c:v>6892.92333984375</c:v>
                </c:pt>
                <c:pt idx="3038">
                  <c:v>6926.12353515625</c:v>
                </c:pt>
                <c:pt idx="3039">
                  <c:v>6975.37744140625</c:v>
                </c:pt>
                <c:pt idx="3040">
                  <c:v>6928.1025390625</c:v>
                </c:pt>
                <c:pt idx="3041">
                  <c:v>6944.3896484375</c:v>
                </c:pt>
                <c:pt idx="3042">
                  <c:v>6897.03076171875</c:v>
                </c:pt>
                <c:pt idx="3043">
                  <c:v>7025.28564453125</c:v>
                </c:pt>
                <c:pt idx="3044">
                  <c:v>6900.70458984375</c:v>
                </c:pt>
                <c:pt idx="3045">
                  <c:v>6899.224609375</c:v>
                </c:pt>
                <c:pt idx="3046">
                  <c:v>6972.13427734375</c:v>
                </c:pt>
                <c:pt idx="3047">
                  <c:v>6899.19384765625</c:v>
                </c:pt>
                <c:pt idx="3048">
                  <c:v>6904.0009765625</c:v>
                </c:pt>
                <c:pt idx="3049">
                  <c:v>7697.82958984375</c:v>
                </c:pt>
                <c:pt idx="3050">
                  <c:v>7088.59765625</c:v>
                </c:pt>
                <c:pt idx="3051">
                  <c:v>7056.45263671875</c:v>
                </c:pt>
                <c:pt idx="3052">
                  <c:v>6981.607421875</c:v>
                </c:pt>
                <c:pt idx="3053">
                  <c:v>6957.740234375</c:v>
                </c:pt>
                <c:pt idx="3054">
                  <c:v>6910.58544921875</c:v>
                </c:pt>
                <c:pt idx="3055">
                  <c:v>7036.61669921875</c:v>
                </c:pt>
                <c:pt idx="3056">
                  <c:v>6972.955078125</c:v>
                </c:pt>
                <c:pt idx="3057">
                  <c:v>7255.87158203125</c:v>
                </c:pt>
                <c:pt idx="3058">
                  <c:v>6913.94775390625</c:v>
                </c:pt>
                <c:pt idx="3059">
                  <c:v>6915.86376953125</c:v>
                </c:pt>
                <c:pt idx="3060">
                  <c:v>7044.66796875</c:v>
                </c:pt>
                <c:pt idx="3061">
                  <c:v>7479.17041015625</c:v>
                </c:pt>
                <c:pt idx="3062">
                  <c:v>6928.2744140625</c:v>
                </c:pt>
                <c:pt idx="3063">
                  <c:v>7644.67822265625</c:v>
                </c:pt>
                <c:pt idx="3064">
                  <c:v>6978.0146484375</c:v>
                </c:pt>
                <c:pt idx="3065">
                  <c:v>6944.3720703125</c:v>
                </c:pt>
                <c:pt idx="3066">
                  <c:v>7500.04150390625</c:v>
                </c:pt>
                <c:pt idx="3067">
                  <c:v>6935.31396484375</c:v>
                </c:pt>
                <c:pt idx="3068">
                  <c:v>7019.4873046875</c:v>
                </c:pt>
                <c:pt idx="3069">
                  <c:v>6935.2958984375</c:v>
                </c:pt>
                <c:pt idx="3070">
                  <c:v>7252.77783203125</c:v>
                </c:pt>
                <c:pt idx="3071">
                  <c:v>7276.52001953125</c:v>
                </c:pt>
                <c:pt idx="3072">
                  <c:v>6956.06103515625</c:v>
                </c:pt>
                <c:pt idx="3073">
                  <c:v>6937.76220703125</c:v>
                </c:pt>
                <c:pt idx="3074">
                  <c:v>6938.5107421875</c:v>
                </c:pt>
                <c:pt idx="3075">
                  <c:v>7116.9052734375</c:v>
                </c:pt>
                <c:pt idx="3076">
                  <c:v>7008.955078125</c:v>
                </c:pt>
                <c:pt idx="3077">
                  <c:v>7239.04345703125</c:v>
                </c:pt>
                <c:pt idx="3078">
                  <c:v>7101.9013671875</c:v>
                </c:pt>
                <c:pt idx="3079">
                  <c:v>7270.02099609375</c:v>
                </c:pt>
                <c:pt idx="3080">
                  <c:v>6956.41650390625</c:v>
                </c:pt>
                <c:pt idx="3081">
                  <c:v>7419.060546875</c:v>
                </c:pt>
                <c:pt idx="3082">
                  <c:v>6997.9912109375</c:v>
                </c:pt>
                <c:pt idx="3083">
                  <c:v>6953.06494140625</c:v>
                </c:pt>
                <c:pt idx="3084">
                  <c:v>6999.4716796875</c:v>
                </c:pt>
                <c:pt idx="3085">
                  <c:v>6949.4326171875</c:v>
                </c:pt>
                <c:pt idx="3086">
                  <c:v>6953.12109375</c:v>
                </c:pt>
                <c:pt idx="3087">
                  <c:v>7129.49462890625</c:v>
                </c:pt>
                <c:pt idx="3088">
                  <c:v>6951.50732421875</c:v>
                </c:pt>
                <c:pt idx="3089">
                  <c:v>6955.33642578125</c:v>
                </c:pt>
                <c:pt idx="3090">
                  <c:v>6955.40625</c:v>
                </c:pt>
                <c:pt idx="3091">
                  <c:v>6953.62841796875</c:v>
                </c:pt>
                <c:pt idx="3092">
                  <c:v>6978.29638671875</c:v>
                </c:pt>
                <c:pt idx="3093">
                  <c:v>7023.87158203125</c:v>
                </c:pt>
                <c:pt idx="3094">
                  <c:v>7118.29833984375</c:v>
                </c:pt>
                <c:pt idx="3095">
                  <c:v>7149.94677734375</c:v>
                </c:pt>
                <c:pt idx="3096">
                  <c:v>7123.533203125</c:v>
                </c:pt>
                <c:pt idx="3097">
                  <c:v>6958.04296875</c:v>
                </c:pt>
                <c:pt idx="3098">
                  <c:v>7265.2490234375</c:v>
                </c:pt>
                <c:pt idx="3099">
                  <c:v>7104.4951171875</c:v>
                </c:pt>
                <c:pt idx="3100">
                  <c:v>7536.33251953125</c:v>
                </c:pt>
                <c:pt idx="3101">
                  <c:v>6966.4072265625</c:v>
                </c:pt>
                <c:pt idx="3102">
                  <c:v>7273.5732421875</c:v>
                </c:pt>
                <c:pt idx="3103">
                  <c:v>7017.0341796875</c:v>
                </c:pt>
                <c:pt idx="3104">
                  <c:v>7035.31982421875</c:v>
                </c:pt>
                <c:pt idx="3105">
                  <c:v>7362.45458984375</c:v>
                </c:pt>
                <c:pt idx="3106">
                  <c:v>7169.2197265625</c:v>
                </c:pt>
                <c:pt idx="3107">
                  <c:v>6972.15869140625</c:v>
                </c:pt>
                <c:pt idx="3108">
                  <c:v>6974.30322265625</c:v>
                </c:pt>
                <c:pt idx="3109">
                  <c:v>6980.8525390625</c:v>
                </c:pt>
                <c:pt idx="3110">
                  <c:v>7283.61376953125</c:v>
                </c:pt>
                <c:pt idx="3111">
                  <c:v>7348.3349609375</c:v>
                </c:pt>
                <c:pt idx="3112">
                  <c:v>7146.326171875</c:v>
                </c:pt>
                <c:pt idx="3113">
                  <c:v>6976.2236328125</c:v>
                </c:pt>
                <c:pt idx="3114">
                  <c:v>6977.66650390625</c:v>
                </c:pt>
                <c:pt idx="3115">
                  <c:v>7031.62109375</c:v>
                </c:pt>
                <c:pt idx="3116">
                  <c:v>6983.83935546875</c:v>
                </c:pt>
                <c:pt idx="3117">
                  <c:v>7708.8056640625</c:v>
                </c:pt>
                <c:pt idx="3118">
                  <c:v>6981.626953125</c:v>
                </c:pt>
                <c:pt idx="3119">
                  <c:v>6982.8623046875</c:v>
                </c:pt>
                <c:pt idx="3120">
                  <c:v>7085.4609375</c:v>
                </c:pt>
                <c:pt idx="3121">
                  <c:v>7043.044921875</c:v>
                </c:pt>
                <c:pt idx="3122">
                  <c:v>7367.8310546875</c:v>
                </c:pt>
                <c:pt idx="3123">
                  <c:v>6994.75048828125</c:v>
                </c:pt>
                <c:pt idx="3124">
                  <c:v>7173.328125</c:v>
                </c:pt>
                <c:pt idx="3125">
                  <c:v>6996.0966796875</c:v>
                </c:pt>
                <c:pt idx="3126">
                  <c:v>7198.37109375</c:v>
                </c:pt>
                <c:pt idx="3127">
                  <c:v>7003.541015625</c:v>
                </c:pt>
                <c:pt idx="3128">
                  <c:v>7069.00341796875</c:v>
                </c:pt>
                <c:pt idx="3129">
                  <c:v>7598.0703125</c:v>
                </c:pt>
                <c:pt idx="3130">
                  <c:v>7006.25537109375</c:v>
                </c:pt>
                <c:pt idx="3131">
                  <c:v>7006.8896484375</c:v>
                </c:pt>
                <c:pt idx="3132">
                  <c:v>7601.021484375</c:v>
                </c:pt>
                <c:pt idx="3133">
                  <c:v>7111.60205078125</c:v>
                </c:pt>
                <c:pt idx="3134">
                  <c:v>7011.97314453125</c:v>
                </c:pt>
                <c:pt idx="3135">
                  <c:v>7754.07763671875</c:v>
                </c:pt>
                <c:pt idx="3136">
                  <c:v>7019.15185546875</c:v>
                </c:pt>
                <c:pt idx="3137">
                  <c:v>7014.29736328125</c:v>
                </c:pt>
                <c:pt idx="3138">
                  <c:v>7015.02978515625</c:v>
                </c:pt>
                <c:pt idx="3139">
                  <c:v>7812.38671875</c:v>
                </c:pt>
                <c:pt idx="3140">
                  <c:v>7022.14697265625</c:v>
                </c:pt>
                <c:pt idx="3141">
                  <c:v>7863.04541015625</c:v>
                </c:pt>
                <c:pt idx="3142">
                  <c:v>7119.98388671875</c:v>
                </c:pt>
                <c:pt idx="3143">
                  <c:v>7212.2041015625</c:v>
                </c:pt>
                <c:pt idx="3144">
                  <c:v>7155.849609375</c:v>
                </c:pt>
                <c:pt idx="3145">
                  <c:v>7631.0322265625</c:v>
                </c:pt>
                <c:pt idx="3146">
                  <c:v>7167.46728515625</c:v>
                </c:pt>
                <c:pt idx="3147">
                  <c:v>7024.638671875</c:v>
                </c:pt>
                <c:pt idx="3148">
                  <c:v>7240.27587890625</c:v>
                </c:pt>
                <c:pt idx="3149">
                  <c:v>7130.75146484375</c:v>
                </c:pt>
                <c:pt idx="3150">
                  <c:v>7106.26513671875</c:v>
                </c:pt>
                <c:pt idx="3151">
                  <c:v>7042.51123046875</c:v>
                </c:pt>
                <c:pt idx="3152">
                  <c:v>7029.80517578125</c:v>
                </c:pt>
                <c:pt idx="3153">
                  <c:v>7632.494140625</c:v>
                </c:pt>
                <c:pt idx="3154">
                  <c:v>7175.046875</c:v>
                </c:pt>
                <c:pt idx="3155">
                  <c:v>7051.12060546875</c:v>
                </c:pt>
                <c:pt idx="3156">
                  <c:v>7090.46826171875</c:v>
                </c:pt>
                <c:pt idx="3157">
                  <c:v>7032.72509765625</c:v>
                </c:pt>
                <c:pt idx="3158">
                  <c:v>7033.68359375</c:v>
                </c:pt>
                <c:pt idx="3159">
                  <c:v>7250.6591796875</c:v>
                </c:pt>
                <c:pt idx="3160">
                  <c:v>7035.31787109375</c:v>
                </c:pt>
                <c:pt idx="3161">
                  <c:v>7653.099609375</c:v>
                </c:pt>
                <c:pt idx="3162">
                  <c:v>7043.04638671875</c:v>
                </c:pt>
                <c:pt idx="3163">
                  <c:v>7217.77392578125</c:v>
                </c:pt>
                <c:pt idx="3164">
                  <c:v>7116.62646484375</c:v>
                </c:pt>
                <c:pt idx="3165">
                  <c:v>7114.18115234375</c:v>
                </c:pt>
                <c:pt idx="3166">
                  <c:v>7075.755859375</c:v>
                </c:pt>
                <c:pt idx="3167">
                  <c:v>7043.6064453125</c:v>
                </c:pt>
                <c:pt idx="3168">
                  <c:v>7057.7490234375</c:v>
                </c:pt>
                <c:pt idx="3169">
                  <c:v>7044.56884765625</c:v>
                </c:pt>
                <c:pt idx="3170">
                  <c:v>7051.11474609375</c:v>
                </c:pt>
                <c:pt idx="3171">
                  <c:v>7250.736328125</c:v>
                </c:pt>
                <c:pt idx="3172">
                  <c:v>7052.58642578125</c:v>
                </c:pt>
                <c:pt idx="3173">
                  <c:v>7147.82177734375</c:v>
                </c:pt>
                <c:pt idx="3174">
                  <c:v>7258.54931640625</c:v>
                </c:pt>
                <c:pt idx="3175">
                  <c:v>7237.3203125</c:v>
                </c:pt>
                <c:pt idx="3176">
                  <c:v>7058.916015625</c:v>
                </c:pt>
                <c:pt idx="3177">
                  <c:v>7064.71435546875</c:v>
                </c:pt>
                <c:pt idx="3178">
                  <c:v>7155.45654296875</c:v>
                </c:pt>
                <c:pt idx="3179">
                  <c:v>7215.80322265625</c:v>
                </c:pt>
                <c:pt idx="3180">
                  <c:v>7684.369140625</c:v>
                </c:pt>
                <c:pt idx="3181">
                  <c:v>7111.52880859375</c:v>
                </c:pt>
                <c:pt idx="3182">
                  <c:v>7077.0888671875</c:v>
                </c:pt>
                <c:pt idx="3183">
                  <c:v>7244.39306640625</c:v>
                </c:pt>
                <c:pt idx="3184">
                  <c:v>7133.8984375</c:v>
                </c:pt>
                <c:pt idx="3185">
                  <c:v>7173.25390625</c:v>
                </c:pt>
                <c:pt idx="3186">
                  <c:v>7247.1103515625</c:v>
                </c:pt>
                <c:pt idx="3187">
                  <c:v>7080.365234375</c:v>
                </c:pt>
                <c:pt idx="3188">
                  <c:v>7076.69921875</c:v>
                </c:pt>
                <c:pt idx="3189">
                  <c:v>7145.30322265625</c:v>
                </c:pt>
                <c:pt idx="3190">
                  <c:v>7078.58984375</c:v>
                </c:pt>
                <c:pt idx="3191">
                  <c:v>7086.87451171875</c:v>
                </c:pt>
                <c:pt idx="3192">
                  <c:v>7084.6982421875</c:v>
                </c:pt>
                <c:pt idx="3193">
                  <c:v>7230.4248046875</c:v>
                </c:pt>
                <c:pt idx="3194">
                  <c:v>7090.0419921875</c:v>
                </c:pt>
                <c:pt idx="3195">
                  <c:v>7222.3681640625</c:v>
                </c:pt>
                <c:pt idx="3196">
                  <c:v>7089.50048828125</c:v>
                </c:pt>
                <c:pt idx="3197">
                  <c:v>7437.63671875</c:v>
                </c:pt>
                <c:pt idx="3198">
                  <c:v>7189.2119140625</c:v>
                </c:pt>
                <c:pt idx="3199">
                  <c:v>7866.23095703125</c:v>
                </c:pt>
                <c:pt idx="3200">
                  <c:v>7720.18408203125</c:v>
                </c:pt>
                <c:pt idx="3201">
                  <c:v>7092.15185546875</c:v>
                </c:pt>
                <c:pt idx="3202">
                  <c:v>7158.9638671875</c:v>
                </c:pt>
                <c:pt idx="3203">
                  <c:v>7885.84130859375</c:v>
                </c:pt>
                <c:pt idx="3204">
                  <c:v>7099.38916015625</c:v>
                </c:pt>
                <c:pt idx="3205">
                  <c:v>7096.37109375</c:v>
                </c:pt>
                <c:pt idx="3206">
                  <c:v>7874.625</c:v>
                </c:pt>
                <c:pt idx="3207">
                  <c:v>7162.0224609375</c:v>
                </c:pt>
                <c:pt idx="3208">
                  <c:v>7734.052734375</c:v>
                </c:pt>
                <c:pt idx="3209">
                  <c:v>7303.91357421875</c:v>
                </c:pt>
                <c:pt idx="3210">
                  <c:v>7104.158203125</c:v>
                </c:pt>
                <c:pt idx="3211">
                  <c:v>7174.92724609375</c:v>
                </c:pt>
                <c:pt idx="3212">
                  <c:v>7104.47021484375</c:v>
                </c:pt>
                <c:pt idx="3213">
                  <c:v>7142.4638671875</c:v>
                </c:pt>
                <c:pt idx="3214">
                  <c:v>7492.23291015625</c:v>
                </c:pt>
                <c:pt idx="3215">
                  <c:v>7109.86865234375</c:v>
                </c:pt>
                <c:pt idx="3216">
                  <c:v>7259.70263671875</c:v>
                </c:pt>
                <c:pt idx="3217">
                  <c:v>7339.9921875</c:v>
                </c:pt>
                <c:pt idx="3218">
                  <c:v>7282.650390625</c:v>
                </c:pt>
                <c:pt idx="3219">
                  <c:v>7135.615234375</c:v>
                </c:pt>
                <c:pt idx="3220">
                  <c:v>7273.27392578125</c:v>
                </c:pt>
                <c:pt idx="3221">
                  <c:v>7569.4736328125</c:v>
                </c:pt>
                <c:pt idx="3222">
                  <c:v>7214.4853515625</c:v>
                </c:pt>
                <c:pt idx="3223">
                  <c:v>7129.720703125</c:v>
                </c:pt>
                <c:pt idx="3224">
                  <c:v>7215.43017578125</c:v>
                </c:pt>
                <c:pt idx="3225">
                  <c:v>7125.59716796875</c:v>
                </c:pt>
                <c:pt idx="3226">
                  <c:v>7368.18408203125</c:v>
                </c:pt>
                <c:pt idx="3227">
                  <c:v>7138.45751953125</c:v>
                </c:pt>
                <c:pt idx="3228">
                  <c:v>7256.85302734375</c:v>
                </c:pt>
                <c:pt idx="3229">
                  <c:v>7361.4609375</c:v>
                </c:pt>
                <c:pt idx="3230">
                  <c:v>7543.02734375</c:v>
                </c:pt>
                <c:pt idx="3231">
                  <c:v>7572.3779296875</c:v>
                </c:pt>
                <c:pt idx="3232">
                  <c:v>7139.89697265625</c:v>
                </c:pt>
                <c:pt idx="3233">
                  <c:v>7141.8408203125</c:v>
                </c:pt>
                <c:pt idx="3234">
                  <c:v>8043.64794921875</c:v>
                </c:pt>
                <c:pt idx="3235">
                  <c:v>7359.61083984375</c:v>
                </c:pt>
                <c:pt idx="3236">
                  <c:v>7302.02197265625</c:v>
                </c:pt>
                <c:pt idx="3237">
                  <c:v>7330.65234375</c:v>
                </c:pt>
                <c:pt idx="3238">
                  <c:v>7155.505859375</c:v>
                </c:pt>
                <c:pt idx="3239">
                  <c:v>7351.69140625</c:v>
                </c:pt>
                <c:pt idx="3240">
                  <c:v>7380.35595703125</c:v>
                </c:pt>
                <c:pt idx="3241">
                  <c:v>7819.83544921875</c:v>
                </c:pt>
                <c:pt idx="3242">
                  <c:v>7389.8583984375</c:v>
                </c:pt>
                <c:pt idx="3243">
                  <c:v>7402.453125</c:v>
                </c:pt>
                <c:pt idx="3244">
                  <c:v>7573.72021484375</c:v>
                </c:pt>
                <c:pt idx="3245">
                  <c:v>7167.4482421875</c:v>
                </c:pt>
                <c:pt idx="3246">
                  <c:v>7261.41064453125</c:v>
                </c:pt>
                <c:pt idx="3247">
                  <c:v>7168.43603515625</c:v>
                </c:pt>
                <c:pt idx="3248">
                  <c:v>7171.4541015625</c:v>
                </c:pt>
                <c:pt idx="3249">
                  <c:v>7172.44921875</c:v>
                </c:pt>
                <c:pt idx="3250">
                  <c:v>7179.55419921875</c:v>
                </c:pt>
                <c:pt idx="3251">
                  <c:v>7189.9130859375</c:v>
                </c:pt>
                <c:pt idx="3252">
                  <c:v>7559.6748046875</c:v>
                </c:pt>
                <c:pt idx="3253">
                  <c:v>7404.07177734375</c:v>
                </c:pt>
                <c:pt idx="3254">
                  <c:v>7317.0869140625</c:v>
                </c:pt>
                <c:pt idx="3255">
                  <c:v>7182.77783203125</c:v>
                </c:pt>
                <c:pt idx="3256">
                  <c:v>7186.40966796875</c:v>
                </c:pt>
                <c:pt idx="3257">
                  <c:v>7189.744140625</c:v>
                </c:pt>
                <c:pt idx="3258">
                  <c:v>7188.5029296875</c:v>
                </c:pt>
                <c:pt idx="3259">
                  <c:v>7859.470703125</c:v>
                </c:pt>
                <c:pt idx="3260">
                  <c:v>7193.451171875</c:v>
                </c:pt>
                <c:pt idx="3261">
                  <c:v>7447.54248046875</c:v>
                </c:pt>
                <c:pt idx="3262">
                  <c:v>7197.82275390625</c:v>
                </c:pt>
                <c:pt idx="3263">
                  <c:v>7198.95166015625</c:v>
                </c:pt>
                <c:pt idx="3264">
                  <c:v>7444.52197265625</c:v>
                </c:pt>
                <c:pt idx="3265">
                  <c:v>7389.1181640625</c:v>
                </c:pt>
                <c:pt idx="3266">
                  <c:v>7205.65185546875</c:v>
                </c:pt>
                <c:pt idx="3267">
                  <c:v>7201.93115234375</c:v>
                </c:pt>
                <c:pt idx="3268">
                  <c:v>7221.42236328125</c:v>
                </c:pt>
                <c:pt idx="3269">
                  <c:v>7499.369140625</c:v>
                </c:pt>
                <c:pt idx="3270">
                  <c:v>7213.9970703125</c:v>
                </c:pt>
                <c:pt idx="3271">
                  <c:v>7457.8017578125</c:v>
                </c:pt>
                <c:pt idx="3272">
                  <c:v>7211.10595703125</c:v>
                </c:pt>
                <c:pt idx="3273">
                  <c:v>8051.80078125</c:v>
                </c:pt>
                <c:pt idx="3274">
                  <c:v>7214.0439453125</c:v>
                </c:pt>
                <c:pt idx="3275">
                  <c:v>7246.27490234375</c:v>
                </c:pt>
                <c:pt idx="3276">
                  <c:v>7649.7548828125</c:v>
                </c:pt>
                <c:pt idx="3277">
                  <c:v>7432.4853515625</c:v>
                </c:pt>
                <c:pt idx="3278">
                  <c:v>7477.41162109375</c:v>
                </c:pt>
                <c:pt idx="3279">
                  <c:v>7232.61181640625</c:v>
                </c:pt>
                <c:pt idx="3280">
                  <c:v>7902.84765625</c:v>
                </c:pt>
                <c:pt idx="3281">
                  <c:v>7222.7431640625</c:v>
                </c:pt>
                <c:pt idx="3282">
                  <c:v>7498.345703125</c:v>
                </c:pt>
                <c:pt idx="3283">
                  <c:v>7630.7626953125</c:v>
                </c:pt>
                <c:pt idx="3284">
                  <c:v>7225.89453125</c:v>
                </c:pt>
                <c:pt idx="3285">
                  <c:v>7700.3212890625</c:v>
                </c:pt>
                <c:pt idx="3286">
                  <c:v>7228.2587890625</c:v>
                </c:pt>
                <c:pt idx="3287">
                  <c:v>7230.66162109375</c:v>
                </c:pt>
                <c:pt idx="3288">
                  <c:v>7238.27783203125</c:v>
                </c:pt>
                <c:pt idx="3289">
                  <c:v>7411.7177734375</c:v>
                </c:pt>
                <c:pt idx="3290">
                  <c:v>7247.81884765625</c:v>
                </c:pt>
                <c:pt idx="3291">
                  <c:v>7242.5986328125</c:v>
                </c:pt>
                <c:pt idx="3292">
                  <c:v>7249.02587890625</c:v>
                </c:pt>
                <c:pt idx="3293">
                  <c:v>7425.6845703125</c:v>
                </c:pt>
                <c:pt idx="3294">
                  <c:v>7243.30419921875</c:v>
                </c:pt>
                <c:pt idx="3295">
                  <c:v>7934.29638671875</c:v>
                </c:pt>
                <c:pt idx="3296">
                  <c:v>7360.5126953125</c:v>
                </c:pt>
                <c:pt idx="3297">
                  <c:v>7247.55029296875</c:v>
                </c:pt>
                <c:pt idx="3298">
                  <c:v>7380.76171875</c:v>
                </c:pt>
                <c:pt idx="3299">
                  <c:v>7513.3310546875</c:v>
                </c:pt>
                <c:pt idx="3300">
                  <c:v>7641.12158203125</c:v>
                </c:pt>
                <c:pt idx="3301">
                  <c:v>7386.36474609375</c:v>
                </c:pt>
                <c:pt idx="3302">
                  <c:v>7263.3642578125</c:v>
                </c:pt>
                <c:pt idx="3303">
                  <c:v>7254.5830078125</c:v>
                </c:pt>
                <c:pt idx="3304">
                  <c:v>7387.81298828125</c:v>
                </c:pt>
                <c:pt idx="3305">
                  <c:v>7276.880859375</c:v>
                </c:pt>
                <c:pt idx="3306">
                  <c:v>7504.22509765625</c:v>
                </c:pt>
                <c:pt idx="3307">
                  <c:v>7272.81103515625</c:v>
                </c:pt>
                <c:pt idx="3308">
                  <c:v>7263.2861328125</c:v>
                </c:pt>
                <c:pt idx="3309">
                  <c:v>7420.490234375</c:v>
                </c:pt>
                <c:pt idx="3310">
                  <c:v>7380.57568359375</c:v>
                </c:pt>
                <c:pt idx="3311">
                  <c:v>7266.53662109375</c:v>
                </c:pt>
                <c:pt idx="3312">
                  <c:v>7280.62939453125</c:v>
                </c:pt>
                <c:pt idx="3313">
                  <c:v>7269.9208984375</c:v>
                </c:pt>
                <c:pt idx="3314">
                  <c:v>7286.572265625</c:v>
                </c:pt>
                <c:pt idx="3315">
                  <c:v>7978.34423828125</c:v>
                </c:pt>
                <c:pt idx="3316">
                  <c:v>7275.61572265625</c:v>
                </c:pt>
                <c:pt idx="3317">
                  <c:v>7372.77587890625</c:v>
                </c:pt>
                <c:pt idx="3318">
                  <c:v>7413.1103515625</c:v>
                </c:pt>
                <c:pt idx="3319">
                  <c:v>7289.83251953125</c:v>
                </c:pt>
                <c:pt idx="3320">
                  <c:v>7742.98876953125</c:v>
                </c:pt>
                <c:pt idx="3321">
                  <c:v>7308.20458984375</c:v>
                </c:pt>
                <c:pt idx="3322">
                  <c:v>7297.1279296875</c:v>
                </c:pt>
                <c:pt idx="3323">
                  <c:v>7751.884765625</c:v>
                </c:pt>
                <c:pt idx="3324">
                  <c:v>7617.2626953125</c:v>
                </c:pt>
                <c:pt idx="3325">
                  <c:v>7300.11279296875</c:v>
                </c:pt>
                <c:pt idx="3326">
                  <c:v>7577.05126953125</c:v>
                </c:pt>
                <c:pt idx="3327">
                  <c:v>7636.234375</c:v>
                </c:pt>
                <c:pt idx="3328">
                  <c:v>7299.984375</c:v>
                </c:pt>
                <c:pt idx="3329">
                  <c:v>7305.45556640625</c:v>
                </c:pt>
                <c:pt idx="3330">
                  <c:v>7303.03369140625</c:v>
                </c:pt>
                <c:pt idx="3331">
                  <c:v>7316.95947265625</c:v>
                </c:pt>
                <c:pt idx="3332">
                  <c:v>7310.8583984375</c:v>
                </c:pt>
                <c:pt idx="3333">
                  <c:v>7311.24072265625</c:v>
                </c:pt>
                <c:pt idx="3334">
                  <c:v>7322.34228515625</c:v>
                </c:pt>
                <c:pt idx="3335">
                  <c:v>7440.3427734375</c:v>
                </c:pt>
                <c:pt idx="3336">
                  <c:v>7534.123046875</c:v>
                </c:pt>
                <c:pt idx="3337">
                  <c:v>7315.86474609375</c:v>
                </c:pt>
                <c:pt idx="3338">
                  <c:v>7609.4794921875</c:v>
                </c:pt>
                <c:pt idx="3339">
                  <c:v>7319.08056640625</c:v>
                </c:pt>
                <c:pt idx="3340">
                  <c:v>7319.859375</c:v>
                </c:pt>
                <c:pt idx="3341">
                  <c:v>7325.97802734375</c:v>
                </c:pt>
                <c:pt idx="3342">
                  <c:v>7328.28662109375</c:v>
                </c:pt>
                <c:pt idx="3343">
                  <c:v>7383.61328125</c:v>
                </c:pt>
                <c:pt idx="3344">
                  <c:v>8210.720703125</c:v>
                </c:pt>
                <c:pt idx="3345">
                  <c:v>8060.4013671875</c:v>
                </c:pt>
                <c:pt idx="3346">
                  <c:v>7356.7236328125</c:v>
                </c:pt>
                <c:pt idx="3347">
                  <c:v>7467.150390625</c:v>
                </c:pt>
                <c:pt idx="3348">
                  <c:v>8063.9990234375</c:v>
                </c:pt>
                <c:pt idx="3349">
                  <c:v>7340.021484375</c:v>
                </c:pt>
                <c:pt idx="3350">
                  <c:v>7346.291015625</c:v>
                </c:pt>
                <c:pt idx="3351">
                  <c:v>7503.3173828125</c:v>
                </c:pt>
                <c:pt idx="3352">
                  <c:v>7791.9267578125</c:v>
                </c:pt>
                <c:pt idx="3353">
                  <c:v>7530.40673828125</c:v>
                </c:pt>
                <c:pt idx="3354">
                  <c:v>7354.49072265625</c:v>
                </c:pt>
                <c:pt idx="3355">
                  <c:v>7357.71142578125</c:v>
                </c:pt>
                <c:pt idx="3356">
                  <c:v>7355.64892578125</c:v>
                </c:pt>
                <c:pt idx="3357">
                  <c:v>7357.08642578125</c:v>
                </c:pt>
                <c:pt idx="3358">
                  <c:v>7357.61376953125</c:v>
                </c:pt>
                <c:pt idx="3359">
                  <c:v>7806.2509765625</c:v>
                </c:pt>
                <c:pt idx="3360">
                  <c:v>7578.865234375</c:v>
                </c:pt>
                <c:pt idx="3361">
                  <c:v>8107.70947265625</c:v>
                </c:pt>
                <c:pt idx="3362">
                  <c:v>7710.37744140625</c:v>
                </c:pt>
                <c:pt idx="3363">
                  <c:v>7369.6845703125</c:v>
                </c:pt>
                <c:pt idx="3364">
                  <c:v>7481.05859375</c:v>
                </c:pt>
                <c:pt idx="3365">
                  <c:v>7528.80517578125</c:v>
                </c:pt>
                <c:pt idx="3366">
                  <c:v>7380.80029296875</c:v>
                </c:pt>
                <c:pt idx="3367">
                  <c:v>7544.8955078125</c:v>
                </c:pt>
                <c:pt idx="3368">
                  <c:v>7383.78173828125</c:v>
                </c:pt>
                <c:pt idx="3369">
                  <c:v>7530.24609375</c:v>
                </c:pt>
                <c:pt idx="3370">
                  <c:v>7391.4267578125</c:v>
                </c:pt>
                <c:pt idx="3371">
                  <c:v>7574.4365234375</c:v>
                </c:pt>
                <c:pt idx="3372">
                  <c:v>7504.47705078125</c:v>
                </c:pt>
                <c:pt idx="3373">
                  <c:v>7389.35595703125</c:v>
                </c:pt>
                <c:pt idx="3374">
                  <c:v>7393.4365234375</c:v>
                </c:pt>
                <c:pt idx="3375">
                  <c:v>7575.8525390625</c:v>
                </c:pt>
                <c:pt idx="3376">
                  <c:v>7688.47119140625</c:v>
                </c:pt>
                <c:pt idx="3377">
                  <c:v>7453.55908203125</c:v>
                </c:pt>
                <c:pt idx="3378">
                  <c:v>7394.1396484375</c:v>
                </c:pt>
                <c:pt idx="3379">
                  <c:v>7394.35546875</c:v>
                </c:pt>
                <c:pt idx="3380">
                  <c:v>7858.03271484375</c:v>
                </c:pt>
                <c:pt idx="3381">
                  <c:v>7517.42724609375</c:v>
                </c:pt>
                <c:pt idx="3382">
                  <c:v>7530.7529296875</c:v>
                </c:pt>
                <c:pt idx="3383">
                  <c:v>7404.4609375</c:v>
                </c:pt>
                <c:pt idx="3384">
                  <c:v>7417.642578125</c:v>
                </c:pt>
                <c:pt idx="3385">
                  <c:v>7405.5517578125</c:v>
                </c:pt>
                <c:pt idx="3386">
                  <c:v>7642.50341796875</c:v>
                </c:pt>
                <c:pt idx="3387">
                  <c:v>7436.62109375</c:v>
                </c:pt>
                <c:pt idx="3388">
                  <c:v>7409.68212890625</c:v>
                </c:pt>
                <c:pt idx="3389">
                  <c:v>7793.35595703125</c:v>
                </c:pt>
                <c:pt idx="3390">
                  <c:v>7417.56005859375</c:v>
                </c:pt>
                <c:pt idx="3391">
                  <c:v>7422.19287109375</c:v>
                </c:pt>
                <c:pt idx="3392">
                  <c:v>7443.64697265625</c:v>
                </c:pt>
                <c:pt idx="3393">
                  <c:v>7422.4072265625</c:v>
                </c:pt>
                <c:pt idx="3394">
                  <c:v>7426.8349609375</c:v>
                </c:pt>
                <c:pt idx="3395">
                  <c:v>7434.97265625</c:v>
                </c:pt>
                <c:pt idx="3396">
                  <c:v>7429.478515625</c:v>
                </c:pt>
                <c:pt idx="3397">
                  <c:v>7430.7890625</c:v>
                </c:pt>
                <c:pt idx="3398">
                  <c:v>7438.0654296875</c:v>
                </c:pt>
                <c:pt idx="3399">
                  <c:v>7432.77734375</c:v>
                </c:pt>
                <c:pt idx="3400">
                  <c:v>7761.34326171875</c:v>
                </c:pt>
                <c:pt idx="3401">
                  <c:v>7435.74169921875</c:v>
                </c:pt>
                <c:pt idx="3402">
                  <c:v>7440.9501953125</c:v>
                </c:pt>
                <c:pt idx="3403">
                  <c:v>7443.580078125</c:v>
                </c:pt>
                <c:pt idx="3404">
                  <c:v>7779.3388671875</c:v>
                </c:pt>
                <c:pt idx="3405">
                  <c:v>7449.83642578125</c:v>
                </c:pt>
                <c:pt idx="3406">
                  <c:v>7599.685546875</c:v>
                </c:pt>
                <c:pt idx="3407">
                  <c:v>7450.0068359375</c:v>
                </c:pt>
                <c:pt idx="3408">
                  <c:v>7450.36328125</c:v>
                </c:pt>
                <c:pt idx="3409">
                  <c:v>7657.29443359375</c:v>
                </c:pt>
                <c:pt idx="3410">
                  <c:v>7454.35498046875</c:v>
                </c:pt>
                <c:pt idx="3411">
                  <c:v>7502.89599609375</c:v>
                </c:pt>
                <c:pt idx="3412">
                  <c:v>7459.7802734375</c:v>
                </c:pt>
                <c:pt idx="3413">
                  <c:v>7838.47900390625</c:v>
                </c:pt>
                <c:pt idx="3414">
                  <c:v>7463.12109375</c:v>
                </c:pt>
                <c:pt idx="3415">
                  <c:v>7534.23876953125</c:v>
                </c:pt>
                <c:pt idx="3416">
                  <c:v>7464.81884765625</c:v>
                </c:pt>
                <c:pt idx="3417">
                  <c:v>7474.66650390625</c:v>
                </c:pt>
                <c:pt idx="3418">
                  <c:v>7475.18310546875</c:v>
                </c:pt>
                <c:pt idx="3419">
                  <c:v>7523.68017578125</c:v>
                </c:pt>
                <c:pt idx="3420">
                  <c:v>7739.20751953125</c:v>
                </c:pt>
                <c:pt idx="3421">
                  <c:v>7976.12744140625</c:v>
                </c:pt>
                <c:pt idx="3422">
                  <c:v>7480.86767578125</c:v>
                </c:pt>
                <c:pt idx="3423">
                  <c:v>7484.3525390625</c:v>
                </c:pt>
                <c:pt idx="3424">
                  <c:v>7490.14404296875</c:v>
                </c:pt>
                <c:pt idx="3425">
                  <c:v>7759.5107421875</c:v>
                </c:pt>
                <c:pt idx="3426">
                  <c:v>7498.1884765625</c:v>
                </c:pt>
                <c:pt idx="3427">
                  <c:v>7501.77001953125</c:v>
                </c:pt>
                <c:pt idx="3428">
                  <c:v>7675.8681640625</c:v>
                </c:pt>
                <c:pt idx="3429">
                  <c:v>7726.49853515625</c:v>
                </c:pt>
                <c:pt idx="3430">
                  <c:v>7842.02783203125</c:v>
                </c:pt>
                <c:pt idx="3431">
                  <c:v>7677.92578125</c:v>
                </c:pt>
                <c:pt idx="3432">
                  <c:v>7785.037109375</c:v>
                </c:pt>
                <c:pt idx="3433">
                  <c:v>7514.9140625</c:v>
                </c:pt>
                <c:pt idx="3434">
                  <c:v>7515.71240234375</c:v>
                </c:pt>
                <c:pt idx="3435">
                  <c:v>7941.29296875</c:v>
                </c:pt>
                <c:pt idx="3436">
                  <c:v>7696.5634765625</c:v>
                </c:pt>
                <c:pt idx="3437">
                  <c:v>7522.1962890625</c:v>
                </c:pt>
                <c:pt idx="3438">
                  <c:v>7725.03369140625</c:v>
                </c:pt>
                <c:pt idx="3439">
                  <c:v>7872.2744140625</c:v>
                </c:pt>
                <c:pt idx="3440">
                  <c:v>7576.337890625</c:v>
                </c:pt>
                <c:pt idx="3441">
                  <c:v>7527.423828125</c:v>
                </c:pt>
                <c:pt idx="3442">
                  <c:v>7531.330078125</c:v>
                </c:pt>
                <c:pt idx="3443">
                  <c:v>7534.22412109375</c:v>
                </c:pt>
                <c:pt idx="3444">
                  <c:v>8051.21142578125</c:v>
                </c:pt>
                <c:pt idx="3445">
                  <c:v>7573.236328125</c:v>
                </c:pt>
                <c:pt idx="3446">
                  <c:v>7545.44677734375</c:v>
                </c:pt>
                <c:pt idx="3447">
                  <c:v>7556.95654296875</c:v>
                </c:pt>
                <c:pt idx="3448">
                  <c:v>7561.95556640625</c:v>
                </c:pt>
                <c:pt idx="3449">
                  <c:v>7948.14404296875</c:v>
                </c:pt>
                <c:pt idx="3450">
                  <c:v>7549.03662109375</c:v>
                </c:pt>
                <c:pt idx="3451">
                  <c:v>7731.255859375</c:v>
                </c:pt>
                <c:pt idx="3452">
                  <c:v>7551.06201171875</c:v>
                </c:pt>
                <c:pt idx="3453">
                  <c:v>7560.9833984375</c:v>
                </c:pt>
                <c:pt idx="3454">
                  <c:v>7767.3818359375</c:v>
                </c:pt>
                <c:pt idx="3455">
                  <c:v>7861.01318359375</c:v>
                </c:pt>
                <c:pt idx="3456">
                  <c:v>7558.64794921875</c:v>
                </c:pt>
                <c:pt idx="3457">
                  <c:v>7597.958984375</c:v>
                </c:pt>
                <c:pt idx="3458">
                  <c:v>7562.8837890625</c:v>
                </c:pt>
                <c:pt idx="3459">
                  <c:v>8006.4853515625</c:v>
                </c:pt>
                <c:pt idx="3460">
                  <c:v>7982.15234375</c:v>
                </c:pt>
                <c:pt idx="3461">
                  <c:v>7841.783203125</c:v>
                </c:pt>
                <c:pt idx="3462">
                  <c:v>7761.49609375</c:v>
                </c:pt>
                <c:pt idx="3463">
                  <c:v>7572.1923828125</c:v>
                </c:pt>
                <c:pt idx="3464">
                  <c:v>7573.3837890625</c:v>
                </c:pt>
                <c:pt idx="3465">
                  <c:v>7578.724609375</c:v>
                </c:pt>
                <c:pt idx="3466">
                  <c:v>7775.68017578125</c:v>
                </c:pt>
                <c:pt idx="3467">
                  <c:v>7582.4482421875</c:v>
                </c:pt>
                <c:pt idx="3468">
                  <c:v>7580.74609375</c:v>
                </c:pt>
                <c:pt idx="3469">
                  <c:v>7581.2509765625</c:v>
                </c:pt>
                <c:pt idx="3470">
                  <c:v>7583.6748046875</c:v>
                </c:pt>
                <c:pt idx="3471">
                  <c:v>7603.9189453125</c:v>
                </c:pt>
                <c:pt idx="3472">
                  <c:v>7589.2607421875</c:v>
                </c:pt>
                <c:pt idx="3473">
                  <c:v>7900.638671875</c:v>
                </c:pt>
                <c:pt idx="3474">
                  <c:v>7588.72900390625</c:v>
                </c:pt>
                <c:pt idx="3475">
                  <c:v>7591.47119140625</c:v>
                </c:pt>
                <c:pt idx="3476">
                  <c:v>7631.35888671875</c:v>
                </c:pt>
                <c:pt idx="3477">
                  <c:v>7614.205078125</c:v>
                </c:pt>
                <c:pt idx="3478">
                  <c:v>7965.7158203125</c:v>
                </c:pt>
                <c:pt idx="3479">
                  <c:v>7615.48828125</c:v>
                </c:pt>
                <c:pt idx="3480">
                  <c:v>7973.892578125</c:v>
                </c:pt>
                <c:pt idx="3481">
                  <c:v>7801.41455078125</c:v>
                </c:pt>
                <c:pt idx="3482">
                  <c:v>8000.109375</c:v>
                </c:pt>
                <c:pt idx="3483">
                  <c:v>8045.57666015625</c:v>
                </c:pt>
                <c:pt idx="3484">
                  <c:v>7796.654296875</c:v>
                </c:pt>
                <c:pt idx="3485">
                  <c:v>7864.4423828125</c:v>
                </c:pt>
                <c:pt idx="3486">
                  <c:v>7608.796875</c:v>
                </c:pt>
                <c:pt idx="3487">
                  <c:v>7649.80126953125</c:v>
                </c:pt>
                <c:pt idx="3488">
                  <c:v>7988.7197265625</c:v>
                </c:pt>
                <c:pt idx="3489">
                  <c:v>7614.33984375</c:v>
                </c:pt>
                <c:pt idx="3490">
                  <c:v>7615.17138671875</c:v>
                </c:pt>
                <c:pt idx="3491">
                  <c:v>7827.8720703125</c:v>
                </c:pt>
                <c:pt idx="3492">
                  <c:v>8004.27783203125</c:v>
                </c:pt>
                <c:pt idx="3493">
                  <c:v>7621.267578125</c:v>
                </c:pt>
                <c:pt idx="3494">
                  <c:v>8004.24462890625</c:v>
                </c:pt>
                <c:pt idx="3495">
                  <c:v>7623.9208984375</c:v>
                </c:pt>
                <c:pt idx="3496">
                  <c:v>7625.9423828125</c:v>
                </c:pt>
                <c:pt idx="3497">
                  <c:v>8017.84033203125</c:v>
                </c:pt>
                <c:pt idx="3498">
                  <c:v>7958.26123046875</c:v>
                </c:pt>
                <c:pt idx="3499">
                  <c:v>7630.17626953125</c:v>
                </c:pt>
                <c:pt idx="3500">
                  <c:v>8015.43701171875</c:v>
                </c:pt>
                <c:pt idx="3501">
                  <c:v>7636.54150390625</c:v>
                </c:pt>
                <c:pt idx="3502">
                  <c:v>7637.2060546875</c:v>
                </c:pt>
                <c:pt idx="3503">
                  <c:v>7946.18310546875</c:v>
                </c:pt>
                <c:pt idx="3504">
                  <c:v>7648.2919921875</c:v>
                </c:pt>
                <c:pt idx="3505">
                  <c:v>7682.455078125</c:v>
                </c:pt>
                <c:pt idx="3506">
                  <c:v>7643.693359375</c:v>
                </c:pt>
                <c:pt idx="3507">
                  <c:v>7849.8408203125</c:v>
                </c:pt>
                <c:pt idx="3508">
                  <c:v>7904.0322265625</c:v>
                </c:pt>
                <c:pt idx="3509">
                  <c:v>7640.76708984375</c:v>
                </c:pt>
                <c:pt idx="3510">
                  <c:v>8068.08447265625</c:v>
                </c:pt>
                <c:pt idx="3511">
                  <c:v>7646.65283203125</c:v>
                </c:pt>
                <c:pt idx="3512">
                  <c:v>8045.9560546875</c:v>
                </c:pt>
                <c:pt idx="3513">
                  <c:v>7723.2666015625</c:v>
                </c:pt>
                <c:pt idx="3514">
                  <c:v>7651.07080078125</c:v>
                </c:pt>
                <c:pt idx="3515">
                  <c:v>7655.7529296875</c:v>
                </c:pt>
                <c:pt idx="3516">
                  <c:v>7656.958984375</c:v>
                </c:pt>
                <c:pt idx="3517">
                  <c:v>7873.79296875</c:v>
                </c:pt>
                <c:pt idx="3518">
                  <c:v>7661.07080078125</c:v>
                </c:pt>
                <c:pt idx="3519">
                  <c:v>7681.11572265625</c:v>
                </c:pt>
                <c:pt idx="3520">
                  <c:v>8231.4169921875</c:v>
                </c:pt>
                <c:pt idx="3521">
                  <c:v>7668.701171875</c:v>
                </c:pt>
                <c:pt idx="3522">
                  <c:v>7671.96240234375</c:v>
                </c:pt>
                <c:pt idx="3523">
                  <c:v>7798.4990234375</c:v>
                </c:pt>
                <c:pt idx="3524">
                  <c:v>7753.4638671875</c:v>
                </c:pt>
                <c:pt idx="3525">
                  <c:v>7697.68017578125</c:v>
                </c:pt>
                <c:pt idx="3526">
                  <c:v>7693.2890625</c:v>
                </c:pt>
                <c:pt idx="3527">
                  <c:v>7989.71826171875</c:v>
                </c:pt>
                <c:pt idx="3528">
                  <c:v>7679.61083984375</c:v>
                </c:pt>
                <c:pt idx="3529">
                  <c:v>8125.5224609375</c:v>
                </c:pt>
                <c:pt idx="3530">
                  <c:v>7935.2958984375</c:v>
                </c:pt>
                <c:pt idx="3531">
                  <c:v>8022.42529296875</c:v>
                </c:pt>
                <c:pt idx="3532">
                  <c:v>8272.2373046875</c:v>
                </c:pt>
                <c:pt idx="3533">
                  <c:v>8161.0712890625</c:v>
                </c:pt>
                <c:pt idx="3534">
                  <c:v>7694.94287109375</c:v>
                </c:pt>
                <c:pt idx="3535">
                  <c:v>7744.72998046875</c:v>
                </c:pt>
                <c:pt idx="3536">
                  <c:v>8003.490234375</c:v>
                </c:pt>
                <c:pt idx="3537">
                  <c:v>7736.9658203125</c:v>
                </c:pt>
                <c:pt idx="3538">
                  <c:v>7700.10400390625</c:v>
                </c:pt>
                <c:pt idx="3539">
                  <c:v>7834.73974609375</c:v>
                </c:pt>
                <c:pt idx="3540">
                  <c:v>7700.42333984375</c:v>
                </c:pt>
                <c:pt idx="3541">
                  <c:v>7701.06396484375</c:v>
                </c:pt>
                <c:pt idx="3542">
                  <c:v>7784.09814453125</c:v>
                </c:pt>
                <c:pt idx="3543">
                  <c:v>7703.4677734375</c:v>
                </c:pt>
                <c:pt idx="3544">
                  <c:v>7705.01953125</c:v>
                </c:pt>
                <c:pt idx="3545">
                  <c:v>7875.68896484375</c:v>
                </c:pt>
                <c:pt idx="3546">
                  <c:v>7722.1904296875</c:v>
                </c:pt>
                <c:pt idx="3547">
                  <c:v>8133.41943359375</c:v>
                </c:pt>
                <c:pt idx="3548">
                  <c:v>7762.03564453125</c:v>
                </c:pt>
                <c:pt idx="3549">
                  <c:v>8136.005859375</c:v>
                </c:pt>
                <c:pt idx="3550">
                  <c:v>8136.80419921875</c:v>
                </c:pt>
                <c:pt idx="3551">
                  <c:v>7719.07861328125</c:v>
                </c:pt>
                <c:pt idx="3552">
                  <c:v>7720.431640625</c:v>
                </c:pt>
                <c:pt idx="3553">
                  <c:v>7720.66748046875</c:v>
                </c:pt>
                <c:pt idx="3554">
                  <c:v>7722.14599609375</c:v>
                </c:pt>
                <c:pt idx="3555">
                  <c:v>7736.857421875</c:v>
                </c:pt>
                <c:pt idx="3556">
                  <c:v>7726.79736328125</c:v>
                </c:pt>
                <c:pt idx="3557">
                  <c:v>7803.92626953125</c:v>
                </c:pt>
                <c:pt idx="3558">
                  <c:v>8164.6533203125</c:v>
                </c:pt>
                <c:pt idx="3559">
                  <c:v>7973.291015625</c:v>
                </c:pt>
                <c:pt idx="3560">
                  <c:v>7868.3095703125</c:v>
                </c:pt>
                <c:pt idx="3561">
                  <c:v>7786.8935546875</c:v>
                </c:pt>
                <c:pt idx="3562">
                  <c:v>8079.56494140625</c:v>
                </c:pt>
                <c:pt idx="3563">
                  <c:v>7870.9306640625</c:v>
                </c:pt>
                <c:pt idx="3564">
                  <c:v>7801.6162109375</c:v>
                </c:pt>
                <c:pt idx="3565">
                  <c:v>7751.29296875</c:v>
                </c:pt>
                <c:pt idx="3566">
                  <c:v>7763.35498046875</c:v>
                </c:pt>
                <c:pt idx="3567">
                  <c:v>8203.30078125</c:v>
                </c:pt>
                <c:pt idx="3568">
                  <c:v>8191.10986328125</c:v>
                </c:pt>
                <c:pt idx="3569">
                  <c:v>7759.62060546875</c:v>
                </c:pt>
                <c:pt idx="3570">
                  <c:v>8368.068359375</c:v>
                </c:pt>
                <c:pt idx="3571">
                  <c:v>7828.10302734375</c:v>
                </c:pt>
                <c:pt idx="3572">
                  <c:v>8218.4287109375</c:v>
                </c:pt>
                <c:pt idx="3573">
                  <c:v>8139.38232421875</c:v>
                </c:pt>
                <c:pt idx="3574">
                  <c:v>7902.23095703125</c:v>
                </c:pt>
                <c:pt idx="3575">
                  <c:v>7771.5576171875</c:v>
                </c:pt>
                <c:pt idx="3576">
                  <c:v>7767.955078125</c:v>
                </c:pt>
                <c:pt idx="3577">
                  <c:v>8206.9921875</c:v>
                </c:pt>
                <c:pt idx="3578">
                  <c:v>7939.64599609375</c:v>
                </c:pt>
                <c:pt idx="3579">
                  <c:v>8153.07373046875</c:v>
                </c:pt>
                <c:pt idx="3580">
                  <c:v>7786.8125</c:v>
                </c:pt>
                <c:pt idx="3581">
                  <c:v>7776.2783203125</c:v>
                </c:pt>
                <c:pt idx="3582">
                  <c:v>7779.611328125</c:v>
                </c:pt>
                <c:pt idx="3583">
                  <c:v>7826.58447265625</c:v>
                </c:pt>
                <c:pt idx="3584">
                  <c:v>7930.50146484375</c:v>
                </c:pt>
                <c:pt idx="3585">
                  <c:v>8045.02294921875</c:v>
                </c:pt>
                <c:pt idx="3586">
                  <c:v>7789.951171875</c:v>
                </c:pt>
                <c:pt idx="3587">
                  <c:v>8294.4150390625</c:v>
                </c:pt>
                <c:pt idx="3588">
                  <c:v>7985.1787109375</c:v>
                </c:pt>
                <c:pt idx="3589">
                  <c:v>7819.13427734375</c:v>
                </c:pt>
                <c:pt idx="3590">
                  <c:v>8247.3876953125</c:v>
                </c:pt>
                <c:pt idx="3591">
                  <c:v>7805.0625</c:v>
                </c:pt>
                <c:pt idx="3592">
                  <c:v>7892.7158203125</c:v>
                </c:pt>
                <c:pt idx="3593">
                  <c:v>7834.43359375</c:v>
                </c:pt>
                <c:pt idx="3594">
                  <c:v>7989.900390625</c:v>
                </c:pt>
                <c:pt idx="3595">
                  <c:v>8325.6142578125</c:v>
                </c:pt>
                <c:pt idx="3596">
                  <c:v>7975.55517578125</c:v>
                </c:pt>
                <c:pt idx="3597">
                  <c:v>7815.8935546875</c:v>
                </c:pt>
                <c:pt idx="3598">
                  <c:v>7831.01806640625</c:v>
                </c:pt>
                <c:pt idx="3599">
                  <c:v>8308.287109375</c:v>
                </c:pt>
                <c:pt idx="3600">
                  <c:v>7849.22900390625</c:v>
                </c:pt>
                <c:pt idx="3601">
                  <c:v>7898.705078125</c:v>
                </c:pt>
                <c:pt idx="3602">
                  <c:v>7824.70263671875</c:v>
                </c:pt>
                <c:pt idx="3603">
                  <c:v>7826.24462890625</c:v>
                </c:pt>
                <c:pt idx="3604">
                  <c:v>8292.333984375</c:v>
                </c:pt>
                <c:pt idx="3605">
                  <c:v>7831.0419921875</c:v>
                </c:pt>
                <c:pt idx="3606">
                  <c:v>8018.76123046875</c:v>
                </c:pt>
                <c:pt idx="3607">
                  <c:v>7851.28759765625</c:v>
                </c:pt>
                <c:pt idx="3608">
                  <c:v>8300.25</c:v>
                </c:pt>
                <c:pt idx="3609">
                  <c:v>7838.63671875</c:v>
                </c:pt>
                <c:pt idx="3610">
                  <c:v>8084.3984375</c:v>
                </c:pt>
                <c:pt idx="3611">
                  <c:v>7841.53564453125</c:v>
                </c:pt>
                <c:pt idx="3612">
                  <c:v>7841.337890625</c:v>
                </c:pt>
                <c:pt idx="3613">
                  <c:v>7921.990234375</c:v>
                </c:pt>
                <c:pt idx="3614">
                  <c:v>7850.37646484375</c:v>
                </c:pt>
                <c:pt idx="3615">
                  <c:v>7861.6826171875</c:v>
                </c:pt>
                <c:pt idx="3616">
                  <c:v>8134.4228515625</c:v>
                </c:pt>
                <c:pt idx="3617">
                  <c:v>8164.0341796875</c:v>
                </c:pt>
                <c:pt idx="3618">
                  <c:v>8325.7666015625</c:v>
                </c:pt>
                <c:pt idx="3619">
                  <c:v>7932.8046875</c:v>
                </c:pt>
                <c:pt idx="3620">
                  <c:v>7921.013671875</c:v>
                </c:pt>
                <c:pt idx="3621">
                  <c:v>7862.95263671875</c:v>
                </c:pt>
                <c:pt idx="3622">
                  <c:v>7857.6767578125</c:v>
                </c:pt>
                <c:pt idx="3623">
                  <c:v>7865.38134765625</c:v>
                </c:pt>
                <c:pt idx="3624">
                  <c:v>7895.859375</c:v>
                </c:pt>
                <c:pt idx="3625">
                  <c:v>8149.6357421875</c:v>
                </c:pt>
                <c:pt idx="3626">
                  <c:v>7867.40185546875</c:v>
                </c:pt>
                <c:pt idx="3627">
                  <c:v>8515.5537109375</c:v>
                </c:pt>
                <c:pt idx="3628">
                  <c:v>8098.59619140625</c:v>
                </c:pt>
                <c:pt idx="3629">
                  <c:v>8099.45458984375</c:v>
                </c:pt>
                <c:pt idx="3630">
                  <c:v>7868.86328125</c:v>
                </c:pt>
                <c:pt idx="3631">
                  <c:v>8160.39013671875</c:v>
                </c:pt>
                <c:pt idx="3632">
                  <c:v>7963.52294921875</c:v>
                </c:pt>
                <c:pt idx="3633">
                  <c:v>8266.5224609375</c:v>
                </c:pt>
                <c:pt idx="3634">
                  <c:v>8355.021484375</c:v>
                </c:pt>
                <c:pt idx="3635">
                  <c:v>8270.783203125</c:v>
                </c:pt>
                <c:pt idx="3636">
                  <c:v>7890.86279296875</c:v>
                </c:pt>
                <c:pt idx="3637">
                  <c:v>8417.490234375</c:v>
                </c:pt>
                <c:pt idx="3638">
                  <c:v>7880.24072265625</c:v>
                </c:pt>
                <c:pt idx="3639">
                  <c:v>8316.22265625</c:v>
                </c:pt>
                <c:pt idx="3640">
                  <c:v>7887.5869140625</c:v>
                </c:pt>
                <c:pt idx="3641">
                  <c:v>7900.9599609375</c:v>
                </c:pt>
                <c:pt idx="3642">
                  <c:v>7893.072265625</c:v>
                </c:pt>
                <c:pt idx="3643">
                  <c:v>7900.7578125</c:v>
                </c:pt>
                <c:pt idx="3644">
                  <c:v>8395.6279296875</c:v>
                </c:pt>
                <c:pt idx="3645">
                  <c:v>8214.2998046875</c:v>
                </c:pt>
                <c:pt idx="3646">
                  <c:v>7925.30615234375</c:v>
                </c:pt>
                <c:pt idx="3647">
                  <c:v>8319.3525390625</c:v>
                </c:pt>
                <c:pt idx="3648">
                  <c:v>7920.22265625</c:v>
                </c:pt>
                <c:pt idx="3649">
                  <c:v>8409.4521484375</c:v>
                </c:pt>
                <c:pt idx="3650">
                  <c:v>7916.078125</c:v>
                </c:pt>
                <c:pt idx="3651">
                  <c:v>8323.9775390625</c:v>
                </c:pt>
                <c:pt idx="3652">
                  <c:v>7915.72119140625</c:v>
                </c:pt>
                <c:pt idx="3653">
                  <c:v>8287.2900390625</c:v>
                </c:pt>
                <c:pt idx="3654">
                  <c:v>7921.57177734375</c:v>
                </c:pt>
                <c:pt idx="3655">
                  <c:v>7923.240234375</c:v>
                </c:pt>
                <c:pt idx="3656">
                  <c:v>7926.14892578125</c:v>
                </c:pt>
                <c:pt idx="3657">
                  <c:v>8431.1689453125</c:v>
                </c:pt>
                <c:pt idx="3658">
                  <c:v>8457.9130859375</c:v>
                </c:pt>
                <c:pt idx="3659">
                  <c:v>7931.1728515625</c:v>
                </c:pt>
                <c:pt idx="3660">
                  <c:v>7944.51953125</c:v>
                </c:pt>
                <c:pt idx="3661">
                  <c:v>8349.2392578125</c:v>
                </c:pt>
                <c:pt idx="3662">
                  <c:v>8286.6259765625</c:v>
                </c:pt>
                <c:pt idx="3663">
                  <c:v>7952.53564453125</c:v>
                </c:pt>
                <c:pt idx="3664">
                  <c:v>7950.63232421875</c:v>
                </c:pt>
                <c:pt idx="3665">
                  <c:v>8329.1142578125</c:v>
                </c:pt>
                <c:pt idx="3666">
                  <c:v>7951.8232421875</c:v>
                </c:pt>
                <c:pt idx="3667">
                  <c:v>8187.8955078125</c:v>
                </c:pt>
                <c:pt idx="3668">
                  <c:v>8279.4296875</c:v>
                </c:pt>
                <c:pt idx="3669">
                  <c:v>7976.595703125</c:v>
                </c:pt>
                <c:pt idx="3670">
                  <c:v>8524.8935546875</c:v>
                </c:pt>
                <c:pt idx="3671">
                  <c:v>8433.9921875</c:v>
                </c:pt>
                <c:pt idx="3672">
                  <c:v>7973.708984375</c:v>
                </c:pt>
                <c:pt idx="3673">
                  <c:v>8213.8134765625</c:v>
                </c:pt>
                <c:pt idx="3674">
                  <c:v>8500.4990234375</c:v>
                </c:pt>
                <c:pt idx="3675">
                  <c:v>8525.078125</c:v>
                </c:pt>
                <c:pt idx="3676">
                  <c:v>8373.0380859375</c:v>
                </c:pt>
                <c:pt idx="3677">
                  <c:v>8375.0546875</c:v>
                </c:pt>
                <c:pt idx="3678">
                  <c:v>7981.6357421875</c:v>
                </c:pt>
                <c:pt idx="3679">
                  <c:v>7990.98291015625</c:v>
                </c:pt>
                <c:pt idx="3680">
                  <c:v>7992.013671875</c:v>
                </c:pt>
                <c:pt idx="3681">
                  <c:v>8142.21044921875</c:v>
                </c:pt>
                <c:pt idx="3682">
                  <c:v>8005.6630859375</c:v>
                </c:pt>
                <c:pt idx="3683">
                  <c:v>7999.349609375</c:v>
                </c:pt>
                <c:pt idx="3684">
                  <c:v>8403.755859375</c:v>
                </c:pt>
                <c:pt idx="3685">
                  <c:v>8004.49951171875</c:v>
                </c:pt>
                <c:pt idx="3686">
                  <c:v>8008.3818359375</c:v>
                </c:pt>
                <c:pt idx="3687">
                  <c:v>8573.232421875</c:v>
                </c:pt>
                <c:pt idx="3688">
                  <c:v>8481.072265625</c:v>
                </c:pt>
                <c:pt idx="3689">
                  <c:v>8029.11767578125</c:v>
                </c:pt>
                <c:pt idx="3690">
                  <c:v>8034.6923828125</c:v>
                </c:pt>
                <c:pt idx="3691">
                  <c:v>8034.07470703125</c:v>
                </c:pt>
                <c:pt idx="3692">
                  <c:v>8025.6259765625</c:v>
                </c:pt>
                <c:pt idx="3693">
                  <c:v>8032.63525390625</c:v>
                </c:pt>
                <c:pt idx="3694">
                  <c:v>8588.3330078125</c:v>
                </c:pt>
                <c:pt idx="3695">
                  <c:v>8320.2548828125</c:v>
                </c:pt>
                <c:pt idx="3696">
                  <c:v>8046.62841796875</c:v>
                </c:pt>
                <c:pt idx="3697">
                  <c:v>8091.248046875</c:v>
                </c:pt>
                <c:pt idx="3698">
                  <c:v>8059.63037109375</c:v>
                </c:pt>
                <c:pt idx="3699">
                  <c:v>8050.8701171875</c:v>
                </c:pt>
                <c:pt idx="3700">
                  <c:v>8313.6640625</c:v>
                </c:pt>
                <c:pt idx="3701">
                  <c:v>8063.98876953125</c:v>
                </c:pt>
                <c:pt idx="3702">
                  <c:v>8159.3583984375</c:v>
                </c:pt>
                <c:pt idx="3703">
                  <c:v>8529.416015625</c:v>
                </c:pt>
                <c:pt idx="3704">
                  <c:v>8059.59375</c:v>
                </c:pt>
                <c:pt idx="3705">
                  <c:v>8537.2373046875</c:v>
                </c:pt>
                <c:pt idx="3706">
                  <c:v>8064.5009765625</c:v>
                </c:pt>
                <c:pt idx="3707">
                  <c:v>8067.56591796875</c:v>
                </c:pt>
                <c:pt idx="3708">
                  <c:v>8340.822265625</c:v>
                </c:pt>
                <c:pt idx="3709">
                  <c:v>8361.5517578125</c:v>
                </c:pt>
                <c:pt idx="3710">
                  <c:v>8643.740234375</c:v>
                </c:pt>
                <c:pt idx="3711">
                  <c:v>8098.01025390625</c:v>
                </c:pt>
                <c:pt idx="3712">
                  <c:v>8084.34716796875</c:v>
                </c:pt>
                <c:pt idx="3713">
                  <c:v>8563.4990234375</c:v>
                </c:pt>
                <c:pt idx="3714">
                  <c:v>8083.21630859375</c:v>
                </c:pt>
                <c:pt idx="3715">
                  <c:v>8516.603515625</c:v>
                </c:pt>
                <c:pt idx="3716">
                  <c:v>8596.6611328125</c:v>
                </c:pt>
                <c:pt idx="3717">
                  <c:v>8520.7412109375</c:v>
                </c:pt>
                <c:pt idx="3718">
                  <c:v>8298.361328125</c:v>
                </c:pt>
                <c:pt idx="3719">
                  <c:v>8140.74853515625</c:v>
                </c:pt>
                <c:pt idx="3720">
                  <c:v>8092.31689453125</c:v>
                </c:pt>
                <c:pt idx="3721">
                  <c:v>8207.0263671875</c:v>
                </c:pt>
                <c:pt idx="3722">
                  <c:v>8435.6142578125</c:v>
                </c:pt>
                <c:pt idx="3723">
                  <c:v>8145.365234375</c:v>
                </c:pt>
                <c:pt idx="3724">
                  <c:v>8388.8671875</c:v>
                </c:pt>
                <c:pt idx="3725">
                  <c:v>8545.0576171875</c:v>
                </c:pt>
                <c:pt idx="3726">
                  <c:v>8714.6513671875</c:v>
                </c:pt>
                <c:pt idx="3727">
                  <c:v>8291.3232421875</c:v>
                </c:pt>
                <c:pt idx="3728">
                  <c:v>8692.423828125</c:v>
                </c:pt>
                <c:pt idx="3729">
                  <c:v>8407.1806640625</c:v>
                </c:pt>
                <c:pt idx="3730">
                  <c:v>8115.85302734375</c:v>
                </c:pt>
                <c:pt idx="3731">
                  <c:v>8570.92578125</c:v>
                </c:pt>
                <c:pt idx="3732">
                  <c:v>8566.89453125</c:v>
                </c:pt>
                <c:pt idx="3733">
                  <c:v>8122.2607421875</c:v>
                </c:pt>
                <c:pt idx="3734">
                  <c:v>8122.56640625</c:v>
                </c:pt>
                <c:pt idx="3735">
                  <c:v>8411.91796875</c:v>
                </c:pt>
                <c:pt idx="3736">
                  <c:v>8139.41162109375</c:v>
                </c:pt>
                <c:pt idx="3737">
                  <c:v>8132.59130859375</c:v>
                </c:pt>
                <c:pt idx="3738">
                  <c:v>8147.38525390625</c:v>
                </c:pt>
                <c:pt idx="3739">
                  <c:v>8516.255859375</c:v>
                </c:pt>
                <c:pt idx="3740">
                  <c:v>8715.7919921875</c:v>
                </c:pt>
                <c:pt idx="3741">
                  <c:v>8132.130859375</c:v>
                </c:pt>
                <c:pt idx="3742">
                  <c:v>8132.3828125</c:v>
                </c:pt>
                <c:pt idx="3743">
                  <c:v>8149.16259765625</c:v>
                </c:pt>
                <c:pt idx="3744">
                  <c:v>8138.94921875</c:v>
                </c:pt>
                <c:pt idx="3745">
                  <c:v>8644.48828125</c:v>
                </c:pt>
                <c:pt idx="3746">
                  <c:v>8734.759765625</c:v>
                </c:pt>
                <c:pt idx="3747">
                  <c:v>8173.5068359375</c:v>
                </c:pt>
                <c:pt idx="3748">
                  <c:v>8447.8564453125</c:v>
                </c:pt>
                <c:pt idx="3749">
                  <c:v>8463.666015625</c:v>
                </c:pt>
                <c:pt idx="3750">
                  <c:v>8790.9140625</c:v>
                </c:pt>
                <c:pt idx="3751">
                  <c:v>8165.39306640625</c:v>
                </c:pt>
                <c:pt idx="3752">
                  <c:v>8228.3681640625</c:v>
                </c:pt>
                <c:pt idx="3753">
                  <c:v>8786.5224609375</c:v>
                </c:pt>
                <c:pt idx="3754">
                  <c:v>8708.34765625</c:v>
                </c:pt>
                <c:pt idx="3755">
                  <c:v>8773.001953125</c:v>
                </c:pt>
                <c:pt idx="3756">
                  <c:v>8252.8662109375</c:v>
                </c:pt>
                <c:pt idx="3757">
                  <c:v>8676.2958984375</c:v>
                </c:pt>
                <c:pt idx="3758">
                  <c:v>8674.9560546875</c:v>
                </c:pt>
                <c:pt idx="3759">
                  <c:v>8503.4931640625</c:v>
                </c:pt>
                <c:pt idx="3760">
                  <c:v>8820.8857421875</c:v>
                </c:pt>
                <c:pt idx="3761">
                  <c:v>8825.9140625</c:v>
                </c:pt>
                <c:pt idx="3762">
                  <c:v>8330.3974609375</c:v>
                </c:pt>
                <c:pt idx="3763">
                  <c:v>8828.6533203125</c:v>
                </c:pt>
                <c:pt idx="3764">
                  <c:v>8217.888671875</c:v>
                </c:pt>
                <c:pt idx="3765">
                  <c:v>8240.732421875</c:v>
                </c:pt>
                <c:pt idx="3766">
                  <c:v>8325.099609375</c:v>
                </c:pt>
                <c:pt idx="3767">
                  <c:v>8238.2509765625</c:v>
                </c:pt>
                <c:pt idx="3768">
                  <c:v>8272.3837890625</c:v>
                </c:pt>
                <c:pt idx="3769">
                  <c:v>8907.326171875</c:v>
                </c:pt>
                <c:pt idx="3770">
                  <c:v>8852.7138671875</c:v>
                </c:pt>
                <c:pt idx="3771">
                  <c:v>8853.068359375</c:v>
                </c:pt>
                <c:pt idx="3772">
                  <c:v>8272.296875</c:v>
                </c:pt>
                <c:pt idx="3773">
                  <c:v>8272.017578125</c:v>
                </c:pt>
                <c:pt idx="3774">
                  <c:v>8278.7158203125</c:v>
                </c:pt>
                <c:pt idx="3775">
                  <c:v>8691.466796875</c:v>
                </c:pt>
                <c:pt idx="3776">
                  <c:v>8747.0732421875</c:v>
                </c:pt>
                <c:pt idx="3777">
                  <c:v>8250.58203125</c:v>
                </c:pt>
                <c:pt idx="3778">
                  <c:v>8536.7255859375</c:v>
                </c:pt>
                <c:pt idx="3779">
                  <c:v>8860.1064453125</c:v>
                </c:pt>
                <c:pt idx="3780">
                  <c:v>8252.119140625</c:v>
                </c:pt>
                <c:pt idx="3781">
                  <c:v>8616.1533203125</c:v>
                </c:pt>
                <c:pt idx="3782">
                  <c:v>8890.318359375</c:v>
                </c:pt>
                <c:pt idx="3783">
                  <c:v>8894.646484375</c:v>
                </c:pt>
                <c:pt idx="3784">
                  <c:v>8611.349609375</c:v>
                </c:pt>
                <c:pt idx="3785">
                  <c:v>8876.5810546875</c:v>
                </c:pt>
                <c:pt idx="3786">
                  <c:v>8272.4736328125</c:v>
                </c:pt>
                <c:pt idx="3787">
                  <c:v>8903.349609375</c:v>
                </c:pt>
                <c:pt idx="3788">
                  <c:v>8769.9677734375</c:v>
                </c:pt>
                <c:pt idx="3789">
                  <c:v>8270.78125</c:v>
                </c:pt>
                <c:pt idx="3790">
                  <c:v>8888.0224609375</c:v>
                </c:pt>
                <c:pt idx="3791">
                  <c:v>8273.56640625</c:v>
                </c:pt>
                <c:pt idx="3792">
                  <c:v>8922.28515625</c:v>
                </c:pt>
                <c:pt idx="3793">
                  <c:v>8307.1279296875</c:v>
                </c:pt>
                <c:pt idx="3794">
                  <c:v>8651.06640625</c:v>
                </c:pt>
                <c:pt idx="3795">
                  <c:v>8303.3798828125</c:v>
                </c:pt>
                <c:pt idx="3796">
                  <c:v>8950.283203125</c:v>
                </c:pt>
                <c:pt idx="3797">
                  <c:v>8324.013671875</c:v>
                </c:pt>
                <c:pt idx="3798">
                  <c:v>8319.6064453125</c:v>
                </c:pt>
                <c:pt idx="3799">
                  <c:v>8396.7099609375</c:v>
                </c:pt>
                <c:pt idx="3800">
                  <c:v>8707.40625</c:v>
                </c:pt>
                <c:pt idx="3801">
                  <c:v>8977.6826171875</c:v>
                </c:pt>
                <c:pt idx="3802">
                  <c:v>8319.2822265625</c:v>
                </c:pt>
                <c:pt idx="3803">
                  <c:v>8764.876953125</c:v>
                </c:pt>
                <c:pt idx="3804">
                  <c:v>8915.5205078125</c:v>
                </c:pt>
                <c:pt idx="3805">
                  <c:v>8333.728515625</c:v>
                </c:pt>
                <c:pt idx="3806">
                  <c:v>9003.3173828125</c:v>
                </c:pt>
                <c:pt idx="3807">
                  <c:v>8983.5830078125</c:v>
                </c:pt>
                <c:pt idx="3808">
                  <c:v>8790.076171875</c:v>
                </c:pt>
                <c:pt idx="3809">
                  <c:v>8366.8388671875</c:v>
                </c:pt>
                <c:pt idx="3810">
                  <c:v>8884.2294921875</c:v>
                </c:pt>
                <c:pt idx="3811">
                  <c:v>8999.951171875</c:v>
                </c:pt>
                <c:pt idx="3812">
                  <c:v>8714.884765625</c:v>
                </c:pt>
                <c:pt idx="3813">
                  <c:v>8915.4130859375</c:v>
                </c:pt>
                <c:pt idx="3814">
                  <c:v>8452.5068359375</c:v>
                </c:pt>
                <c:pt idx="3815">
                  <c:v>8361.5458984375</c:v>
                </c:pt>
                <c:pt idx="3816">
                  <c:v>8819.2861328125</c:v>
                </c:pt>
                <c:pt idx="3817">
                  <c:v>8467.30078125</c:v>
                </c:pt>
                <c:pt idx="3818">
                  <c:v>8372.8876953125</c:v>
                </c:pt>
                <c:pt idx="3819">
                  <c:v>8382.8837890625</c:v>
                </c:pt>
                <c:pt idx="3820">
                  <c:v>8945.0205078125</c:v>
                </c:pt>
                <c:pt idx="3821">
                  <c:v>9122.73046875</c:v>
                </c:pt>
                <c:pt idx="3822">
                  <c:v>8437.33203125</c:v>
                </c:pt>
                <c:pt idx="3823">
                  <c:v>9010.0751953125</c:v>
                </c:pt>
                <c:pt idx="3824">
                  <c:v>8600.9853515625</c:v>
                </c:pt>
                <c:pt idx="3825">
                  <c:v>9104.6630859375</c:v>
                </c:pt>
                <c:pt idx="3826">
                  <c:v>8498.2666015625</c:v>
                </c:pt>
                <c:pt idx="3827">
                  <c:v>9028.6884765625</c:v>
                </c:pt>
                <c:pt idx="3828">
                  <c:v>8996.810546875</c:v>
                </c:pt>
                <c:pt idx="3829">
                  <c:v>8947.08984375</c:v>
                </c:pt>
                <c:pt idx="3830">
                  <c:v>8615.6826171875</c:v>
                </c:pt>
                <c:pt idx="3831">
                  <c:v>8490.421875</c:v>
                </c:pt>
                <c:pt idx="3832">
                  <c:v>8550.375</c:v>
                </c:pt>
                <c:pt idx="3833">
                  <c:v>8611.24609375</c:v>
                </c:pt>
                <c:pt idx="3834">
                  <c:v>8497.1123046875</c:v>
                </c:pt>
                <c:pt idx="3835">
                  <c:v>8450.5576171875</c:v>
                </c:pt>
                <c:pt idx="3836">
                  <c:v>8974.3017578125</c:v>
                </c:pt>
                <c:pt idx="3837">
                  <c:v>8482.4306640625</c:v>
                </c:pt>
                <c:pt idx="3838">
                  <c:v>8624.26953125</c:v>
                </c:pt>
                <c:pt idx="3839">
                  <c:v>8939.48046875</c:v>
                </c:pt>
                <c:pt idx="3840">
                  <c:v>8655.7255859375</c:v>
                </c:pt>
                <c:pt idx="3841">
                  <c:v>8658.11328125</c:v>
                </c:pt>
                <c:pt idx="3842">
                  <c:v>9204.826171875</c:v>
                </c:pt>
                <c:pt idx="3843">
                  <c:v>8552.3994140625</c:v>
                </c:pt>
                <c:pt idx="3844">
                  <c:v>9100.4091796875</c:v>
                </c:pt>
                <c:pt idx="3845">
                  <c:v>9042.865234375</c:v>
                </c:pt>
                <c:pt idx="3846">
                  <c:v>9202.05859375</c:v>
                </c:pt>
                <c:pt idx="3847">
                  <c:v>9102.9013671875</c:v>
                </c:pt>
                <c:pt idx="3848">
                  <c:v>9204.5576171875</c:v>
                </c:pt>
                <c:pt idx="3849">
                  <c:v>8532.9404296875</c:v>
                </c:pt>
                <c:pt idx="3850">
                  <c:v>9105.9853515625</c:v>
                </c:pt>
                <c:pt idx="3851">
                  <c:v>8519.2861328125</c:v>
                </c:pt>
                <c:pt idx="3852">
                  <c:v>9116.6201171875</c:v>
                </c:pt>
                <c:pt idx="3853">
                  <c:v>8998.8896484375</c:v>
                </c:pt>
                <c:pt idx="3854">
                  <c:v>8571.818359375</c:v>
                </c:pt>
                <c:pt idx="3855">
                  <c:v>9230.0693359375</c:v>
                </c:pt>
                <c:pt idx="3856">
                  <c:v>8715.435546875</c:v>
                </c:pt>
                <c:pt idx="3857">
                  <c:v>8727.0341796875</c:v>
                </c:pt>
                <c:pt idx="3858">
                  <c:v>9050.1416015625</c:v>
                </c:pt>
                <c:pt idx="3859">
                  <c:v>8535.4765625</c:v>
                </c:pt>
                <c:pt idx="3860">
                  <c:v>9151.8642578125</c:v>
                </c:pt>
                <c:pt idx="3861">
                  <c:v>9153.1728515625</c:v>
                </c:pt>
                <c:pt idx="3862">
                  <c:v>8589.3193359375</c:v>
                </c:pt>
                <c:pt idx="3863">
                  <c:v>8571.0322265625</c:v>
                </c:pt>
                <c:pt idx="3864">
                  <c:v>8765.1083984375</c:v>
                </c:pt>
                <c:pt idx="3865">
                  <c:v>8674.8115234375</c:v>
                </c:pt>
                <c:pt idx="3866">
                  <c:v>8770.33984375</c:v>
                </c:pt>
                <c:pt idx="3867">
                  <c:v>9379.5546875</c:v>
                </c:pt>
                <c:pt idx="3868">
                  <c:v>9257.3349609375</c:v>
                </c:pt>
                <c:pt idx="3869">
                  <c:v>8785.8857421875</c:v>
                </c:pt>
                <c:pt idx="3870">
                  <c:v>8594.7197265625</c:v>
                </c:pt>
                <c:pt idx="3871">
                  <c:v>8618.0302734375</c:v>
                </c:pt>
                <c:pt idx="3872">
                  <c:v>9248.525390625</c:v>
                </c:pt>
                <c:pt idx="3873">
                  <c:v>9255.8193359375</c:v>
                </c:pt>
                <c:pt idx="3874">
                  <c:v>8612.947265625</c:v>
                </c:pt>
                <c:pt idx="3875">
                  <c:v>8838.68359375</c:v>
                </c:pt>
                <c:pt idx="3876">
                  <c:v>8772.98828125</c:v>
                </c:pt>
                <c:pt idx="3877">
                  <c:v>8764.3759765625</c:v>
                </c:pt>
                <c:pt idx="3878">
                  <c:v>9130.25</c:v>
                </c:pt>
                <c:pt idx="3879">
                  <c:v>8623.953125</c:v>
                </c:pt>
                <c:pt idx="3880">
                  <c:v>8842.5009765625</c:v>
                </c:pt>
                <c:pt idx="3881">
                  <c:v>8840.2060546875</c:v>
                </c:pt>
                <c:pt idx="3882">
                  <c:v>9077.8388671875</c:v>
                </c:pt>
                <c:pt idx="3883">
                  <c:v>9146.1474609375</c:v>
                </c:pt>
                <c:pt idx="3884">
                  <c:v>8693.216796875</c:v>
                </c:pt>
                <c:pt idx="3885">
                  <c:v>8657.236328125</c:v>
                </c:pt>
                <c:pt idx="3886">
                  <c:v>8734.08984375</c:v>
                </c:pt>
                <c:pt idx="3887">
                  <c:v>8714.3515625</c:v>
                </c:pt>
                <c:pt idx="3888">
                  <c:v>8699.3486328125</c:v>
                </c:pt>
                <c:pt idx="3889">
                  <c:v>8703.06640625</c:v>
                </c:pt>
                <c:pt idx="3890">
                  <c:v>8647.931640625</c:v>
                </c:pt>
                <c:pt idx="3891">
                  <c:v>8907.716796875</c:v>
                </c:pt>
                <c:pt idx="3892">
                  <c:v>8653.5927734375</c:v>
                </c:pt>
                <c:pt idx="3893">
                  <c:v>8654.470703125</c:v>
                </c:pt>
                <c:pt idx="3894">
                  <c:v>8928.3505859375</c:v>
                </c:pt>
                <c:pt idx="3895">
                  <c:v>8700.244140625</c:v>
                </c:pt>
                <c:pt idx="3896">
                  <c:v>8801.2451171875</c:v>
                </c:pt>
                <c:pt idx="3897">
                  <c:v>9003.556640625</c:v>
                </c:pt>
                <c:pt idx="3898">
                  <c:v>9045.744140625</c:v>
                </c:pt>
                <c:pt idx="3899">
                  <c:v>8745.40625</c:v>
                </c:pt>
                <c:pt idx="3900">
                  <c:v>8734.4814453125</c:v>
                </c:pt>
                <c:pt idx="3901">
                  <c:v>8734.9130859375</c:v>
                </c:pt>
                <c:pt idx="3902">
                  <c:v>9075.947265625</c:v>
                </c:pt>
                <c:pt idx="3903">
                  <c:v>9083.9677734375</c:v>
                </c:pt>
                <c:pt idx="3904">
                  <c:v>8801.318359375</c:v>
                </c:pt>
                <c:pt idx="3905">
                  <c:v>8741.69140625</c:v>
                </c:pt>
                <c:pt idx="3906">
                  <c:v>8810.6875</c:v>
                </c:pt>
                <c:pt idx="3907">
                  <c:v>9208.5322265625</c:v>
                </c:pt>
                <c:pt idx="3908">
                  <c:v>9309.529296875</c:v>
                </c:pt>
                <c:pt idx="3909">
                  <c:v>8752.5244140625</c:v>
                </c:pt>
                <c:pt idx="3910">
                  <c:v>9446.484375</c:v>
                </c:pt>
                <c:pt idx="3911">
                  <c:v>9020.1904296875</c:v>
                </c:pt>
                <c:pt idx="3912">
                  <c:v>8811.3427734375</c:v>
                </c:pt>
                <c:pt idx="3913">
                  <c:v>8779.36328125</c:v>
                </c:pt>
                <c:pt idx="3914">
                  <c:v>8855.9755859375</c:v>
                </c:pt>
                <c:pt idx="3915">
                  <c:v>8804.322265625</c:v>
                </c:pt>
                <c:pt idx="3916">
                  <c:v>8802.1640625</c:v>
                </c:pt>
                <c:pt idx="3917">
                  <c:v>8777.9365234375</c:v>
                </c:pt>
                <c:pt idx="3918">
                  <c:v>8930.705078125</c:v>
                </c:pt>
                <c:pt idx="3919">
                  <c:v>8778.6484375</c:v>
                </c:pt>
                <c:pt idx="3920">
                  <c:v>9063.06640625</c:v>
                </c:pt>
                <c:pt idx="3921">
                  <c:v>9235.0458984375</c:v>
                </c:pt>
                <c:pt idx="3922">
                  <c:v>9058.751953125</c:v>
                </c:pt>
                <c:pt idx="3923">
                  <c:v>8895.7119140625</c:v>
                </c:pt>
                <c:pt idx="3924">
                  <c:v>8879.466796875</c:v>
                </c:pt>
                <c:pt idx="3925">
                  <c:v>8868.0400390625</c:v>
                </c:pt>
                <c:pt idx="3926">
                  <c:v>8910.7568359375</c:v>
                </c:pt>
                <c:pt idx="3927">
                  <c:v>8921.056640625</c:v>
                </c:pt>
                <c:pt idx="3928">
                  <c:v>8894.8525390625</c:v>
                </c:pt>
                <c:pt idx="3929">
                  <c:v>8931.6533203125</c:v>
                </c:pt>
                <c:pt idx="3930">
                  <c:v>8900.41796875</c:v>
                </c:pt>
                <c:pt idx="3931">
                  <c:v>8912.947265625</c:v>
                </c:pt>
                <c:pt idx="3932">
                  <c:v>8933.2705078125</c:v>
                </c:pt>
                <c:pt idx="3933">
                  <c:v>8900.4013671875</c:v>
                </c:pt>
                <c:pt idx="3934">
                  <c:v>8830.92578125</c:v>
                </c:pt>
                <c:pt idx="3935">
                  <c:v>8938.09765625</c:v>
                </c:pt>
                <c:pt idx="3936">
                  <c:v>9573.0703125</c:v>
                </c:pt>
                <c:pt idx="3937">
                  <c:v>8896.8515625</c:v>
                </c:pt>
                <c:pt idx="3938">
                  <c:v>8886.5224609375</c:v>
                </c:pt>
                <c:pt idx="3939">
                  <c:v>8930.7783203125</c:v>
                </c:pt>
                <c:pt idx="3940">
                  <c:v>8857.5595703125</c:v>
                </c:pt>
                <c:pt idx="3941">
                  <c:v>8830.7158203125</c:v>
                </c:pt>
                <c:pt idx="3942">
                  <c:v>8911.8681640625</c:v>
                </c:pt>
                <c:pt idx="3943">
                  <c:v>9285.1494140625</c:v>
                </c:pt>
                <c:pt idx="3944">
                  <c:v>9291.9033203125</c:v>
                </c:pt>
                <c:pt idx="3945">
                  <c:v>8832.4326171875</c:v>
                </c:pt>
                <c:pt idx="3946">
                  <c:v>9337.6044921875</c:v>
                </c:pt>
                <c:pt idx="3947">
                  <c:v>9255.8955078125</c:v>
                </c:pt>
                <c:pt idx="3948">
                  <c:v>9350.7705078125</c:v>
                </c:pt>
                <c:pt idx="3949">
                  <c:v>9402.74609375</c:v>
                </c:pt>
                <c:pt idx="3950">
                  <c:v>9303.6083984375</c:v>
                </c:pt>
                <c:pt idx="3951">
                  <c:v>8886.2587890625</c:v>
                </c:pt>
                <c:pt idx="3952">
                  <c:v>8892.291015625</c:v>
                </c:pt>
                <c:pt idx="3953">
                  <c:v>8900.1875</c:v>
                </c:pt>
                <c:pt idx="3954">
                  <c:v>8937.44921875</c:v>
                </c:pt>
                <c:pt idx="3955">
                  <c:v>8938.6083984375</c:v>
                </c:pt>
                <c:pt idx="3956">
                  <c:v>8943.7490234375</c:v>
                </c:pt>
                <c:pt idx="3957">
                  <c:v>8946.794921875</c:v>
                </c:pt>
                <c:pt idx="3958">
                  <c:v>8947.1123046875</c:v>
                </c:pt>
                <c:pt idx="3959">
                  <c:v>8951.9306640625</c:v>
                </c:pt>
                <c:pt idx="3960">
                  <c:v>8952.1689453125</c:v>
                </c:pt>
                <c:pt idx="3961">
                  <c:v>8956.5400390625</c:v>
                </c:pt>
                <c:pt idx="3962">
                  <c:v>8960.89453125</c:v>
                </c:pt>
                <c:pt idx="3963">
                  <c:v>8969.9482421875</c:v>
                </c:pt>
                <c:pt idx="3964">
                  <c:v>8979.23046875</c:v>
                </c:pt>
                <c:pt idx="3965">
                  <c:v>8981.646484375</c:v>
                </c:pt>
                <c:pt idx="3966">
                  <c:v>8983.044921875</c:v>
                </c:pt>
                <c:pt idx="3967">
                  <c:v>8986.1142578125</c:v>
                </c:pt>
                <c:pt idx="3968">
                  <c:v>8987.10546875</c:v>
                </c:pt>
                <c:pt idx="3969">
                  <c:v>8993.927734375</c:v>
                </c:pt>
                <c:pt idx="3970">
                  <c:v>8997.193359375</c:v>
                </c:pt>
                <c:pt idx="3971">
                  <c:v>8999.3583984375</c:v>
                </c:pt>
                <c:pt idx="3972">
                  <c:v>9001.8720703125</c:v>
                </c:pt>
                <c:pt idx="3973">
                  <c:v>9025.8349609375</c:v>
                </c:pt>
                <c:pt idx="3974">
                  <c:v>9035.0107421875</c:v>
                </c:pt>
                <c:pt idx="3975">
                  <c:v>9036.8974609375</c:v>
                </c:pt>
                <c:pt idx="3976">
                  <c:v>9039.34765625</c:v>
                </c:pt>
                <c:pt idx="3977">
                  <c:v>9039.9892578125</c:v>
                </c:pt>
                <c:pt idx="3978">
                  <c:v>9040.3720703125</c:v>
                </c:pt>
                <c:pt idx="3979">
                  <c:v>9040.9599609375</c:v>
                </c:pt>
                <c:pt idx="3980">
                  <c:v>9041.11328125</c:v>
                </c:pt>
                <c:pt idx="3981">
                  <c:v>9041.84375</c:v>
                </c:pt>
                <c:pt idx="3982">
                  <c:v>9047.4423828125</c:v>
                </c:pt>
                <c:pt idx="3983">
                  <c:v>9052.072265625</c:v>
                </c:pt>
                <c:pt idx="3984">
                  <c:v>9056.373046875</c:v>
                </c:pt>
                <c:pt idx="3985">
                  <c:v>9077.6123046875</c:v>
                </c:pt>
                <c:pt idx="3986">
                  <c:v>9077.8408203125</c:v>
                </c:pt>
                <c:pt idx="3987">
                  <c:v>9079.44921875</c:v>
                </c:pt>
                <c:pt idx="3988">
                  <c:v>9082.5771484375</c:v>
                </c:pt>
                <c:pt idx="3989">
                  <c:v>9088.4638671875</c:v>
                </c:pt>
                <c:pt idx="3990">
                  <c:v>9088.474609375</c:v>
                </c:pt>
                <c:pt idx="3991">
                  <c:v>9093.1708984375</c:v>
                </c:pt>
                <c:pt idx="3992">
                  <c:v>9103.6884765625</c:v>
                </c:pt>
                <c:pt idx="3993">
                  <c:v>9114.2119140625</c:v>
                </c:pt>
                <c:pt idx="3994">
                  <c:v>9126.0537109375</c:v>
                </c:pt>
                <c:pt idx="3995">
                  <c:v>9126.4150390625</c:v>
                </c:pt>
                <c:pt idx="3996">
                  <c:v>9127.15234375</c:v>
                </c:pt>
                <c:pt idx="3997">
                  <c:v>9127.8427734375</c:v>
                </c:pt>
                <c:pt idx="3998">
                  <c:v>9130.9208984375</c:v>
                </c:pt>
                <c:pt idx="3999">
                  <c:v>9135.7021484375</c:v>
                </c:pt>
                <c:pt idx="4000">
                  <c:v>9138.0673828125</c:v>
                </c:pt>
                <c:pt idx="4001">
                  <c:v>9139.4873046875</c:v>
                </c:pt>
                <c:pt idx="4002">
                  <c:v>9143.123046875</c:v>
                </c:pt>
                <c:pt idx="4003">
                  <c:v>9145.4697265625</c:v>
                </c:pt>
                <c:pt idx="4004">
                  <c:v>9148.009765625</c:v>
                </c:pt>
                <c:pt idx="4005">
                  <c:v>9153.8828125</c:v>
                </c:pt>
                <c:pt idx="4006">
                  <c:v>9154.4716796875</c:v>
                </c:pt>
                <c:pt idx="4007">
                  <c:v>9154.474609375</c:v>
                </c:pt>
                <c:pt idx="4008">
                  <c:v>9157.4072265625</c:v>
                </c:pt>
                <c:pt idx="4009">
                  <c:v>9157.7373046875</c:v>
                </c:pt>
                <c:pt idx="4010">
                  <c:v>9158.6552734375</c:v>
                </c:pt>
                <c:pt idx="4011">
                  <c:v>9167.109375</c:v>
                </c:pt>
                <c:pt idx="4012">
                  <c:v>9174.4443359375</c:v>
                </c:pt>
                <c:pt idx="4013">
                  <c:v>9178.2451171875</c:v>
                </c:pt>
                <c:pt idx="4014">
                  <c:v>9178.3837890625</c:v>
                </c:pt>
                <c:pt idx="4015">
                  <c:v>9182.4453125</c:v>
                </c:pt>
                <c:pt idx="4016">
                  <c:v>9194.3037109375</c:v>
                </c:pt>
                <c:pt idx="4017">
                  <c:v>9205.5126953125</c:v>
                </c:pt>
                <c:pt idx="4018">
                  <c:v>9205.5791015625</c:v>
                </c:pt>
                <c:pt idx="4019">
                  <c:v>9210.298828125</c:v>
                </c:pt>
                <c:pt idx="4020">
                  <c:v>9211.5966796875</c:v>
                </c:pt>
                <c:pt idx="4021">
                  <c:v>9212.2158203125</c:v>
                </c:pt>
                <c:pt idx="4022">
                  <c:v>9214.900390625</c:v>
                </c:pt>
                <c:pt idx="4023">
                  <c:v>9220.5478515625</c:v>
                </c:pt>
                <c:pt idx="4024">
                  <c:v>9225.9013671875</c:v>
                </c:pt>
                <c:pt idx="4025">
                  <c:v>9227.6064453125</c:v>
                </c:pt>
                <c:pt idx="4026">
                  <c:v>9230.009765625</c:v>
                </c:pt>
                <c:pt idx="4027">
                  <c:v>9235.7783203125</c:v>
                </c:pt>
                <c:pt idx="4028">
                  <c:v>9236.443359375</c:v>
                </c:pt>
                <c:pt idx="4029">
                  <c:v>9237.162109375</c:v>
                </c:pt>
                <c:pt idx="4030">
                  <c:v>9243.33203125</c:v>
                </c:pt>
                <c:pt idx="4031">
                  <c:v>9248.740234375</c:v>
                </c:pt>
                <c:pt idx="4032">
                  <c:v>9262.7421875</c:v>
                </c:pt>
                <c:pt idx="4033">
                  <c:v>9269.6298828125</c:v>
                </c:pt>
                <c:pt idx="4034">
                  <c:v>9271.3056640625</c:v>
                </c:pt>
                <c:pt idx="4035">
                  <c:v>9273.884765625</c:v>
                </c:pt>
                <c:pt idx="4036">
                  <c:v>9275.5068359375</c:v>
                </c:pt>
                <c:pt idx="4037">
                  <c:v>9284.294921875</c:v>
                </c:pt>
                <c:pt idx="4038">
                  <c:v>9285.3076171875</c:v>
                </c:pt>
                <c:pt idx="4039">
                  <c:v>9287.826171875</c:v>
                </c:pt>
                <c:pt idx="4040">
                  <c:v>9289.412109375</c:v>
                </c:pt>
                <c:pt idx="4041">
                  <c:v>9291.990234375</c:v>
                </c:pt>
                <c:pt idx="4042">
                  <c:v>9293.171875</c:v>
                </c:pt>
                <c:pt idx="4043">
                  <c:v>9295.7978515625</c:v>
                </c:pt>
                <c:pt idx="4044">
                  <c:v>9300.99609375</c:v>
                </c:pt>
                <c:pt idx="4045">
                  <c:v>9305.45703125</c:v>
                </c:pt>
                <c:pt idx="4046">
                  <c:v>9318.3515625</c:v>
                </c:pt>
                <c:pt idx="4047">
                  <c:v>9320.2880859375</c:v>
                </c:pt>
                <c:pt idx="4048">
                  <c:v>9320.6474609375</c:v>
                </c:pt>
                <c:pt idx="4049">
                  <c:v>9321.5947265625</c:v>
                </c:pt>
                <c:pt idx="4050">
                  <c:v>9326.96484375</c:v>
                </c:pt>
                <c:pt idx="4051">
                  <c:v>9331.150390625</c:v>
                </c:pt>
                <c:pt idx="4052">
                  <c:v>9333.0205078125</c:v>
                </c:pt>
                <c:pt idx="4053">
                  <c:v>9334.3974609375</c:v>
                </c:pt>
                <c:pt idx="4054">
                  <c:v>9338.9375</c:v>
                </c:pt>
                <c:pt idx="4055">
                  <c:v>9340.7783203125</c:v>
                </c:pt>
                <c:pt idx="4056">
                  <c:v>9342.4638671875</c:v>
                </c:pt>
                <c:pt idx="4057">
                  <c:v>9343.75</c:v>
                </c:pt>
                <c:pt idx="4058">
                  <c:v>9346.20703125</c:v>
                </c:pt>
                <c:pt idx="4059">
                  <c:v>9348.0986328125</c:v>
                </c:pt>
                <c:pt idx="4060">
                  <c:v>9356.35546875</c:v>
                </c:pt>
                <c:pt idx="4061">
                  <c:v>9358.81640625</c:v>
                </c:pt>
                <c:pt idx="4062">
                  <c:v>9359.978515625</c:v>
                </c:pt>
                <c:pt idx="4063">
                  <c:v>9360.6572265625</c:v>
                </c:pt>
                <c:pt idx="4064">
                  <c:v>9360.79296875</c:v>
                </c:pt>
                <c:pt idx="4065">
                  <c:v>9361.412109375</c:v>
                </c:pt>
                <c:pt idx="4066">
                  <c:v>9364.55859375</c:v>
                </c:pt>
                <c:pt idx="4067">
                  <c:v>9365.5908203125</c:v>
                </c:pt>
                <c:pt idx="4068">
                  <c:v>9366.8837890625</c:v>
                </c:pt>
                <c:pt idx="4069">
                  <c:v>9373.0166015625</c:v>
                </c:pt>
                <c:pt idx="4070">
                  <c:v>9373.99609375</c:v>
                </c:pt>
                <c:pt idx="4071">
                  <c:v>9375.3857421875</c:v>
                </c:pt>
                <c:pt idx="4072">
                  <c:v>9381.36328125</c:v>
                </c:pt>
                <c:pt idx="4073">
                  <c:v>9383.0947265625</c:v>
                </c:pt>
                <c:pt idx="4074">
                  <c:v>9383.25</c:v>
                </c:pt>
                <c:pt idx="4075">
                  <c:v>9383.5693359375</c:v>
                </c:pt>
                <c:pt idx="4076">
                  <c:v>9395.3623046875</c:v>
                </c:pt>
                <c:pt idx="4077">
                  <c:v>9396.169921875</c:v>
                </c:pt>
                <c:pt idx="4078">
                  <c:v>9396.5732421875</c:v>
                </c:pt>
                <c:pt idx="4079">
                  <c:v>9397.8310546875</c:v>
                </c:pt>
                <c:pt idx="4080">
                  <c:v>9397.884765625</c:v>
                </c:pt>
                <c:pt idx="4081">
                  <c:v>9409.1748046875</c:v>
                </c:pt>
                <c:pt idx="4082">
                  <c:v>9416.498046875</c:v>
                </c:pt>
                <c:pt idx="4083">
                  <c:v>9419.876953125</c:v>
                </c:pt>
                <c:pt idx="4084">
                  <c:v>9420.5126953125</c:v>
                </c:pt>
                <c:pt idx="4085">
                  <c:v>9423.296875</c:v>
                </c:pt>
                <c:pt idx="4086">
                  <c:v>9426.4033203125</c:v>
                </c:pt>
                <c:pt idx="4087">
                  <c:v>9434.30078125</c:v>
                </c:pt>
                <c:pt idx="4088">
                  <c:v>9442.775390625</c:v>
                </c:pt>
                <c:pt idx="4089">
                  <c:v>9443.189453125</c:v>
                </c:pt>
                <c:pt idx="4090">
                  <c:v>9444.529296875</c:v>
                </c:pt>
                <c:pt idx="4091">
                  <c:v>9444.865234375</c:v>
                </c:pt>
                <c:pt idx="4092">
                  <c:v>9446.74609375</c:v>
                </c:pt>
                <c:pt idx="4093">
                  <c:v>9451.8125</c:v>
                </c:pt>
                <c:pt idx="4094">
                  <c:v>9454.8173828125</c:v>
                </c:pt>
                <c:pt idx="4095">
                  <c:v>9457.5322265625</c:v>
                </c:pt>
                <c:pt idx="4096">
                  <c:v>9458.3193359375</c:v>
                </c:pt>
                <c:pt idx="4097">
                  <c:v>9462.7177734375</c:v>
                </c:pt>
                <c:pt idx="4098">
                  <c:v>9467.9365234375</c:v>
                </c:pt>
                <c:pt idx="4099">
                  <c:v>9468.9990234375</c:v>
                </c:pt>
                <c:pt idx="4100">
                  <c:v>9476.8603515625</c:v>
                </c:pt>
                <c:pt idx="4101">
                  <c:v>9477.541015625</c:v>
                </c:pt>
                <c:pt idx="4102">
                  <c:v>9479.1044921875</c:v>
                </c:pt>
                <c:pt idx="4103">
                  <c:v>9483.33984375</c:v>
                </c:pt>
                <c:pt idx="4104">
                  <c:v>9488.724609375</c:v>
                </c:pt>
                <c:pt idx="4105">
                  <c:v>9492.9921875</c:v>
                </c:pt>
                <c:pt idx="4106">
                  <c:v>9493.7705078125</c:v>
                </c:pt>
                <c:pt idx="4107">
                  <c:v>9496.421875</c:v>
                </c:pt>
                <c:pt idx="4108">
                  <c:v>9498.2451171875</c:v>
                </c:pt>
                <c:pt idx="4109">
                  <c:v>9501.62890625</c:v>
                </c:pt>
                <c:pt idx="4110">
                  <c:v>9502.244140625</c:v>
                </c:pt>
                <c:pt idx="4111">
                  <c:v>9502.9873046875</c:v>
                </c:pt>
                <c:pt idx="4112">
                  <c:v>9507.7158203125</c:v>
                </c:pt>
                <c:pt idx="4113">
                  <c:v>9510.232421875</c:v>
                </c:pt>
                <c:pt idx="4114">
                  <c:v>9510.71484375</c:v>
                </c:pt>
                <c:pt idx="4115">
                  <c:v>9515.779296875</c:v>
                </c:pt>
                <c:pt idx="4116">
                  <c:v>9518.7861328125</c:v>
                </c:pt>
                <c:pt idx="4117">
                  <c:v>9522.2998046875</c:v>
                </c:pt>
                <c:pt idx="4118">
                  <c:v>9522.7470703125</c:v>
                </c:pt>
                <c:pt idx="4119">
                  <c:v>9524.84375</c:v>
                </c:pt>
                <c:pt idx="4120">
                  <c:v>9526.25</c:v>
                </c:pt>
                <c:pt idx="4121">
                  <c:v>9532.4560546875</c:v>
                </c:pt>
                <c:pt idx="4122">
                  <c:v>9545.3828125</c:v>
                </c:pt>
                <c:pt idx="4123">
                  <c:v>9546.3388671875</c:v>
                </c:pt>
                <c:pt idx="4124">
                  <c:v>9551.1708984375</c:v>
                </c:pt>
                <c:pt idx="4125">
                  <c:v>9552.978515625</c:v>
                </c:pt>
                <c:pt idx="4126">
                  <c:v>9560.2021484375</c:v>
                </c:pt>
                <c:pt idx="4127">
                  <c:v>9562.5146484375</c:v>
                </c:pt>
                <c:pt idx="4128">
                  <c:v>9566.486328125</c:v>
                </c:pt>
                <c:pt idx="4129">
                  <c:v>9570.3349609375</c:v>
                </c:pt>
                <c:pt idx="4130">
                  <c:v>9574.865234375</c:v>
                </c:pt>
                <c:pt idx="4131">
                  <c:v>9578.3369140625</c:v>
                </c:pt>
                <c:pt idx="4132">
                  <c:v>9581.091796875</c:v>
                </c:pt>
                <c:pt idx="4133">
                  <c:v>9581.685546875</c:v>
                </c:pt>
                <c:pt idx="4134">
                  <c:v>9587.1142578125</c:v>
                </c:pt>
                <c:pt idx="4135">
                  <c:v>9592.708984375</c:v>
                </c:pt>
                <c:pt idx="4136">
                  <c:v>9598.220703125</c:v>
                </c:pt>
                <c:pt idx="4137">
                  <c:v>9598.6279296875</c:v>
                </c:pt>
                <c:pt idx="4138">
                  <c:v>9603.4765625</c:v>
                </c:pt>
                <c:pt idx="4139">
                  <c:v>9608.2607421875</c:v>
                </c:pt>
                <c:pt idx="4140">
                  <c:v>9610.009765625</c:v>
                </c:pt>
                <c:pt idx="4141">
                  <c:v>9612.6103515625</c:v>
                </c:pt>
                <c:pt idx="4142">
                  <c:v>9614.16015625</c:v>
                </c:pt>
                <c:pt idx="4143">
                  <c:v>9616.7216796875</c:v>
                </c:pt>
                <c:pt idx="4144">
                  <c:v>9627.677734375</c:v>
                </c:pt>
                <c:pt idx="4145">
                  <c:v>9634.8662109375</c:v>
                </c:pt>
                <c:pt idx="4146">
                  <c:v>9635.98046875</c:v>
                </c:pt>
                <c:pt idx="4147">
                  <c:v>9636.6923828125</c:v>
                </c:pt>
                <c:pt idx="4148">
                  <c:v>9637.0283203125</c:v>
                </c:pt>
                <c:pt idx="4149">
                  <c:v>9641.5244140625</c:v>
                </c:pt>
                <c:pt idx="4150">
                  <c:v>9641.7734375</c:v>
                </c:pt>
                <c:pt idx="4151">
                  <c:v>9642.146484375</c:v>
                </c:pt>
                <c:pt idx="4152">
                  <c:v>9654.857421875</c:v>
                </c:pt>
                <c:pt idx="4153">
                  <c:v>9655.39453125</c:v>
                </c:pt>
                <c:pt idx="4154">
                  <c:v>9659.5419921875</c:v>
                </c:pt>
                <c:pt idx="4155">
                  <c:v>9669.5927734375</c:v>
                </c:pt>
                <c:pt idx="4156">
                  <c:v>9670.2724609375</c:v>
                </c:pt>
                <c:pt idx="4157">
                  <c:v>9674.015625</c:v>
                </c:pt>
                <c:pt idx="4158">
                  <c:v>9675.220703125</c:v>
                </c:pt>
                <c:pt idx="4159">
                  <c:v>9676.3388671875</c:v>
                </c:pt>
                <c:pt idx="4160">
                  <c:v>9684.2744140625</c:v>
                </c:pt>
                <c:pt idx="4161">
                  <c:v>9684.3642578125</c:v>
                </c:pt>
                <c:pt idx="4162">
                  <c:v>9685.138671875</c:v>
                </c:pt>
                <c:pt idx="4163">
                  <c:v>9686.3427734375</c:v>
                </c:pt>
                <c:pt idx="4164">
                  <c:v>9686.51953125</c:v>
                </c:pt>
                <c:pt idx="4165">
                  <c:v>9706.568359375</c:v>
                </c:pt>
                <c:pt idx="4166">
                  <c:v>9709.6240234375</c:v>
                </c:pt>
                <c:pt idx="4167">
                  <c:v>9714.8408203125</c:v>
                </c:pt>
                <c:pt idx="4168">
                  <c:v>9719.8271484375</c:v>
                </c:pt>
                <c:pt idx="4169">
                  <c:v>9720.4072265625</c:v>
                </c:pt>
                <c:pt idx="4170">
                  <c:v>9720.8427734375</c:v>
                </c:pt>
                <c:pt idx="4171">
                  <c:v>9723.658203125</c:v>
                </c:pt>
                <c:pt idx="4172">
                  <c:v>9724.974609375</c:v>
                </c:pt>
                <c:pt idx="4173">
                  <c:v>9737.810546875</c:v>
                </c:pt>
                <c:pt idx="4174">
                  <c:v>9741.2490234375</c:v>
                </c:pt>
                <c:pt idx="4175">
                  <c:v>9753.7021484375</c:v>
                </c:pt>
                <c:pt idx="4176">
                  <c:v>9754.5888671875</c:v>
                </c:pt>
                <c:pt idx="4177">
                  <c:v>9761.6826171875</c:v>
                </c:pt>
                <c:pt idx="4178">
                  <c:v>9764.7109375</c:v>
                </c:pt>
                <c:pt idx="4179">
                  <c:v>9775.591796875</c:v>
                </c:pt>
                <c:pt idx="4180">
                  <c:v>9777.1435546875</c:v>
                </c:pt>
                <c:pt idx="4181">
                  <c:v>9794.3515625</c:v>
                </c:pt>
                <c:pt idx="4182">
                  <c:v>9798.2978515625</c:v>
                </c:pt>
                <c:pt idx="4183">
                  <c:v>9802.6953125</c:v>
                </c:pt>
                <c:pt idx="4184">
                  <c:v>9819.2177734375</c:v>
                </c:pt>
                <c:pt idx="4185">
                  <c:v>9830.486328125</c:v>
                </c:pt>
                <c:pt idx="4186">
                  <c:v>9832.7353515625</c:v>
                </c:pt>
                <c:pt idx="4187">
                  <c:v>9835.306640625</c:v>
                </c:pt>
                <c:pt idx="4188">
                  <c:v>9848.58203125</c:v>
                </c:pt>
                <c:pt idx="4189">
                  <c:v>9856.642578125</c:v>
                </c:pt>
                <c:pt idx="4190">
                  <c:v>9861.0771484375</c:v>
                </c:pt>
                <c:pt idx="4191">
                  <c:v>9861.1787109375</c:v>
                </c:pt>
                <c:pt idx="4192">
                  <c:v>9867.154296875</c:v>
                </c:pt>
                <c:pt idx="4193">
                  <c:v>9867.5498046875</c:v>
                </c:pt>
                <c:pt idx="4194">
                  <c:v>9870.87890625</c:v>
                </c:pt>
                <c:pt idx="4195">
                  <c:v>9870.896484375</c:v>
                </c:pt>
                <c:pt idx="4196">
                  <c:v>9872.2021484375</c:v>
                </c:pt>
                <c:pt idx="4197">
                  <c:v>9882.939453125</c:v>
                </c:pt>
                <c:pt idx="4198">
                  <c:v>9886.5166015625</c:v>
                </c:pt>
                <c:pt idx="4199">
                  <c:v>9897.0810546875</c:v>
                </c:pt>
                <c:pt idx="4200">
                  <c:v>9906.6826171875</c:v>
                </c:pt>
                <c:pt idx="4201">
                  <c:v>9908.412109375</c:v>
                </c:pt>
                <c:pt idx="4202">
                  <c:v>9919.484375</c:v>
                </c:pt>
                <c:pt idx="4203">
                  <c:v>9928.349609375</c:v>
                </c:pt>
                <c:pt idx="4204">
                  <c:v>9929.5400390625</c:v>
                </c:pt>
                <c:pt idx="4205">
                  <c:v>9936.328125</c:v>
                </c:pt>
                <c:pt idx="4206">
                  <c:v>9936.4599609375</c:v>
                </c:pt>
                <c:pt idx="4207">
                  <c:v>9956.1689453125</c:v>
                </c:pt>
                <c:pt idx="4208">
                  <c:v>9958.0361328125</c:v>
                </c:pt>
                <c:pt idx="4209">
                  <c:v>9966.421875</c:v>
                </c:pt>
                <c:pt idx="4210">
                  <c:v>9968.4853515625</c:v>
                </c:pt>
                <c:pt idx="4211">
                  <c:v>9971.5693359375</c:v>
                </c:pt>
                <c:pt idx="4212">
                  <c:v>9971.6201171875</c:v>
                </c:pt>
                <c:pt idx="4213">
                  <c:v>9976.712890625</c:v>
                </c:pt>
                <c:pt idx="4214">
                  <c:v>9995.755859375</c:v>
                </c:pt>
                <c:pt idx="4215">
                  <c:v>9999.4326171875</c:v>
                </c:pt>
                <c:pt idx="4216">
                  <c:v>10001.5205078125</c:v>
                </c:pt>
                <c:pt idx="4217">
                  <c:v>10006.53125</c:v>
                </c:pt>
                <c:pt idx="4218">
                  <c:v>10014.00390625</c:v>
                </c:pt>
                <c:pt idx="4219">
                  <c:v>10014.6787109375</c:v>
                </c:pt>
                <c:pt idx="4220">
                  <c:v>10023.376953125</c:v>
                </c:pt>
                <c:pt idx="4221">
                  <c:v>10028.6572265625</c:v>
                </c:pt>
                <c:pt idx="4222">
                  <c:v>10033.8515625</c:v>
                </c:pt>
                <c:pt idx="4223">
                  <c:v>10056.6357421875</c:v>
                </c:pt>
                <c:pt idx="4224">
                  <c:v>10061.9111328125</c:v>
                </c:pt>
                <c:pt idx="4225">
                  <c:v>10079.43359375</c:v>
                </c:pt>
                <c:pt idx="4226">
                  <c:v>10089.1865234375</c:v>
                </c:pt>
                <c:pt idx="4227">
                  <c:v>10100.3408203125</c:v>
                </c:pt>
                <c:pt idx="4228">
                  <c:v>10114.490234375</c:v>
                </c:pt>
                <c:pt idx="4229">
                  <c:v>10114.7294921875</c:v>
                </c:pt>
                <c:pt idx="4230">
                  <c:v>10144.431640625</c:v>
                </c:pt>
                <c:pt idx="4231">
                  <c:v>10144.4384765625</c:v>
                </c:pt>
                <c:pt idx="4232">
                  <c:v>10151.83984375</c:v>
                </c:pt>
                <c:pt idx="4233">
                  <c:v>10157.2216796875</c:v>
                </c:pt>
                <c:pt idx="4234">
                  <c:v>10168.4404296875</c:v>
                </c:pt>
                <c:pt idx="4235">
                  <c:v>10169.1240234375</c:v>
                </c:pt>
                <c:pt idx="4236">
                  <c:v>10180.419921875</c:v>
                </c:pt>
                <c:pt idx="4237">
                  <c:v>10182.205078125</c:v>
                </c:pt>
                <c:pt idx="4238">
                  <c:v>10186.0048828125</c:v>
                </c:pt>
                <c:pt idx="4239">
                  <c:v>10202.5185546875</c:v>
                </c:pt>
                <c:pt idx="4240">
                  <c:v>10212.0390625</c:v>
                </c:pt>
                <c:pt idx="4241">
                  <c:v>10219.6396484375</c:v>
                </c:pt>
                <c:pt idx="4242">
                  <c:v>10222.509765625</c:v>
                </c:pt>
                <c:pt idx="4243">
                  <c:v>10222.955078125</c:v>
                </c:pt>
                <c:pt idx="4244">
                  <c:v>10230.5458984375</c:v>
                </c:pt>
                <c:pt idx="4245">
                  <c:v>10242.7919921875</c:v>
                </c:pt>
                <c:pt idx="4246">
                  <c:v>10249.2138671875</c:v>
                </c:pt>
                <c:pt idx="4247">
                  <c:v>10256.404296875</c:v>
                </c:pt>
                <c:pt idx="4248">
                  <c:v>10257.3203125</c:v>
                </c:pt>
                <c:pt idx="4249">
                  <c:v>10259.0546875</c:v>
                </c:pt>
                <c:pt idx="4250">
                  <c:v>10263.90625</c:v>
                </c:pt>
                <c:pt idx="4251">
                  <c:v>10273.623046875</c:v>
                </c:pt>
                <c:pt idx="4252">
                  <c:v>10279.7373046875</c:v>
                </c:pt>
                <c:pt idx="4253">
                  <c:v>10293.17578125</c:v>
                </c:pt>
                <c:pt idx="4254">
                  <c:v>10299.021484375</c:v>
                </c:pt>
                <c:pt idx="4255">
                  <c:v>10302.5703125</c:v>
                </c:pt>
                <c:pt idx="4256">
                  <c:v>10314.44140625</c:v>
                </c:pt>
                <c:pt idx="4257">
                  <c:v>10345.513671875</c:v>
                </c:pt>
                <c:pt idx="4258">
                  <c:v>10346.0859375</c:v>
                </c:pt>
                <c:pt idx="4259">
                  <c:v>10346.919921875</c:v>
                </c:pt>
                <c:pt idx="4260">
                  <c:v>10359.99609375</c:v>
                </c:pt>
                <c:pt idx="4261">
                  <c:v>10362.4541015625</c:v>
                </c:pt>
                <c:pt idx="4262">
                  <c:v>10364.3994140625</c:v>
                </c:pt>
                <c:pt idx="4263">
                  <c:v>10380.609375</c:v>
                </c:pt>
                <c:pt idx="4264">
                  <c:v>10381.669921875</c:v>
                </c:pt>
                <c:pt idx="4265">
                  <c:v>10389.92578125</c:v>
                </c:pt>
                <c:pt idx="4266">
                  <c:v>10393.2333984375</c:v>
                </c:pt>
                <c:pt idx="4267">
                  <c:v>10398.5302734375</c:v>
                </c:pt>
                <c:pt idx="4268">
                  <c:v>10400.421875</c:v>
                </c:pt>
                <c:pt idx="4269">
                  <c:v>10406.6171875</c:v>
                </c:pt>
                <c:pt idx="4270">
                  <c:v>10416.7275390625</c:v>
                </c:pt>
                <c:pt idx="4271">
                  <c:v>10433.21875</c:v>
                </c:pt>
                <c:pt idx="4272">
                  <c:v>10449.2978515625</c:v>
                </c:pt>
                <c:pt idx="4273">
                  <c:v>10453.7236328125</c:v>
                </c:pt>
                <c:pt idx="4274">
                  <c:v>10472.8623046875</c:v>
                </c:pt>
                <c:pt idx="4275">
                  <c:v>10483.0859375</c:v>
                </c:pt>
                <c:pt idx="4276">
                  <c:v>10489.1494140625</c:v>
                </c:pt>
                <c:pt idx="4277">
                  <c:v>10489.412109375</c:v>
                </c:pt>
                <c:pt idx="4278">
                  <c:v>10498.3564453125</c:v>
                </c:pt>
                <c:pt idx="4279">
                  <c:v>10498.4365234375</c:v>
                </c:pt>
                <c:pt idx="4280">
                  <c:v>10508.302734375</c:v>
                </c:pt>
                <c:pt idx="4281">
                  <c:v>10512.1103515625</c:v>
                </c:pt>
                <c:pt idx="4282">
                  <c:v>10512.71875</c:v>
                </c:pt>
                <c:pt idx="4283">
                  <c:v>10528.9072265625</c:v>
                </c:pt>
                <c:pt idx="4284">
                  <c:v>10531.72265625</c:v>
                </c:pt>
                <c:pt idx="4285">
                  <c:v>10544.4208984375</c:v>
                </c:pt>
                <c:pt idx="4286">
                  <c:v>10564.2470703125</c:v>
                </c:pt>
                <c:pt idx="4287">
                  <c:v>10571.763671875</c:v>
                </c:pt>
                <c:pt idx="4288">
                  <c:v>10572.3818359375</c:v>
                </c:pt>
                <c:pt idx="4289">
                  <c:v>10600.1376953125</c:v>
                </c:pt>
                <c:pt idx="4290">
                  <c:v>10602.8916015625</c:v>
                </c:pt>
                <c:pt idx="4291">
                  <c:v>10637.4189453125</c:v>
                </c:pt>
                <c:pt idx="4292">
                  <c:v>10679.298828125</c:v>
                </c:pt>
                <c:pt idx="4293">
                  <c:v>10681.013671875</c:v>
                </c:pt>
                <c:pt idx="4294">
                  <c:v>10686.9892578125</c:v>
                </c:pt>
                <c:pt idx="4295">
                  <c:v>10688.0751953125</c:v>
                </c:pt>
                <c:pt idx="4296">
                  <c:v>10691.8056640625</c:v>
                </c:pt>
                <c:pt idx="4297">
                  <c:v>10697.900390625</c:v>
                </c:pt>
                <c:pt idx="4298">
                  <c:v>10700.443359375</c:v>
                </c:pt>
                <c:pt idx="4299">
                  <c:v>10703.5849609375</c:v>
                </c:pt>
                <c:pt idx="4300">
                  <c:v>10707.171875</c:v>
                </c:pt>
                <c:pt idx="4301">
                  <c:v>10709.4208984375</c:v>
                </c:pt>
                <c:pt idx="4302">
                  <c:v>10718.0927734375</c:v>
                </c:pt>
                <c:pt idx="4303">
                  <c:v>10724.642578125</c:v>
                </c:pt>
                <c:pt idx="4304">
                  <c:v>10737.005859375</c:v>
                </c:pt>
                <c:pt idx="4305">
                  <c:v>10738.4833984375</c:v>
                </c:pt>
                <c:pt idx="4306">
                  <c:v>10740.962890625</c:v>
                </c:pt>
                <c:pt idx="4307">
                  <c:v>10742.673828125</c:v>
                </c:pt>
                <c:pt idx="4308">
                  <c:v>10758.08984375</c:v>
                </c:pt>
                <c:pt idx="4309">
                  <c:v>10765.642578125</c:v>
                </c:pt>
                <c:pt idx="4310">
                  <c:v>10773.8330078125</c:v>
                </c:pt>
                <c:pt idx="4311">
                  <c:v>10783.767578125</c:v>
                </c:pt>
                <c:pt idx="4312">
                  <c:v>10785.2001953125</c:v>
                </c:pt>
                <c:pt idx="4313">
                  <c:v>10805.4140625</c:v>
                </c:pt>
                <c:pt idx="4314">
                  <c:v>10810.5361328125</c:v>
                </c:pt>
                <c:pt idx="4315">
                  <c:v>10834.447265625</c:v>
                </c:pt>
                <c:pt idx="4316">
                  <c:v>10869.9892578125</c:v>
                </c:pt>
                <c:pt idx="4317">
                  <c:v>10902.0146484375</c:v>
                </c:pt>
                <c:pt idx="4318">
                  <c:v>10922.1220703125</c:v>
                </c:pt>
                <c:pt idx="4319">
                  <c:v>10925.1953125</c:v>
                </c:pt>
                <c:pt idx="4320">
                  <c:v>10937.5703125</c:v>
                </c:pt>
                <c:pt idx="4321">
                  <c:v>10952.7958984375</c:v>
                </c:pt>
                <c:pt idx="4322">
                  <c:v>10958.6240234375</c:v>
                </c:pt>
                <c:pt idx="4323">
                  <c:v>10972.046875</c:v>
                </c:pt>
                <c:pt idx="4324">
                  <c:v>10979.0361328125</c:v>
                </c:pt>
                <c:pt idx="4325">
                  <c:v>10980.005859375</c:v>
                </c:pt>
                <c:pt idx="4326">
                  <c:v>10985.900390625</c:v>
                </c:pt>
                <c:pt idx="4327">
                  <c:v>10985.966796875</c:v>
                </c:pt>
                <c:pt idx="4328">
                  <c:v>11006.337890625</c:v>
                </c:pt>
                <c:pt idx="4329">
                  <c:v>11032.4560546875</c:v>
                </c:pt>
                <c:pt idx="4330">
                  <c:v>11034.6513671875</c:v>
                </c:pt>
                <c:pt idx="4331">
                  <c:v>11073.5224609375</c:v>
                </c:pt>
                <c:pt idx="4332">
                  <c:v>11092.8701171875</c:v>
                </c:pt>
                <c:pt idx="4333">
                  <c:v>11098.7060546875</c:v>
                </c:pt>
                <c:pt idx="4334">
                  <c:v>11120.21875</c:v>
                </c:pt>
                <c:pt idx="4335">
                  <c:v>11143.162109375</c:v>
                </c:pt>
                <c:pt idx="4336">
                  <c:v>11144.015625</c:v>
                </c:pt>
                <c:pt idx="4337">
                  <c:v>11162.9775390625</c:v>
                </c:pt>
                <c:pt idx="4338">
                  <c:v>11167.4814453125</c:v>
                </c:pt>
                <c:pt idx="4339">
                  <c:v>11185.8017578125</c:v>
                </c:pt>
                <c:pt idx="4340">
                  <c:v>11187.51953125</c:v>
                </c:pt>
                <c:pt idx="4341">
                  <c:v>11188.447265625</c:v>
                </c:pt>
                <c:pt idx="4342">
                  <c:v>11192.1123046875</c:v>
                </c:pt>
                <c:pt idx="4343">
                  <c:v>11212.435546875</c:v>
                </c:pt>
                <c:pt idx="4344">
                  <c:v>11216.41796875</c:v>
                </c:pt>
                <c:pt idx="4345">
                  <c:v>11241.4267578125</c:v>
                </c:pt>
                <c:pt idx="4346">
                  <c:v>11253.0556640625</c:v>
                </c:pt>
                <c:pt idx="4347">
                  <c:v>11276.3408203125</c:v>
                </c:pt>
                <c:pt idx="4348">
                  <c:v>11291.2392578125</c:v>
                </c:pt>
                <c:pt idx="4349">
                  <c:v>11302.484375</c:v>
                </c:pt>
                <c:pt idx="4350">
                  <c:v>11302.5732421875</c:v>
                </c:pt>
                <c:pt idx="4351">
                  <c:v>11320.6396484375</c:v>
                </c:pt>
                <c:pt idx="4352">
                  <c:v>11332.52734375</c:v>
                </c:pt>
                <c:pt idx="4353">
                  <c:v>11348.337890625</c:v>
                </c:pt>
                <c:pt idx="4354">
                  <c:v>11349.546875</c:v>
                </c:pt>
                <c:pt idx="4355">
                  <c:v>11354.7509765625</c:v>
                </c:pt>
                <c:pt idx="4356">
                  <c:v>11378.146484375</c:v>
                </c:pt>
                <c:pt idx="4357">
                  <c:v>11380.2666015625</c:v>
                </c:pt>
                <c:pt idx="4358">
                  <c:v>11407.318359375</c:v>
                </c:pt>
                <c:pt idx="4359">
                  <c:v>11409.6279296875</c:v>
                </c:pt>
                <c:pt idx="4360">
                  <c:v>11411.2451171875</c:v>
                </c:pt>
                <c:pt idx="4361">
                  <c:v>11429.8515625</c:v>
                </c:pt>
                <c:pt idx="4362">
                  <c:v>11447.5</c:v>
                </c:pt>
                <c:pt idx="4363">
                  <c:v>11455.5439453125</c:v>
                </c:pt>
                <c:pt idx="4364">
                  <c:v>11456.505859375</c:v>
                </c:pt>
                <c:pt idx="4365">
                  <c:v>11459.2470703125</c:v>
                </c:pt>
                <c:pt idx="4366">
                  <c:v>11488.962890625</c:v>
                </c:pt>
                <c:pt idx="4367">
                  <c:v>11489.2333984375</c:v>
                </c:pt>
                <c:pt idx="4368">
                  <c:v>11516.3837890625</c:v>
                </c:pt>
                <c:pt idx="4369">
                  <c:v>11518.90625</c:v>
                </c:pt>
                <c:pt idx="4370">
                  <c:v>11520.8984375</c:v>
                </c:pt>
                <c:pt idx="4371">
                  <c:v>11524.197265625</c:v>
                </c:pt>
                <c:pt idx="4372">
                  <c:v>11528.7255859375</c:v>
                </c:pt>
                <c:pt idx="4373">
                  <c:v>11528.8671875</c:v>
                </c:pt>
                <c:pt idx="4374">
                  <c:v>11540.3125</c:v>
                </c:pt>
                <c:pt idx="4375">
                  <c:v>11565.4736328125</c:v>
                </c:pt>
                <c:pt idx="4376">
                  <c:v>11574.2158203125</c:v>
                </c:pt>
                <c:pt idx="4377">
                  <c:v>11582.505859375</c:v>
                </c:pt>
                <c:pt idx="4378">
                  <c:v>11589.8759765625</c:v>
                </c:pt>
                <c:pt idx="4379">
                  <c:v>11592.9443359375</c:v>
                </c:pt>
                <c:pt idx="4380">
                  <c:v>11598.0419921875</c:v>
                </c:pt>
                <c:pt idx="4381">
                  <c:v>11602.89453125</c:v>
                </c:pt>
                <c:pt idx="4382">
                  <c:v>11609.0859375</c:v>
                </c:pt>
                <c:pt idx="4383">
                  <c:v>11621.228515625</c:v>
                </c:pt>
                <c:pt idx="4384">
                  <c:v>11652.0703125</c:v>
                </c:pt>
                <c:pt idx="4385">
                  <c:v>11654.9072265625</c:v>
                </c:pt>
                <c:pt idx="4386">
                  <c:v>11675.728515625</c:v>
                </c:pt>
                <c:pt idx="4387">
                  <c:v>11683.55078125</c:v>
                </c:pt>
                <c:pt idx="4388">
                  <c:v>11695.3076171875</c:v>
                </c:pt>
                <c:pt idx="4389">
                  <c:v>11708.783203125</c:v>
                </c:pt>
                <c:pt idx="4390">
                  <c:v>11752.2724609375</c:v>
                </c:pt>
                <c:pt idx="4391">
                  <c:v>11775.3701171875</c:v>
                </c:pt>
                <c:pt idx="4392">
                  <c:v>11794.2412109375</c:v>
                </c:pt>
                <c:pt idx="4393">
                  <c:v>11814.267578125</c:v>
                </c:pt>
                <c:pt idx="4394">
                  <c:v>11817.55859375</c:v>
                </c:pt>
                <c:pt idx="4395">
                  <c:v>11822.8056640625</c:v>
                </c:pt>
                <c:pt idx="4396">
                  <c:v>11861.533203125</c:v>
                </c:pt>
                <c:pt idx="4397">
                  <c:v>11879.9052734375</c:v>
                </c:pt>
                <c:pt idx="4398">
                  <c:v>11910.6025390625</c:v>
                </c:pt>
                <c:pt idx="4399">
                  <c:v>11927.1474609375</c:v>
                </c:pt>
                <c:pt idx="4400">
                  <c:v>11931.078125</c:v>
                </c:pt>
                <c:pt idx="4401">
                  <c:v>11945.2666015625</c:v>
                </c:pt>
                <c:pt idx="4402">
                  <c:v>11947.5810546875</c:v>
                </c:pt>
                <c:pt idx="4403">
                  <c:v>11948.5615234375</c:v>
                </c:pt>
                <c:pt idx="4404">
                  <c:v>11962.564453125</c:v>
                </c:pt>
                <c:pt idx="4405">
                  <c:v>11967.0810546875</c:v>
                </c:pt>
                <c:pt idx="4406">
                  <c:v>11989.2744140625</c:v>
                </c:pt>
                <c:pt idx="4407">
                  <c:v>11995.6201171875</c:v>
                </c:pt>
                <c:pt idx="4408">
                  <c:v>12009.419921875</c:v>
                </c:pt>
                <c:pt idx="4409">
                  <c:v>12012.11328125</c:v>
                </c:pt>
                <c:pt idx="4410">
                  <c:v>12013.388671875</c:v>
                </c:pt>
                <c:pt idx="4411">
                  <c:v>12015.7041015625</c:v>
                </c:pt>
                <c:pt idx="4412">
                  <c:v>12037.48828125</c:v>
                </c:pt>
                <c:pt idx="4413">
                  <c:v>12069.0986328125</c:v>
                </c:pt>
                <c:pt idx="4414">
                  <c:v>12087.572265625</c:v>
                </c:pt>
                <c:pt idx="4415">
                  <c:v>12090.705078125</c:v>
                </c:pt>
                <c:pt idx="4416">
                  <c:v>12114.2900390625</c:v>
                </c:pt>
                <c:pt idx="4417">
                  <c:v>12191.0087890625</c:v>
                </c:pt>
                <c:pt idx="4418">
                  <c:v>12581.8076171875</c:v>
                </c:pt>
                <c:pt idx="4419">
                  <c:v>12793.5517578125</c:v>
                </c:pt>
                <c:pt idx="4420">
                  <c:v>12827.5224609375</c:v>
                </c:pt>
                <c:pt idx="4421">
                  <c:v>12942.30859375</c:v>
                </c:pt>
                <c:pt idx="4422">
                  <c:v>12958.568359375</c:v>
                </c:pt>
                <c:pt idx="4423">
                  <c:v>13031.181640625</c:v>
                </c:pt>
                <c:pt idx="4424">
                  <c:v>13356.8896484375</c:v>
                </c:pt>
                <c:pt idx="4425">
                  <c:v>13404.8740234375</c:v>
                </c:pt>
                <c:pt idx="4426">
                  <c:v>13495.6640625</c:v>
                </c:pt>
                <c:pt idx="4427">
                  <c:v>13507.5439453125</c:v>
                </c:pt>
                <c:pt idx="4428">
                  <c:v>13593.703125</c:v>
                </c:pt>
                <c:pt idx="4429">
                  <c:v>13699.1396484375</c:v>
                </c:pt>
                <c:pt idx="4430">
                  <c:v>13772.98828125</c:v>
                </c:pt>
                <c:pt idx="4431">
                  <c:v>14126.8408203125</c:v>
                </c:pt>
                <c:pt idx="4432">
                  <c:v>14268.390625</c:v>
                </c:pt>
              </c:numCache>
            </c:numRef>
          </c:xVal>
          <c:yVal>
            <c:numRef>
              <c:f>'RTOLCAP-RTORPA x-y by block'!$P$41:$P$4473</c:f>
              <c:numCache>
                <c:formatCode>General</c:formatCode>
                <c:ptCount val="4433"/>
                <c:pt idx="0">
                  <c:v>296.85906982421903</c:v>
                </c:pt>
                <c:pt idx="1">
                  <c:v>251.11793518066401</c:v>
                </c:pt>
                <c:pt idx="2">
                  <c:v>250.08598327636702</c:v>
                </c:pt>
                <c:pt idx="3">
                  <c:v>247.58819580078102</c:v>
                </c:pt>
                <c:pt idx="4">
                  <c:v>241.73306274414102</c:v>
                </c:pt>
                <c:pt idx="5">
                  <c:v>228.98213195800801</c:v>
                </c:pt>
                <c:pt idx="6">
                  <c:v>222.673416137695</c:v>
                </c:pt>
                <c:pt idx="7">
                  <c:v>219.626388549805</c:v>
                </c:pt>
                <c:pt idx="8">
                  <c:v>203.50294494628901</c:v>
                </c:pt>
                <c:pt idx="9">
                  <c:v>182.19155883789102</c:v>
                </c:pt>
                <c:pt idx="10">
                  <c:v>175.42135620117202</c:v>
                </c:pt>
                <c:pt idx="11">
                  <c:v>158.93795776367202</c:v>
                </c:pt>
                <c:pt idx="12">
                  <c:v>155.62405395507801</c:v>
                </c:pt>
                <c:pt idx="13">
                  <c:v>147.04121398925801</c:v>
                </c:pt>
                <c:pt idx="14">
                  <c:v>137.78193664550801</c:v>
                </c:pt>
                <c:pt idx="15">
                  <c:v>113.65316772460901</c:v>
                </c:pt>
                <c:pt idx="16">
                  <c:v>113.03779602050801</c:v>
                </c:pt>
                <c:pt idx="17">
                  <c:v>110.375968933105</c:v>
                </c:pt>
                <c:pt idx="18">
                  <c:v>109.473556518555</c:v>
                </c:pt>
                <c:pt idx="19">
                  <c:v>94.991355895996094</c:v>
                </c:pt>
                <c:pt idx="20">
                  <c:v>90.600593566894503</c:v>
                </c:pt>
                <c:pt idx="21">
                  <c:v>90.333168029785199</c:v>
                </c:pt>
                <c:pt idx="22">
                  <c:v>88.891189575195298</c:v>
                </c:pt>
                <c:pt idx="23">
                  <c:v>87.428955078125</c:v>
                </c:pt>
                <c:pt idx="24">
                  <c:v>82.462631225585895</c:v>
                </c:pt>
                <c:pt idx="25">
                  <c:v>80.215721130371094</c:v>
                </c:pt>
                <c:pt idx="26">
                  <c:v>77.911041259765597</c:v>
                </c:pt>
                <c:pt idx="27">
                  <c:v>77.273986816406293</c:v>
                </c:pt>
                <c:pt idx="28">
                  <c:v>74.271224975585895</c:v>
                </c:pt>
                <c:pt idx="29">
                  <c:v>73.319541931152301</c:v>
                </c:pt>
                <c:pt idx="30">
                  <c:v>71.357383728027301</c:v>
                </c:pt>
                <c:pt idx="31">
                  <c:v>71.244209289550795</c:v>
                </c:pt>
                <c:pt idx="32">
                  <c:v>65.349884033203097</c:v>
                </c:pt>
                <c:pt idx="33">
                  <c:v>62.341876983642599</c:v>
                </c:pt>
                <c:pt idx="34">
                  <c:v>59.970043182373004</c:v>
                </c:pt>
                <c:pt idx="35">
                  <c:v>58.266746520996101</c:v>
                </c:pt>
                <c:pt idx="36">
                  <c:v>58.054031372070298</c:v>
                </c:pt>
                <c:pt idx="37">
                  <c:v>57.801609039306598</c:v>
                </c:pt>
                <c:pt idx="38">
                  <c:v>56.070026397705099</c:v>
                </c:pt>
                <c:pt idx="39">
                  <c:v>55.893611907959006</c:v>
                </c:pt>
                <c:pt idx="40">
                  <c:v>54.668838500976598</c:v>
                </c:pt>
                <c:pt idx="41">
                  <c:v>54.127510070800795</c:v>
                </c:pt>
                <c:pt idx="42">
                  <c:v>53.776424407959006</c:v>
                </c:pt>
                <c:pt idx="43">
                  <c:v>52.592582702636697</c:v>
                </c:pt>
                <c:pt idx="44">
                  <c:v>50.153358459472699</c:v>
                </c:pt>
                <c:pt idx="45">
                  <c:v>50.000797271728494</c:v>
                </c:pt>
                <c:pt idx="46">
                  <c:v>49.343227386474595</c:v>
                </c:pt>
                <c:pt idx="47">
                  <c:v>48.555339813232401</c:v>
                </c:pt>
                <c:pt idx="48">
                  <c:v>45.051059722900398</c:v>
                </c:pt>
                <c:pt idx="49">
                  <c:v>44.925712585449197</c:v>
                </c:pt>
                <c:pt idx="50">
                  <c:v>44.263103485107401</c:v>
                </c:pt>
                <c:pt idx="51">
                  <c:v>43.989013671875</c:v>
                </c:pt>
                <c:pt idx="52">
                  <c:v>40.031417846679702</c:v>
                </c:pt>
                <c:pt idx="53">
                  <c:v>39.805999755859396</c:v>
                </c:pt>
                <c:pt idx="54">
                  <c:v>39.028980255127003</c:v>
                </c:pt>
                <c:pt idx="55">
                  <c:v>38.033515930175795</c:v>
                </c:pt>
                <c:pt idx="56">
                  <c:v>36.985637664794901</c:v>
                </c:pt>
                <c:pt idx="57">
                  <c:v>36.251411437988295</c:v>
                </c:pt>
                <c:pt idx="58">
                  <c:v>35.736679077148395</c:v>
                </c:pt>
                <c:pt idx="59">
                  <c:v>35.401313781738295</c:v>
                </c:pt>
                <c:pt idx="60">
                  <c:v>35.3531303405762</c:v>
                </c:pt>
                <c:pt idx="61">
                  <c:v>34.8232421875</c:v>
                </c:pt>
                <c:pt idx="62">
                  <c:v>34.790596008300795</c:v>
                </c:pt>
                <c:pt idx="63">
                  <c:v>34.765312194824197</c:v>
                </c:pt>
                <c:pt idx="64">
                  <c:v>33.8255424499512</c:v>
                </c:pt>
                <c:pt idx="65">
                  <c:v>33.009571075439496</c:v>
                </c:pt>
                <c:pt idx="66">
                  <c:v>32.518886566162095</c:v>
                </c:pt>
                <c:pt idx="67">
                  <c:v>32.379112243652301</c:v>
                </c:pt>
                <c:pt idx="68">
                  <c:v>30.853303909301797</c:v>
                </c:pt>
                <c:pt idx="69">
                  <c:v>30.492649078369098</c:v>
                </c:pt>
                <c:pt idx="70">
                  <c:v>29.781368255615199</c:v>
                </c:pt>
                <c:pt idx="71">
                  <c:v>29.744318008422898</c:v>
                </c:pt>
                <c:pt idx="72">
                  <c:v>29.6239624023438</c:v>
                </c:pt>
                <c:pt idx="73">
                  <c:v>29.263734817504897</c:v>
                </c:pt>
                <c:pt idx="74">
                  <c:v>29.125301361084002</c:v>
                </c:pt>
                <c:pt idx="75">
                  <c:v>26.689130783081097</c:v>
                </c:pt>
                <c:pt idx="76">
                  <c:v>26.571556091308597</c:v>
                </c:pt>
                <c:pt idx="77">
                  <c:v>26.460016250610398</c:v>
                </c:pt>
                <c:pt idx="78">
                  <c:v>26.447364807128899</c:v>
                </c:pt>
                <c:pt idx="79">
                  <c:v>25.913576126098597</c:v>
                </c:pt>
                <c:pt idx="80">
                  <c:v>25.556165695190398</c:v>
                </c:pt>
                <c:pt idx="81">
                  <c:v>25.486444473266598</c:v>
                </c:pt>
                <c:pt idx="82">
                  <c:v>25.311601638793899</c:v>
                </c:pt>
                <c:pt idx="83">
                  <c:v>25.1975994110107</c:v>
                </c:pt>
                <c:pt idx="84">
                  <c:v>25.146244049072298</c:v>
                </c:pt>
                <c:pt idx="85">
                  <c:v>25.0500602722168</c:v>
                </c:pt>
                <c:pt idx="86">
                  <c:v>24.921421051025398</c:v>
                </c:pt>
                <c:pt idx="87">
                  <c:v>24.878761291503899</c:v>
                </c:pt>
                <c:pt idx="88">
                  <c:v>24.83203125</c:v>
                </c:pt>
                <c:pt idx="89">
                  <c:v>24.766599655151399</c:v>
                </c:pt>
                <c:pt idx="90">
                  <c:v>24.5550327301025</c:v>
                </c:pt>
                <c:pt idx="91">
                  <c:v>24.5522365570068</c:v>
                </c:pt>
                <c:pt idx="92">
                  <c:v>24.466255187988299</c:v>
                </c:pt>
                <c:pt idx="93">
                  <c:v>24.3478908538818</c:v>
                </c:pt>
                <c:pt idx="94">
                  <c:v>24.0433864593506</c:v>
                </c:pt>
                <c:pt idx="95">
                  <c:v>22.937782287597699</c:v>
                </c:pt>
                <c:pt idx="96">
                  <c:v>22.925554275512699</c:v>
                </c:pt>
                <c:pt idx="97">
                  <c:v>22.587120056152298</c:v>
                </c:pt>
                <c:pt idx="98">
                  <c:v>22.3922729492188</c:v>
                </c:pt>
                <c:pt idx="99">
                  <c:v>21.997423171997099</c:v>
                </c:pt>
                <c:pt idx="100">
                  <c:v>21.761142730712898</c:v>
                </c:pt>
                <c:pt idx="101">
                  <c:v>21.464164733886697</c:v>
                </c:pt>
                <c:pt idx="102">
                  <c:v>21.451335906982401</c:v>
                </c:pt>
                <c:pt idx="103">
                  <c:v>21.441320419311499</c:v>
                </c:pt>
                <c:pt idx="104">
                  <c:v>21.101793289184599</c:v>
                </c:pt>
                <c:pt idx="105">
                  <c:v>21.087774276733398</c:v>
                </c:pt>
                <c:pt idx="106">
                  <c:v>21.0380668640137</c:v>
                </c:pt>
                <c:pt idx="107">
                  <c:v>20.8854579925537</c:v>
                </c:pt>
                <c:pt idx="108">
                  <c:v>20.7947883605957</c:v>
                </c:pt>
                <c:pt idx="109">
                  <c:v>20.554733276367198</c:v>
                </c:pt>
                <c:pt idx="110">
                  <c:v>20.440732955932599</c:v>
                </c:pt>
                <c:pt idx="111">
                  <c:v>20.404319763183597</c:v>
                </c:pt>
                <c:pt idx="112">
                  <c:v>20.319293975830099</c:v>
                </c:pt>
                <c:pt idx="113">
                  <c:v>20.242780685424798</c:v>
                </c:pt>
                <c:pt idx="114">
                  <c:v>20.0277404785156</c:v>
                </c:pt>
                <c:pt idx="115">
                  <c:v>19.914272308349599</c:v>
                </c:pt>
                <c:pt idx="116">
                  <c:v>19.903989791870099</c:v>
                </c:pt>
                <c:pt idx="117">
                  <c:v>19.791021347045898</c:v>
                </c:pt>
                <c:pt idx="118">
                  <c:v>19.759029388427699</c:v>
                </c:pt>
                <c:pt idx="119">
                  <c:v>19.733211517334002</c:v>
                </c:pt>
                <c:pt idx="120">
                  <c:v>19.243413925170898</c:v>
                </c:pt>
                <c:pt idx="121">
                  <c:v>19.226243972778299</c:v>
                </c:pt>
                <c:pt idx="122">
                  <c:v>19.217931747436499</c:v>
                </c:pt>
                <c:pt idx="123">
                  <c:v>19.163702011108398</c:v>
                </c:pt>
                <c:pt idx="124">
                  <c:v>19.050407409668001</c:v>
                </c:pt>
                <c:pt idx="125">
                  <c:v>18.9903964996338</c:v>
                </c:pt>
                <c:pt idx="126">
                  <c:v>18.938707351684599</c:v>
                </c:pt>
                <c:pt idx="127">
                  <c:v>18.785331726074197</c:v>
                </c:pt>
                <c:pt idx="128">
                  <c:v>18.7799377441406</c:v>
                </c:pt>
                <c:pt idx="129">
                  <c:v>18.2990531921387</c:v>
                </c:pt>
                <c:pt idx="130">
                  <c:v>18.260349273681598</c:v>
                </c:pt>
                <c:pt idx="131">
                  <c:v>18.211746215820298</c:v>
                </c:pt>
                <c:pt idx="132">
                  <c:v>18.094776153564499</c:v>
                </c:pt>
                <c:pt idx="133">
                  <c:v>18.003349304199197</c:v>
                </c:pt>
                <c:pt idx="134">
                  <c:v>17.780796051025398</c:v>
                </c:pt>
                <c:pt idx="135">
                  <c:v>17.697547912597699</c:v>
                </c:pt>
                <c:pt idx="136">
                  <c:v>17.569099426269499</c:v>
                </c:pt>
                <c:pt idx="137">
                  <c:v>17.2759494781494</c:v>
                </c:pt>
                <c:pt idx="138">
                  <c:v>17.2715454101563</c:v>
                </c:pt>
                <c:pt idx="139">
                  <c:v>17.235784530639599</c:v>
                </c:pt>
                <c:pt idx="140">
                  <c:v>17.170179367065398</c:v>
                </c:pt>
                <c:pt idx="141">
                  <c:v>17.012414932251001</c:v>
                </c:pt>
                <c:pt idx="142">
                  <c:v>16.902065277099599</c:v>
                </c:pt>
                <c:pt idx="143">
                  <c:v>16.793571472168001</c:v>
                </c:pt>
                <c:pt idx="144">
                  <c:v>16.787662506103498</c:v>
                </c:pt>
                <c:pt idx="145">
                  <c:v>16.710477828979499</c:v>
                </c:pt>
                <c:pt idx="146">
                  <c:v>16.302721023559599</c:v>
                </c:pt>
                <c:pt idx="147">
                  <c:v>16.196611404418899</c:v>
                </c:pt>
                <c:pt idx="148">
                  <c:v>16.053970336914098</c:v>
                </c:pt>
                <c:pt idx="149">
                  <c:v>15.823742866516099</c:v>
                </c:pt>
                <c:pt idx="150">
                  <c:v>15.561717033386198</c:v>
                </c:pt>
                <c:pt idx="151">
                  <c:v>15.537157058715799</c:v>
                </c:pt>
                <c:pt idx="152">
                  <c:v>15.5241031646729</c:v>
                </c:pt>
                <c:pt idx="153">
                  <c:v>15.4785757064819</c:v>
                </c:pt>
                <c:pt idx="154">
                  <c:v>15.453280448913599</c:v>
                </c:pt>
                <c:pt idx="155">
                  <c:v>15.3877563476563</c:v>
                </c:pt>
                <c:pt idx="156">
                  <c:v>15.325207710266099</c:v>
                </c:pt>
                <c:pt idx="157">
                  <c:v>15.1071004867554</c:v>
                </c:pt>
                <c:pt idx="158">
                  <c:v>15.081546783447299</c:v>
                </c:pt>
                <c:pt idx="159">
                  <c:v>14.741420745849599</c:v>
                </c:pt>
                <c:pt idx="160">
                  <c:v>14.652135848999</c:v>
                </c:pt>
                <c:pt idx="161">
                  <c:v>14.631549835205099</c:v>
                </c:pt>
                <c:pt idx="162">
                  <c:v>14.4464559555054</c:v>
                </c:pt>
                <c:pt idx="163">
                  <c:v>14.3098201751709</c:v>
                </c:pt>
                <c:pt idx="164">
                  <c:v>14.219358444213899</c:v>
                </c:pt>
                <c:pt idx="165">
                  <c:v>14.181719779968299</c:v>
                </c:pt>
                <c:pt idx="166">
                  <c:v>14.1586961746216</c:v>
                </c:pt>
                <c:pt idx="167">
                  <c:v>14.150697708129899</c:v>
                </c:pt>
                <c:pt idx="168">
                  <c:v>13.950654983520499</c:v>
                </c:pt>
                <c:pt idx="169">
                  <c:v>13.920767784118699</c:v>
                </c:pt>
                <c:pt idx="170">
                  <c:v>13.847140312194799</c:v>
                </c:pt>
                <c:pt idx="171">
                  <c:v>13.189100265502899</c:v>
                </c:pt>
                <c:pt idx="172">
                  <c:v>13.0753526687622</c:v>
                </c:pt>
                <c:pt idx="173">
                  <c:v>13.011038780212399</c:v>
                </c:pt>
                <c:pt idx="174">
                  <c:v>12.969464302063001</c:v>
                </c:pt>
                <c:pt idx="175">
                  <c:v>12.9116153717041</c:v>
                </c:pt>
                <c:pt idx="176">
                  <c:v>12.890531539917001</c:v>
                </c:pt>
                <c:pt idx="177">
                  <c:v>12.736321449279799</c:v>
                </c:pt>
                <c:pt idx="178">
                  <c:v>12.620668411254899</c:v>
                </c:pt>
                <c:pt idx="179">
                  <c:v>12.6199178695679</c:v>
                </c:pt>
                <c:pt idx="180">
                  <c:v>12.364589691162099</c:v>
                </c:pt>
                <c:pt idx="181">
                  <c:v>12.280158996582001</c:v>
                </c:pt>
                <c:pt idx="182">
                  <c:v>12.1832084655762</c:v>
                </c:pt>
                <c:pt idx="183">
                  <c:v>12.1729068756104</c:v>
                </c:pt>
                <c:pt idx="184">
                  <c:v>12.104439735412599</c:v>
                </c:pt>
                <c:pt idx="185">
                  <c:v>11.930747032165499</c:v>
                </c:pt>
                <c:pt idx="186">
                  <c:v>11.9282073974609</c:v>
                </c:pt>
                <c:pt idx="187">
                  <c:v>11.8978071212769</c:v>
                </c:pt>
                <c:pt idx="188">
                  <c:v>11.8092641830444</c:v>
                </c:pt>
                <c:pt idx="189">
                  <c:v>11.679253578186001</c:v>
                </c:pt>
                <c:pt idx="190">
                  <c:v>11.4638929367065</c:v>
                </c:pt>
                <c:pt idx="191">
                  <c:v>11.453616142272899</c:v>
                </c:pt>
                <c:pt idx="192">
                  <c:v>11.398801803588899</c:v>
                </c:pt>
                <c:pt idx="193">
                  <c:v>11.397152900695799</c:v>
                </c:pt>
                <c:pt idx="194">
                  <c:v>11.301277160644499</c:v>
                </c:pt>
                <c:pt idx="195">
                  <c:v>11.171962738037099</c:v>
                </c:pt>
                <c:pt idx="196">
                  <c:v>11.127103805542001</c:v>
                </c:pt>
                <c:pt idx="197">
                  <c:v>11.087237358093299</c:v>
                </c:pt>
                <c:pt idx="198">
                  <c:v>10.994500160217299</c:v>
                </c:pt>
                <c:pt idx="199">
                  <c:v>10.878268241882299</c:v>
                </c:pt>
                <c:pt idx="200">
                  <c:v>10.8060550689697</c:v>
                </c:pt>
                <c:pt idx="201">
                  <c:v>10.8047533035278</c:v>
                </c:pt>
                <c:pt idx="202">
                  <c:v>10.670927047729499</c:v>
                </c:pt>
                <c:pt idx="203">
                  <c:v>10.5330667495728</c:v>
                </c:pt>
                <c:pt idx="204">
                  <c:v>10.510155677795399</c:v>
                </c:pt>
                <c:pt idx="205">
                  <c:v>10.4799509048462</c:v>
                </c:pt>
                <c:pt idx="206">
                  <c:v>10.439220428466799</c:v>
                </c:pt>
                <c:pt idx="207">
                  <c:v>10.4224662780762</c:v>
                </c:pt>
                <c:pt idx="208">
                  <c:v>10.244341850280799</c:v>
                </c:pt>
                <c:pt idx="209">
                  <c:v>10.1756601333618</c:v>
                </c:pt>
                <c:pt idx="210">
                  <c:v>10.137184143066399</c:v>
                </c:pt>
                <c:pt idx="211">
                  <c:v>10.081566810607899</c:v>
                </c:pt>
                <c:pt idx="212">
                  <c:v>10.0399990081787</c:v>
                </c:pt>
                <c:pt idx="213">
                  <c:v>10.017443656921399</c:v>
                </c:pt>
                <c:pt idx="214">
                  <c:v>9.9721908569335902</c:v>
                </c:pt>
                <c:pt idx="215">
                  <c:v>9.7630796432495099</c:v>
                </c:pt>
                <c:pt idx="216">
                  <c:v>9.6641597747802699</c:v>
                </c:pt>
                <c:pt idx="217">
                  <c:v>9.5910711288452095</c:v>
                </c:pt>
                <c:pt idx="218">
                  <c:v>9.5844602584838903</c:v>
                </c:pt>
                <c:pt idx="219">
                  <c:v>9.5369577407836896</c:v>
                </c:pt>
                <c:pt idx="220">
                  <c:v>9.4582166671752894</c:v>
                </c:pt>
                <c:pt idx="221">
                  <c:v>9.3514623641967791</c:v>
                </c:pt>
                <c:pt idx="222">
                  <c:v>9.3377437591552699</c:v>
                </c:pt>
                <c:pt idx="223">
                  <c:v>9.306271553039549</c:v>
                </c:pt>
                <c:pt idx="224">
                  <c:v>9.2876062393188494</c:v>
                </c:pt>
                <c:pt idx="225">
                  <c:v>9.2633056640625</c:v>
                </c:pt>
                <c:pt idx="226">
                  <c:v>9.1986970901489293</c:v>
                </c:pt>
                <c:pt idx="227">
                  <c:v>9.1657857894897496</c:v>
                </c:pt>
                <c:pt idx="228">
                  <c:v>9.0917625427246094</c:v>
                </c:pt>
                <c:pt idx="229">
                  <c:v>9.0573825836181587</c:v>
                </c:pt>
                <c:pt idx="230">
                  <c:v>9.0259065628051793</c:v>
                </c:pt>
                <c:pt idx="231">
                  <c:v>8.9489793777465803</c:v>
                </c:pt>
                <c:pt idx="232">
                  <c:v>8.91772556304932</c:v>
                </c:pt>
                <c:pt idx="233">
                  <c:v>8.8576803207397496</c:v>
                </c:pt>
                <c:pt idx="234">
                  <c:v>8.7706155776977504</c:v>
                </c:pt>
                <c:pt idx="235">
                  <c:v>8.7642278671264595</c:v>
                </c:pt>
                <c:pt idx="236">
                  <c:v>8.6423263549804687</c:v>
                </c:pt>
                <c:pt idx="237">
                  <c:v>8.3653593063354492</c:v>
                </c:pt>
                <c:pt idx="238">
                  <c:v>8.2288837432861293</c:v>
                </c:pt>
                <c:pt idx="239">
                  <c:v>8.1216354370117187</c:v>
                </c:pt>
                <c:pt idx="240">
                  <c:v>8.0739231109619105</c:v>
                </c:pt>
                <c:pt idx="241">
                  <c:v>8.0394134521484393</c:v>
                </c:pt>
                <c:pt idx="242">
                  <c:v>7.9942507743835396</c:v>
                </c:pt>
                <c:pt idx="243">
                  <c:v>7.8871607780456499</c:v>
                </c:pt>
                <c:pt idx="244">
                  <c:v>7.8086290359497097</c:v>
                </c:pt>
                <c:pt idx="245">
                  <c:v>7.7071671485900897</c:v>
                </c:pt>
                <c:pt idx="246">
                  <c:v>7.6472792625427193</c:v>
                </c:pt>
                <c:pt idx="247">
                  <c:v>7.6095223426818794</c:v>
                </c:pt>
                <c:pt idx="248">
                  <c:v>7.56070756912231</c:v>
                </c:pt>
                <c:pt idx="249">
                  <c:v>7.5345616340637198</c:v>
                </c:pt>
                <c:pt idx="250">
                  <c:v>7.5248208045959499</c:v>
                </c:pt>
                <c:pt idx="251">
                  <c:v>7.5224227905273393</c:v>
                </c:pt>
                <c:pt idx="252">
                  <c:v>7.4178514480590794</c:v>
                </c:pt>
                <c:pt idx="253">
                  <c:v>7.36753273010254</c:v>
                </c:pt>
                <c:pt idx="254">
                  <c:v>7.1815605163574201</c:v>
                </c:pt>
                <c:pt idx="255">
                  <c:v>7.1449947357177699</c:v>
                </c:pt>
                <c:pt idx="256">
                  <c:v>7.1228070259094194</c:v>
                </c:pt>
                <c:pt idx="257">
                  <c:v>7.1099796295165998</c:v>
                </c:pt>
                <c:pt idx="258">
                  <c:v>7.0488009452819798</c:v>
                </c:pt>
                <c:pt idx="259">
                  <c:v>7.0389499664306596</c:v>
                </c:pt>
                <c:pt idx="260">
                  <c:v>7.0112667083740199</c:v>
                </c:pt>
                <c:pt idx="261">
                  <c:v>6.9243693351745597</c:v>
                </c:pt>
                <c:pt idx="262">
                  <c:v>6.8930850028991699</c:v>
                </c:pt>
                <c:pt idx="263">
                  <c:v>6.8601622581481898</c:v>
                </c:pt>
                <c:pt idx="264">
                  <c:v>6.7072339057922399</c:v>
                </c:pt>
                <c:pt idx="265">
                  <c:v>6.6630344390869096</c:v>
                </c:pt>
                <c:pt idx="266">
                  <c:v>6.6384868621826199</c:v>
                </c:pt>
                <c:pt idx="267">
                  <c:v>6.6065583229064897</c:v>
                </c:pt>
                <c:pt idx="268">
                  <c:v>6.5874123573303196</c:v>
                </c:pt>
                <c:pt idx="269">
                  <c:v>6.5777082443237296</c:v>
                </c:pt>
                <c:pt idx="270">
                  <c:v>6.5205559730529794</c:v>
                </c:pt>
                <c:pt idx="271">
                  <c:v>6.4978179931640598</c:v>
                </c:pt>
                <c:pt idx="272">
                  <c:v>6.4565157890319798</c:v>
                </c:pt>
                <c:pt idx="273">
                  <c:v>6.4207997322082493</c:v>
                </c:pt>
                <c:pt idx="274">
                  <c:v>6.4018325805664098</c:v>
                </c:pt>
                <c:pt idx="275">
                  <c:v>6.3934950828552193</c:v>
                </c:pt>
                <c:pt idx="276">
                  <c:v>6.3433609008789098</c:v>
                </c:pt>
                <c:pt idx="277">
                  <c:v>6.3410120010375994</c:v>
                </c:pt>
                <c:pt idx="278">
                  <c:v>6.3407754898071298</c:v>
                </c:pt>
                <c:pt idx="279">
                  <c:v>6.2964582443237296</c:v>
                </c:pt>
                <c:pt idx="280">
                  <c:v>6.2676982879638699</c:v>
                </c:pt>
                <c:pt idx="281">
                  <c:v>6.24049997329712</c:v>
                </c:pt>
                <c:pt idx="282">
                  <c:v>6.2232704162597701</c:v>
                </c:pt>
                <c:pt idx="283">
                  <c:v>6.1957054138183594</c:v>
                </c:pt>
                <c:pt idx="284">
                  <c:v>6.1944351196289098</c:v>
                </c:pt>
                <c:pt idx="285">
                  <c:v>6.1885280609130895</c:v>
                </c:pt>
                <c:pt idx="286">
                  <c:v>6.1316628456115696</c:v>
                </c:pt>
                <c:pt idx="287">
                  <c:v>6.1285023689270002</c:v>
                </c:pt>
                <c:pt idx="288">
                  <c:v>6.06864261627197</c:v>
                </c:pt>
                <c:pt idx="289">
                  <c:v>6.04417181015015</c:v>
                </c:pt>
                <c:pt idx="290">
                  <c:v>5.9718089103698695</c:v>
                </c:pt>
                <c:pt idx="291">
                  <c:v>5.9698691368103001</c:v>
                </c:pt>
                <c:pt idx="292">
                  <c:v>5.9089527130126998</c:v>
                </c:pt>
                <c:pt idx="293">
                  <c:v>5.9088435173034695</c:v>
                </c:pt>
                <c:pt idx="294">
                  <c:v>5.89318752288818</c:v>
                </c:pt>
                <c:pt idx="295">
                  <c:v>5.88897609710693</c:v>
                </c:pt>
                <c:pt idx="296">
                  <c:v>5.88848924636841</c:v>
                </c:pt>
                <c:pt idx="297">
                  <c:v>5.8338418006896999</c:v>
                </c:pt>
                <c:pt idx="298">
                  <c:v>5.8213462829589799</c:v>
                </c:pt>
                <c:pt idx="299">
                  <c:v>5.7255291938781694</c:v>
                </c:pt>
                <c:pt idx="300">
                  <c:v>5.6826519966125497</c:v>
                </c:pt>
                <c:pt idx="301">
                  <c:v>5.67903852462769</c:v>
                </c:pt>
                <c:pt idx="302">
                  <c:v>5.6773529052734402</c:v>
                </c:pt>
                <c:pt idx="303">
                  <c:v>5.6480727195739702</c:v>
                </c:pt>
                <c:pt idx="304">
                  <c:v>5.5921959877014196</c:v>
                </c:pt>
                <c:pt idx="305">
                  <c:v>5.5163841247558594</c:v>
                </c:pt>
                <c:pt idx="306">
                  <c:v>5.5116448402404794</c:v>
                </c:pt>
                <c:pt idx="307">
                  <c:v>5.4621610641479501</c:v>
                </c:pt>
                <c:pt idx="308">
                  <c:v>5.4541521072387695</c:v>
                </c:pt>
                <c:pt idx="309">
                  <c:v>5.4325370788574201</c:v>
                </c:pt>
                <c:pt idx="310">
                  <c:v>5.4307789802551296</c:v>
                </c:pt>
                <c:pt idx="311">
                  <c:v>5.3926324844360396</c:v>
                </c:pt>
                <c:pt idx="312">
                  <c:v>5.3435540199279794</c:v>
                </c:pt>
                <c:pt idx="313">
                  <c:v>5.31254005432129</c:v>
                </c:pt>
                <c:pt idx="314">
                  <c:v>5.29254150390625</c:v>
                </c:pt>
                <c:pt idx="315">
                  <c:v>5.2645640373229998</c:v>
                </c:pt>
                <c:pt idx="316">
                  <c:v>5.2606148719787598</c:v>
                </c:pt>
                <c:pt idx="317">
                  <c:v>5.2539005279540998</c:v>
                </c:pt>
                <c:pt idx="318">
                  <c:v>5.2385101318359402</c:v>
                </c:pt>
                <c:pt idx="319">
                  <c:v>5.2338166236877397</c:v>
                </c:pt>
                <c:pt idx="320">
                  <c:v>5.2086997032165501</c:v>
                </c:pt>
                <c:pt idx="321">
                  <c:v>5.18636274337769</c:v>
                </c:pt>
                <c:pt idx="322">
                  <c:v>5.1032905578613299</c:v>
                </c:pt>
                <c:pt idx="323">
                  <c:v>5.09450483322144</c:v>
                </c:pt>
                <c:pt idx="324">
                  <c:v>5.0576171875</c:v>
                </c:pt>
                <c:pt idx="325">
                  <c:v>5.0385427474975595</c:v>
                </c:pt>
                <c:pt idx="326">
                  <c:v>5.0372853279113796</c:v>
                </c:pt>
                <c:pt idx="327">
                  <c:v>4.9169664382934597</c:v>
                </c:pt>
                <c:pt idx="328">
                  <c:v>4.8986434936523402</c:v>
                </c:pt>
                <c:pt idx="329">
                  <c:v>4.8810877799987802</c:v>
                </c:pt>
                <c:pt idx="330">
                  <c:v>4.8701477050781294</c:v>
                </c:pt>
                <c:pt idx="331">
                  <c:v>4.8583273887634295</c:v>
                </c:pt>
                <c:pt idx="332">
                  <c:v>4.7786154747009295</c:v>
                </c:pt>
                <c:pt idx="333">
                  <c:v>4.7761821746826199</c:v>
                </c:pt>
                <c:pt idx="334">
                  <c:v>4.7583956718444798</c:v>
                </c:pt>
                <c:pt idx="335">
                  <c:v>4.7382469177246094</c:v>
                </c:pt>
                <c:pt idx="336">
                  <c:v>4.6649804115295401</c:v>
                </c:pt>
                <c:pt idx="337">
                  <c:v>4.63204097747803</c:v>
                </c:pt>
                <c:pt idx="338">
                  <c:v>4.6174659729003897</c:v>
                </c:pt>
                <c:pt idx="339">
                  <c:v>4.5757417678832999</c:v>
                </c:pt>
                <c:pt idx="340">
                  <c:v>4.5547833442687997</c:v>
                </c:pt>
                <c:pt idx="341">
                  <c:v>4.5437145233154297</c:v>
                </c:pt>
                <c:pt idx="342">
                  <c:v>4.5403156280517596</c:v>
                </c:pt>
                <c:pt idx="343">
                  <c:v>4.5203723907470694</c:v>
                </c:pt>
                <c:pt idx="344">
                  <c:v>4.5148611068725595</c:v>
                </c:pt>
                <c:pt idx="345">
                  <c:v>4.4873719215393102</c:v>
                </c:pt>
                <c:pt idx="346">
                  <c:v>4.4416871070861799</c:v>
                </c:pt>
                <c:pt idx="347">
                  <c:v>4.3794898986816397</c:v>
                </c:pt>
                <c:pt idx="348">
                  <c:v>4.3440704345703098</c:v>
                </c:pt>
                <c:pt idx="349">
                  <c:v>4.3231177330017099</c:v>
                </c:pt>
                <c:pt idx="350">
                  <c:v>4.3212785720825195</c:v>
                </c:pt>
                <c:pt idx="351">
                  <c:v>4.31201267242432</c:v>
                </c:pt>
                <c:pt idx="352">
                  <c:v>4.2863059043884295</c:v>
                </c:pt>
                <c:pt idx="353">
                  <c:v>4.2521486282348597</c:v>
                </c:pt>
                <c:pt idx="354">
                  <c:v>4.2330064773559597</c:v>
                </c:pt>
                <c:pt idx="355">
                  <c:v>4.1904845237731898</c:v>
                </c:pt>
                <c:pt idx="356">
                  <c:v>4.15732717514038</c:v>
                </c:pt>
                <c:pt idx="357">
                  <c:v>4.1327881813049299</c:v>
                </c:pt>
                <c:pt idx="358">
                  <c:v>4.10011863708496</c:v>
                </c:pt>
                <c:pt idx="359">
                  <c:v>4.0829753875732395</c:v>
                </c:pt>
                <c:pt idx="360">
                  <c:v>4.0702490806579599</c:v>
                </c:pt>
                <c:pt idx="361">
                  <c:v>4.0499982833862296</c:v>
                </c:pt>
                <c:pt idx="362">
                  <c:v>4.0348787307739302</c:v>
                </c:pt>
                <c:pt idx="363">
                  <c:v>4.0211939811706499</c:v>
                </c:pt>
                <c:pt idx="364">
                  <c:v>3.9503521919250497</c:v>
                </c:pt>
                <c:pt idx="365">
                  <c:v>3.9364051818847696</c:v>
                </c:pt>
                <c:pt idx="366">
                  <c:v>3.9193172454833998</c:v>
                </c:pt>
                <c:pt idx="367">
                  <c:v>3.8767354488372798</c:v>
                </c:pt>
                <c:pt idx="368">
                  <c:v>3.87440705299377</c:v>
                </c:pt>
                <c:pt idx="369">
                  <c:v>3.8556597232818599</c:v>
                </c:pt>
                <c:pt idx="370">
                  <c:v>3.8547420501708998</c:v>
                </c:pt>
                <c:pt idx="371">
                  <c:v>3.8516290187835698</c:v>
                </c:pt>
                <c:pt idx="372">
                  <c:v>3.84316825866699</c:v>
                </c:pt>
                <c:pt idx="373">
                  <c:v>3.8304793834686297</c:v>
                </c:pt>
                <c:pt idx="374">
                  <c:v>3.8240807056426998</c:v>
                </c:pt>
                <c:pt idx="375">
                  <c:v>3.8049960136413596</c:v>
                </c:pt>
                <c:pt idx="376">
                  <c:v>3.7690596580505398</c:v>
                </c:pt>
                <c:pt idx="377">
                  <c:v>3.7364051342010498</c:v>
                </c:pt>
                <c:pt idx="378">
                  <c:v>3.7343955039977996</c:v>
                </c:pt>
                <c:pt idx="379">
                  <c:v>3.6752166748046897</c:v>
                </c:pt>
                <c:pt idx="380">
                  <c:v>3.6747243404388397</c:v>
                </c:pt>
                <c:pt idx="381">
                  <c:v>3.6686208248138397</c:v>
                </c:pt>
                <c:pt idx="382">
                  <c:v>3.6610131263732897</c:v>
                </c:pt>
                <c:pt idx="383">
                  <c:v>3.6455214023590097</c:v>
                </c:pt>
                <c:pt idx="384">
                  <c:v>3.61163377761841</c:v>
                </c:pt>
                <c:pt idx="385">
                  <c:v>3.5739085674285898</c:v>
                </c:pt>
                <c:pt idx="386">
                  <c:v>3.53931713104248</c:v>
                </c:pt>
                <c:pt idx="387">
                  <c:v>3.5290000438690199</c:v>
                </c:pt>
                <c:pt idx="388">
                  <c:v>3.52484154701233</c:v>
                </c:pt>
                <c:pt idx="389">
                  <c:v>3.49472880363464</c:v>
                </c:pt>
                <c:pt idx="390">
                  <c:v>3.4491853713989298</c:v>
                </c:pt>
                <c:pt idx="391">
                  <c:v>3.4372599124908398</c:v>
                </c:pt>
                <c:pt idx="392">
                  <c:v>3.42928814888</c:v>
                </c:pt>
                <c:pt idx="393">
                  <c:v>3.4180638790130597</c:v>
                </c:pt>
                <c:pt idx="394">
                  <c:v>3.4046883583068799</c:v>
                </c:pt>
                <c:pt idx="395">
                  <c:v>3.3667683601379399</c:v>
                </c:pt>
                <c:pt idx="396">
                  <c:v>3.3613576889038099</c:v>
                </c:pt>
                <c:pt idx="397">
                  <c:v>3.3532478809356698</c:v>
                </c:pt>
                <c:pt idx="398">
                  <c:v>3.3181498050689697</c:v>
                </c:pt>
                <c:pt idx="399">
                  <c:v>3.2695798873901398</c:v>
                </c:pt>
                <c:pt idx="400">
                  <c:v>3.2546014785766597</c:v>
                </c:pt>
                <c:pt idx="401">
                  <c:v>3.2262809276580797</c:v>
                </c:pt>
                <c:pt idx="402">
                  <c:v>3.2219092845916699</c:v>
                </c:pt>
                <c:pt idx="403">
                  <c:v>3.14532542228699</c:v>
                </c:pt>
                <c:pt idx="404">
                  <c:v>3.1297569274902299</c:v>
                </c:pt>
                <c:pt idx="405">
                  <c:v>3.1018991470336901</c:v>
                </c:pt>
                <c:pt idx="406">
                  <c:v>3.0882368087768599</c:v>
                </c:pt>
                <c:pt idx="407">
                  <c:v>3.0798978805541997</c:v>
                </c:pt>
                <c:pt idx="408">
                  <c:v>3.0675692558288596</c:v>
                </c:pt>
                <c:pt idx="409">
                  <c:v>3.0616817474365199</c:v>
                </c:pt>
                <c:pt idx="410">
                  <c:v>3.0569903850555398</c:v>
                </c:pt>
                <c:pt idx="411">
                  <c:v>3.0489087104797399</c:v>
                </c:pt>
                <c:pt idx="412">
                  <c:v>3.0324149131774898</c:v>
                </c:pt>
                <c:pt idx="413">
                  <c:v>3.0090868473053001</c:v>
                </c:pt>
                <c:pt idx="414">
                  <c:v>2.9931056499481197</c:v>
                </c:pt>
                <c:pt idx="415">
                  <c:v>2.9897532463073699</c:v>
                </c:pt>
                <c:pt idx="416">
                  <c:v>2.9779090881347701</c:v>
                </c:pt>
                <c:pt idx="417">
                  <c:v>2.9728536605834996</c:v>
                </c:pt>
                <c:pt idx="418">
                  <c:v>2.9691736698150599</c:v>
                </c:pt>
                <c:pt idx="419">
                  <c:v>2.9453976154327397</c:v>
                </c:pt>
                <c:pt idx="420">
                  <c:v>2.9339404106140097</c:v>
                </c:pt>
                <c:pt idx="421">
                  <c:v>2.8921418190002397</c:v>
                </c:pt>
                <c:pt idx="422">
                  <c:v>2.8796513080596897</c:v>
                </c:pt>
                <c:pt idx="423">
                  <c:v>2.8751554489135698</c:v>
                </c:pt>
                <c:pt idx="424">
                  <c:v>2.8736529350280797</c:v>
                </c:pt>
                <c:pt idx="425">
                  <c:v>2.8622894287109397</c:v>
                </c:pt>
                <c:pt idx="426">
                  <c:v>2.8546369075775098</c:v>
                </c:pt>
                <c:pt idx="427">
                  <c:v>2.8518197536468497</c:v>
                </c:pt>
                <c:pt idx="428">
                  <c:v>2.8212506771087598</c:v>
                </c:pt>
                <c:pt idx="429">
                  <c:v>2.81945896148682</c:v>
                </c:pt>
                <c:pt idx="430">
                  <c:v>2.8181800842285201</c:v>
                </c:pt>
                <c:pt idx="431">
                  <c:v>2.8130395412445099</c:v>
                </c:pt>
                <c:pt idx="432">
                  <c:v>2.78321504592896</c:v>
                </c:pt>
                <c:pt idx="433">
                  <c:v>2.77255082130432</c:v>
                </c:pt>
                <c:pt idx="434">
                  <c:v>2.7717199325561497</c:v>
                </c:pt>
                <c:pt idx="435">
                  <c:v>2.7715895175933798</c:v>
                </c:pt>
                <c:pt idx="436">
                  <c:v>2.7711060047149698</c:v>
                </c:pt>
                <c:pt idx="437">
                  <c:v>2.7707679271697998</c:v>
                </c:pt>
                <c:pt idx="438">
                  <c:v>2.7573790550231898</c:v>
                </c:pt>
                <c:pt idx="439">
                  <c:v>2.745272397995</c:v>
                </c:pt>
                <c:pt idx="440">
                  <c:v>2.7347886562347399</c:v>
                </c:pt>
                <c:pt idx="441">
                  <c:v>2.7294483184814498</c:v>
                </c:pt>
                <c:pt idx="442">
                  <c:v>2.7223491668701199</c:v>
                </c:pt>
                <c:pt idx="443">
                  <c:v>2.7140519618987997</c:v>
                </c:pt>
                <c:pt idx="444">
                  <c:v>2.70885229110718</c:v>
                </c:pt>
                <c:pt idx="445">
                  <c:v>2.6973528861999498</c:v>
                </c:pt>
                <c:pt idx="446">
                  <c:v>2.6971697807311998</c:v>
                </c:pt>
                <c:pt idx="447">
                  <c:v>2.6808218955993697</c:v>
                </c:pt>
                <c:pt idx="448">
                  <c:v>2.6647794246673597</c:v>
                </c:pt>
                <c:pt idx="449">
                  <c:v>2.6487503051757799</c:v>
                </c:pt>
                <c:pt idx="450">
                  <c:v>2.6382131576538099</c:v>
                </c:pt>
                <c:pt idx="451">
                  <c:v>2.6351780891418497</c:v>
                </c:pt>
                <c:pt idx="452">
                  <c:v>2.62490677833557</c:v>
                </c:pt>
                <c:pt idx="453">
                  <c:v>2.6186835765838601</c:v>
                </c:pt>
                <c:pt idx="454">
                  <c:v>2.6128792762756299</c:v>
                </c:pt>
                <c:pt idx="455">
                  <c:v>2.6095268726348899</c:v>
                </c:pt>
                <c:pt idx="456">
                  <c:v>2.6043348312377899</c:v>
                </c:pt>
                <c:pt idx="457">
                  <c:v>2.5860388278961199</c:v>
                </c:pt>
                <c:pt idx="458">
                  <c:v>2.5773246288299601</c:v>
                </c:pt>
                <c:pt idx="459">
                  <c:v>2.5751259326934797</c:v>
                </c:pt>
                <c:pt idx="460">
                  <c:v>2.5688931941986097</c:v>
                </c:pt>
                <c:pt idx="461">
                  <c:v>2.5622494220733598</c:v>
                </c:pt>
                <c:pt idx="462">
                  <c:v>2.5547924041747998</c:v>
                </c:pt>
                <c:pt idx="463">
                  <c:v>2.5510630607604998</c:v>
                </c:pt>
                <c:pt idx="464">
                  <c:v>2.54923439025879</c:v>
                </c:pt>
                <c:pt idx="465">
                  <c:v>2.53795266151428</c:v>
                </c:pt>
                <c:pt idx="466">
                  <c:v>2.5285768508911097</c:v>
                </c:pt>
                <c:pt idx="467">
                  <c:v>2.52529740333557</c:v>
                </c:pt>
                <c:pt idx="468">
                  <c:v>2.5038921833038299</c:v>
                </c:pt>
                <c:pt idx="469">
                  <c:v>2.4728033542633101</c:v>
                </c:pt>
                <c:pt idx="470">
                  <c:v>2.4594197273254399</c:v>
                </c:pt>
                <c:pt idx="471">
                  <c:v>2.4531509876251198</c:v>
                </c:pt>
                <c:pt idx="472">
                  <c:v>2.4529728889465301</c:v>
                </c:pt>
                <c:pt idx="473">
                  <c:v>2.4276862144470197</c:v>
                </c:pt>
                <c:pt idx="474">
                  <c:v>2.42557597160339</c:v>
                </c:pt>
                <c:pt idx="475">
                  <c:v>2.42403340339661</c:v>
                </c:pt>
                <c:pt idx="476">
                  <c:v>2.40504121780396</c:v>
                </c:pt>
                <c:pt idx="477">
                  <c:v>2.4047946929931601</c:v>
                </c:pt>
                <c:pt idx="478">
                  <c:v>2.3798804283142099</c:v>
                </c:pt>
                <c:pt idx="479">
                  <c:v>2.3548643589019798</c:v>
                </c:pt>
                <c:pt idx="480">
                  <c:v>2.3473145961761497</c:v>
                </c:pt>
                <c:pt idx="481">
                  <c:v>2.33909964561462</c:v>
                </c:pt>
                <c:pt idx="482">
                  <c:v>2.3329122066497798</c:v>
                </c:pt>
                <c:pt idx="483">
                  <c:v>2.3195383548736599</c:v>
                </c:pt>
                <c:pt idx="484">
                  <c:v>2.3112883567810099</c:v>
                </c:pt>
                <c:pt idx="485">
                  <c:v>2.2868802547454798</c:v>
                </c:pt>
                <c:pt idx="486">
                  <c:v>2.27727198600769</c:v>
                </c:pt>
                <c:pt idx="487">
                  <c:v>2.27697658538818</c:v>
                </c:pt>
                <c:pt idx="488">
                  <c:v>2.27300930023193</c:v>
                </c:pt>
                <c:pt idx="489">
                  <c:v>2.2533915042877197</c:v>
                </c:pt>
                <c:pt idx="490">
                  <c:v>2.2508790493011497</c:v>
                </c:pt>
                <c:pt idx="491">
                  <c:v>2.2397301197051998</c:v>
                </c:pt>
                <c:pt idx="492">
                  <c:v>2.2290186882018999</c:v>
                </c:pt>
                <c:pt idx="493">
                  <c:v>2.2272815704345699</c:v>
                </c:pt>
                <c:pt idx="494">
                  <c:v>2.2112164497375497</c:v>
                </c:pt>
                <c:pt idx="495">
                  <c:v>2.1804301738739</c:v>
                </c:pt>
                <c:pt idx="496">
                  <c:v>2.1595075130462598</c:v>
                </c:pt>
                <c:pt idx="497">
                  <c:v>2.15543508529663</c:v>
                </c:pt>
                <c:pt idx="498">
                  <c:v>2.1431198120117201</c:v>
                </c:pt>
                <c:pt idx="499">
                  <c:v>2.1413049697875999</c:v>
                </c:pt>
                <c:pt idx="500">
                  <c:v>2.1314530372619598</c:v>
                </c:pt>
                <c:pt idx="501">
                  <c:v>2.12225437164307</c:v>
                </c:pt>
                <c:pt idx="502">
                  <c:v>2.1216299533843999</c:v>
                </c:pt>
                <c:pt idx="503">
                  <c:v>2.0972719192504901</c:v>
                </c:pt>
                <c:pt idx="504">
                  <c:v>2.0962364673614498</c:v>
                </c:pt>
                <c:pt idx="505">
                  <c:v>2.0939636230468799</c:v>
                </c:pt>
                <c:pt idx="506">
                  <c:v>2.0919609069824201</c:v>
                </c:pt>
                <c:pt idx="507">
                  <c:v>2.0885326862335201</c:v>
                </c:pt>
                <c:pt idx="508">
                  <c:v>2.08566498756409</c:v>
                </c:pt>
                <c:pt idx="509">
                  <c:v>2.0746185779571498</c:v>
                </c:pt>
                <c:pt idx="510">
                  <c:v>2.0647327899932897</c:v>
                </c:pt>
                <c:pt idx="511">
                  <c:v>2.02657866477966</c:v>
                </c:pt>
                <c:pt idx="512">
                  <c:v>2.0109374523162797</c:v>
                </c:pt>
                <c:pt idx="513">
                  <c:v>2.01060962677002</c:v>
                </c:pt>
                <c:pt idx="514">
                  <c:v>2.0055072307586701</c:v>
                </c:pt>
                <c:pt idx="515">
                  <c:v>1.99927842617035</c:v>
                </c:pt>
                <c:pt idx="516">
                  <c:v>1.9973616600036599</c:v>
                </c:pt>
                <c:pt idx="517">
                  <c:v>1.9922821521759</c:v>
                </c:pt>
                <c:pt idx="518">
                  <c:v>1.97587561607361</c:v>
                </c:pt>
                <c:pt idx="519">
                  <c:v>1.9685752391815199</c:v>
                </c:pt>
                <c:pt idx="520">
                  <c:v>1.9596771001815798</c:v>
                </c:pt>
                <c:pt idx="521">
                  <c:v>1.9453010559082</c:v>
                </c:pt>
                <c:pt idx="522">
                  <c:v>1.9331641197204599</c:v>
                </c:pt>
                <c:pt idx="523">
                  <c:v>1.9224897623062098</c:v>
                </c:pt>
                <c:pt idx="524">
                  <c:v>1.9211082458496098</c:v>
                </c:pt>
                <c:pt idx="525">
                  <c:v>1.8854943513870199</c:v>
                </c:pt>
                <c:pt idx="526">
                  <c:v>1.8825809955596899</c:v>
                </c:pt>
                <c:pt idx="527">
                  <c:v>1.88032686710358</c:v>
                </c:pt>
                <c:pt idx="528">
                  <c:v>1.87961030006409</c:v>
                </c:pt>
                <c:pt idx="529">
                  <c:v>1.87857437133789</c:v>
                </c:pt>
                <c:pt idx="530">
                  <c:v>1.87660372257233</c:v>
                </c:pt>
                <c:pt idx="531">
                  <c:v>1.8650873899459799</c:v>
                </c:pt>
                <c:pt idx="532">
                  <c:v>1.8505374193191499</c:v>
                </c:pt>
                <c:pt idx="533">
                  <c:v>1.8402249813079798</c:v>
                </c:pt>
                <c:pt idx="534">
                  <c:v>1.8303750753402699</c:v>
                </c:pt>
                <c:pt idx="535">
                  <c:v>1.8295317888259899</c:v>
                </c:pt>
                <c:pt idx="536">
                  <c:v>1.81942021846771</c:v>
                </c:pt>
                <c:pt idx="537">
                  <c:v>1.8116860389709499</c:v>
                </c:pt>
                <c:pt idx="538">
                  <c:v>1.8110890388488798</c:v>
                </c:pt>
                <c:pt idx="539">
                  <c:v>1.7965046167373699</c:v>
                </c:pt>
                <c:pt idx="540">
                  <c:v>1.7859957218170199</c:v>
                </c:pt>
                <c:pt idx="541">
                  <c:v>1.7766696214675899</c:v>
                </c:pt>
                <c:pt idx="542">
                  <c:v>1.7676767110824598</c:v>
                </c:pt>
                <c:pt idx="543">
                  <c:v>1.76071488857269</c:v>
                </c:pt>
                <c:pt idx="544">
                  <c:v>1.7603913545608498</c:v>
                </c:pt>
                <c:pt idx="545">
                  <c:v>1.7567822933196999</c:v>
                </c:pt>
                <c:pt idx="546">
                  <c:v>1.75072205066681</c:v>
                </c:pt>
                <c:pt idx="547">
                  <c:v>1.7499252557754499</c:v>
                </c:pt>
                <c:pt idx="548">
                  <c:v>1.7448090314865099</c:v>
                </c:pt>
                <c:pt idx="549">
                  <c:v>1.7318376302719098</c:v>
                </c:pt>
                <c:pt idx="550">
                  <c:v>1.7293670177459699</c:v>
                </c:pt>
                <c:pt idx="551">
                  <c:v>1.7226941585540798</c:v>
                </c:pt>
                <c:pt idx="552">
                  <c:v>1.69979107379913</c:v>
                </c:pt>
                <c:pt idx="553">
                  <c:v>1.6834858655929599</c:v>
                </c:pt>
                <c:pt idx="554">
                  <c:v>1.68137490749359</c:v>
                </c:pt>
                <c:pt idx="555">
                  <c:v>1.6780577898025499</c:v>
                </c:pt>
                <c:pt idx="556">
                  <c:v>1.67462825775146</c:v>
                </c:pt>
                <c:pt idx="557">
                  <c:v>1.66819667816162</c:v>
                </c:pt>
                <c:pt idx="558">
                  <c:v>1.6537730693817099</c:v>
                </c:pt>
                <c:pt idx="559">
                  <c:v>1.6482844352722199</c:v>
                </c:pt>
                <c:pt idx="560">
                  <c:v>1.6422764062881499</c:v>
                </c:pt>
                <c:pt idx="561">
                  <c:v>1.62783062458038</c:v>
                </c:pt>
                <c:pt idx="562">
                  <c:v>1.61404252052307</c:v>
                </c:pt>
                <c:pt idx="563">
                  <c:v>1.5999181270599399</c:v>
                </c:pt>
                <c:pt idx="564">
                  <c:v>1.58950042724609</c:v>
                </c:pt>
                <c:pt idx="565">
                  <c:v>1.5807743072509799</c:v>
                </c:pt>
                <c:pt idx="566">
                  <c:v>1.5685689449310298</c:v>
                </c:pt>
                <c:pt idx="567">
                  <c:v>1.56517338752747</c:v>
                </c:pt>
                <c:pt idx="568">
                  <c:v>1.55935871601105</c:v>
                </c:pt>
                <c:pt idx="569">
                  <c:v>1.55718922615051</c:v>
                </c:pt>
                <c:pt idx="570">
                  <c:v>1.5513554811477699</c:v>
                </c:pt>
                <c:pt idx="571">
                  <c:v>1.5425661802291899</c:v>
                </c:pt>
                <c:pt idx="572">
                  <c:v>1.5416761636734</c:v>
                </c:pt>
                <c:pt idx="573">
                  <c:v>1.5308597087860099</c:v>
                </c:pt>
                <c:pt idx="574">
                  <c:v>1.5288060903549199</c:v>
                </c:pt>
                <c:pt idx="575">
                  <c:v>1.52441430091858</c:v>
                </c:pt>
                <c:pt idx="576">
                  <c:v>1.5243222713470499</c:v>
                </c:pt>
                <c:pt idx="577">
                  <c:v>1.5118371248245199</c:v>
                </c:pt>
                <c:pt idx="578">
                  <c:v>1.50989401340485</c:v>
                </c:pt>
                <c:pt idx="579">
                  <c:v>1.5050402879714999</c:v>
                </c:pt>
                <c:pt idx="580">
                  <c:v>1.4873756170272798</c:v>
                </c:pt>
                <c:pt idx="581">
                  <c:v>1.4665777683258099</c:v>
                </c:pt>
                <c:pt idx="582">
                  <c:v>1.4624067544937098</c:v>
                </c:pt>
                <c:pt idx="583">
                  <c:v>1.46201348304749</c:v>
                </c:pt>
                <c:pt idx="584">
                  <c:v>1.4455592632293699</c:v>
                </c:pt>
                <c:pt idx="585">
                  <c:v>1.4400278329849199</c:v>
                </c:pt>
                <c:pt idx="586">
                  <c:v>1.43813824653625</c:v>
                </c:pt>
                <c:pt idx="587">
                  <c:v>1.4380232095718399</c:v>
                </c:pt>
                <c:pt idx="588">
                  <c:v>1.4367045164108299</c:v>
                </c:pt>
                <c:pt idx="589">
                  <c:v>1.43543529510498</c:v>
                </c:pt>
                <c:pt idx="590">
                  <c:v>1.43311083316803</c:v>
                </c:pt>
                <c:pt idx="591">
                  <c:v>1.4305211305618299</c:v>
                </c:pt>
                <c:pt idx="592">
                  <c:v>1.42600393295288</c:v>
                </c:pt>
                <c:pt idx="593">
                  <c:v>1.42211949825287</c:v>
                </c:pt>
                <c:pt idx="594">
                  <c:v>1.4212601184845</c:v>
                </c:pt>
                <c:pt idx="595">
                  <c:v>1.42040479183197</c:v>
                </c:pt>
                <c:pt idx="596">
                  <c:v>1.4040884971618699</c:v>
                </c:pt>
                <c:pt idx="597">
                  <c:v>1.4005544185638399</c:v>
                </c:pt>
                <c:pt idx="598">
                  <c:v>1.3999867439270002</c:v>
                </c:pt>
                <c:pt idx="599">
                  <c:v>1.3939619064331099</c:v>
                </c:pt>
                <c:pt idx="600">
                  <c:v>1.3919415473937999</c:v>
                </c:pt>
                <c:pt idx="601">
                  <c:v>1.39029681682587</c:v>
                </c:pt>
                <c:pt idx="602">
                  <c:v>1.39018034934998</c:v>
                </c:pt>
                <c:pt idx="603">
                  <c:v>1.3874210119247399</c:v>
                </c:pt>
                <c:pt idx="604">
                  <c:v>1.3787375688552899</c:v>
                </c:pt>
                <c:pt idx="605">
                  <c:v>1.3690503835678098</c:v>
                </c:pt>
                <c:pt idx="606">
                  <c:v>1.36092758178711</c:v>
                </c:pt>
                <c:pt idx="607">
                  <c:v>1.3558706045150799</c:v>
                </c:pt>
                <c:pt idx="608">
                  <c:v>1.3539026975631698</c:v>
                </c:pt>
                <c:pt idx="609">
                  <c:v>1.3531728982925399</c:v>
                </c:pt>
                <c:pt idx="610">
                  <c:v>1.34476971626282</c:v>
                </c:pt>
                <c:pt idx="611">
                  <c:v>1.33906066417694</c:v>
                </c:pt>
                <c:pt idx="612">
                  <c:v>1.33808493614197</c:v>
                </c:pt>
                <c:pt idx="613">
                  <c:v>1.3329058885574299</c:v>
                </c:pt>
                <c:pt idx="614">
                  <c:v>1.31851506233215</c:v>
                </c:pt>
                <c:pt idx="615">
                  <c:v>1.31618893146515</c:v>
                </c:pt>
                <c:pt idx="616">
                  <c:v>1.3127627372741699</c:v>
                </c:pt>
                <c:pt idx="617">
                  <c:v>1.3116261959075899</c:v>
                </c:pt>
                <c:pt idx="618">
                  <c:v>1.3090300559997599</c:v>
                </c:pt>
                <c:pt idx="619">
                  <c:v>1.3018701076507599</c:v>
                </c:pt>
                <c:pt idx="620">
                  <c:v>1.3000359535217298</c:v>
                </c:pt>
                <c:pt idx="621">
                  <c:v>1.28728795051575</c:v>
                </c:pt>
                <c:pt idx="622">
                  <c:v>1.28330218791962</c:v>
                </c:pt>
                <c:pt idx="623">
                  <c:v>1.27970290184021</c:v>
                </c:pt>
                <c:pt idx="624">
                  <c:v>1.2756279706955</c:v>
                </c:pt>
                <c:pt idx="625">
                  <c:v>1.2756197452545199</c:v>
                </c:pt>
                <c:pt idx="626">
                  <c:v>1.2740775346755999</c:v>
                </c:pt>
                <c:pt idx="627">
                  <c:v>1.2679635286331199</c:v>
                </c:pt>
                <c:pt idx="628">
                  <c:v>1.26188540458679</c:v>
                </c:pt>
                <c:pt idx="629">
                  <c:v>1.2564506530761699</c:v>
                </c:pt>
                <c:pt idx="630">
                  <c:v>1.25195240974426</c:v>
                </c:pt>
                <c:pt idx="631">
                  <c:v>1.2516885995864899</c:v>
                </c:pt>
                <c:pt idx="632">
                  <c:v>1.24456822872162</c:v>
                </c:pt>
                <c:pt idx="633">
                  <c:v>1.2368516921997099</c:v>
                </c:pt>
                <c:pt idx="634">
                  <c:v>1.2283563613891599</c:v>
                </c:pt>
                <c:pt idx="635">
                  <c:v>1.2272926568984999</c:v>
                </c:pt>
                <c:pt idx="636">
                  <c:v>1.2234425544738798</c:v>
                </c:pt>
                <c:pt idx="637">
                  <c:v>1.2231487035751298</c:v>
                </c:pt>
                <c:pt idx="638">
                  <c:v>1.21574866771698</c:v>
                </c:pt>
                <c:pt idx="639">
                  <c:v>1.21542143821716</c:v>
                </c:pt>
                <c:pt idx="640">
                  <c:v>1.1866211891174299</c:v>
                </c:pt>
                <c:pt idx="641">
                  <c:v>1.18398153781891</c:v>
                </c:pt>
                <c:pt idx="642">
                  <c:v>1.17676937580109</c:v>
                </c:pt>
                <c:pt idx="643">
                  <c:v>1.1737537384033199</c:v>
                </c:pt>
                <c:pt idx="644">
                  <c:v>1.1701624393463099</c:v>
                </c:pt>
                <c:pt idx="645">
                  <c:v>1.1650016307830799</c:v>
                </c:pt>
                <c:pt idx="646">
                  <c:v>1.1582376956939699</c:v>
                </c:pt>
                <c:pt idx="647">
                  <c:v>1.15809118747711</c:v>
                </c:pt>
                <c:pt idx="648">
                  <c:v>1.15504717826843</c:v>
                </c:pt>
                <c:pt idx="649">
                  <c:v>1.1497731208801298</c:v>
                </c:pt>
                <c:pt idx="650">
                  <c:v>1.1480344533920299</c:v>
                </c:pt>
                <c:pt idx="651">
                  <c:v>1.1404210329055799</c:v>
                </c:pt>
                <c:pt idx="652">
                  <c:v>1.1377642154693599</c:v>
                </c:pt>
                <c:pt idx="653">
                  <c:v>1.1323834657669098</c:v>
                </c:pt>
                <c:pt idx="654">
                  <c:v>1.1214954853057899</c:v>
                </c:pt>
                <c:pt idx="655">
                  <c:v>1.11881256103516</c:v>
                </c:pt>
                <c:pt idx="656">
                  <c:v>1.1103700399398799</c:v>
                </c:pt>
                <c:pt idx="657">
                  <c:v>1.1059935092925999</c:v>
                </c:pt>
                <c:pt idx="658">
                  <c:v>1.09647870063782</c:v>
                </c:pt>
                <c:pt idx="659">
                  <c:v>1.0945019721984899</c:v>
                </c:pt>
                <c:pt idx="660">
                  <c:v>1.09379994869232</c:v>
                </c:pt>
                <c:pt idx="661">
                  <c:v>1.0848431587219201</c:v>
                </c:pt>
                <c:pt idx="662">
                  <c:v>1.08275294303894</c:v>
                </c:pt>
                <c:pt idx="663">
                  <c:v>1.0725792646408099</c:v>
                </c:pt>
                <c:pt idx="664">
                  <c:v>1.05998754501343</c:v>
                </c:pt>
                <c:pt idx="665">
                  <c:v>1.05807733535767</c:v>
                </c:pt>
                <c:pt idx="666">
                  <c:v>1.0565651655197099</c:v>
                </c:pt>
                <c:pt idx="667">
                  <c:v>1.048335313797</c:v>
                </c:pt>
                <c:pt idx="668">
                  <c:v>1.0424828529357899</c:v>
                </c:pt>
                <c:pt idx="669">
                  <c:v>1.03519475460052</c:v>
                </c:pt>
                <c:pt idx="670">
                  <c:v>1.03045034408569</c:v>
                </c:pt>
                <c:pt idx="671">
                  <c:v>1.02932941913605</c:v>
                </c:pt>
                <c:pt idx="672">
                  <c:v>1.02186238765717</c:v>
                </c:pt>
                <c:pt idx="673">
                  <c:v>1.02084076404572</c:v>
                </c:pt>
                <c:pt idx="674">
                  <c:v>1.02077519893646</c:v>
                </c:pt>
                <c:pt idx="675">
                  <c:v>1.0189653635025</c:v>
                </c:pt>
                <c:pt idx="676">
                  <c:v>1.01192498207092</c:v>
                </c:pt>
                <c:pt idx="677">
                  <c:v>1.0092291831970199</c:v>
                </c:pt>
                <c:pt idx="678">
                  <c:v>1.00720238685608</c:v>
                </c:pt>
                <c:pt idx="679">
                  <c:v>1.00328004360199</c:v>
                </c:pt>
                <c:pt idx="680">
                  <c:v>1.00031173229218</c:v>
                </c:pt>
                <c:pt idx="681">
                  <c:v>0.99261528253555298</c:v>
                </c:pt>
                <c:pt idx="682">
                  <c:v>0.99246788024902299</c:v>
                </c:pt>
                <c:pt idx="683">
                  <c:v>0.98084521293640103</c:v>
                </c:pt>
                <c:pt idx="684">
                  <c:v>0.98023426532745406</c:v>
                </c:pt>
                <c:pt idx="685">
                  <c:v>0.97891640663146995</c:v>
                </c:pt>
                <c:pt idx="686">
                  <c:v>0.97487622499465898</c:v>
                </c:pt>
                <c:pt idx="687">
                  <c:v>0.97309935092925992</c:v>
                </c:pt>
                <c:pt idx="688">
                  <c:v>0.97071683406829801</c:v>
                </c:pt>
                <c:pt idx="689">
                  <c:v>0.96929353475570701</c:v>
                </c:pt>
                <c:pt idx="690">
                  <c:v>0.96714067459106401</c:v>
                </c:pt>
                <c:pt idx="691">
                  <c:v>0.96473634243011497</c:v>
                </c:pt>
                <c:pt idx="692">
                  <c:v>0.96267503499984697</c:v>
                </c:pt>
                <c:pt idx="693">
                  <c:v>0.95580971240997303</c:v>
                </c:pt>
                <c:pt idx="694">
                  <c:v>0.95333713293075606</c:v>
                </c:pt>
                <c:pt idx="695">
                  <c:v>0.95262610912322998</c:v>
                </c:pt>
                <c:pt idx="696">
                  <c:v>0.94796913862228405</c:v>
                </c:pt>
                <c:pt idx="697">
                  <c:v>0.94691503047943104</c:v>
                </c:pt>
                <c:pt idx="698">
                  <c:v>0.94503283500671398</c:v>
                </c:pt>
                <c:pt idx="699">
                  <c:v>0.93931013345718406</c:v>
                </c:pt>
                <c:pt idx="700">
                  <c:v>0.93908220529556297</c:v>
                </c:pt>
                <c:pt idx="701">
                  <c:v>0.936370849609375</c:v>
                </c:pt>
                <c:pt idx="702">
                  <c:v>0.93103885650634799</c:v>
                </c:pt>
                <c:pt idx="703">
                  <c:v>0.92536211013793901</c:v>
                </c:pt>
                <c:pt idx="704">
                  <c:v>0.92475771903991699</c:v>
                </c:pt>
                <c:pt idx="705">
                  <c:v>0.91066712141036998</c:v>
                </c:pt>
                <c:pt idx="706">
                  <c:v>0.91009980440139804</c:v>
                </c:pt>
                <c:pt idx="707">
                  <c:v>0.90360814332961992</c:v>
                </c:pt>
                <c:pt idx="708">
                  <c:v>0.90269201993942305</c:v>
                </c:pt>
                <c:pt idx="709">
                  <c:v>0.89920437335967995</c:v>
                </c:pt>
                <c:pt idx="710">
                  <c:v>0.89865744113922097</c:v>
                </c:pt>
                <c:pt idx="711">
                  <c:v>0.89836406707763705</c:v>
                </c:pt>
                <c:pt idx="712">
                  <c:v>0.88000524044036899</c:v>
                </c:pt>
                <c:pt idx="713">
                  <c:v>0.87708389759063698</c:v>
                </c:pt>
                <c:pt idx="714">
                  <c:v>0.87187629938125599</c:v>
                </c:pt>
                <c:pt idx="715">
                  <c:v>0.87116229534149203</c:v>
                </c:pt>
                <c:pt idx="716">
                  <c:v>0.86637109518051103</c:v>
                </c:pt>
                <c:pt idx="717">
                  <c:v>0.86175161600112904</c:v>
                </c:pt>
                <c:pt idx="718">
                  <c:v>0.85987061262130704</c:v>
                </c:pt>
                <c:pt idx="719">
                  <c:v>0.84434390068054199</c:v>
                </c:pt>
                <c:pt idx="720">
                  <c:v>0.83751028776168801</c:v>
                </c:pt>
                <c:pt idx="721">
                  <c:v>0.837382793426514</c:v>
                </c:pt>
                <c:pt idx="722">
                  <c:v>0.83579188585281405</c:v>
                </c:pt>
                <c:pt idx="723">
                  <c:v>0.83572071790695202</c:v>
                </c:pt>
                <c:pt idx="724">
                  <c:v>0.83515673875808705</c:v>
                </c:pt>
                <c:pt idx="725">
                  <c:v>0.829109787940979</c:v>
                </c:pt>
                <c:pt idx="726">
                  <c:v>0.82877486944198597</c:v>
                </c:pt>
                <c:pt idx="727">
                  <c:v>0.82160776853561401</c:v>
                </c:pt>
                <c:pt idx="728">
                  <c:v>0.817735195159912</c:v>
                </c:pt>
                <c:pt idx="729">
                  <c:v>0.81475418806075994</c:v>
                </c:pt>
                <c:pt idx="730">
                  <c:v>0.81206971406936601</c:v>
                </c:pt>
                <c:pt idx="731">
                  <c:v>0.80898398160934404</c:v>
                </c:pt>
                <c:pt idx="732">
                  <c:v>0.80119544267654397</c:v>
                </c:pt>
                <c:pt idx="733">
                  <c:v>0.79920214414596602</c:v>
                </c:pt>
                <c:pt idx="734">
                  <c:v>0.78986769914627097</c:v>
                </c:pt>
                <c:pt idx="735">
                  <c:v>0.78928065299987804</c:v>
                </c:pt>
                <c:pt idx="736">
                  <c:v>0.788485407829285</c:v>
                </c:pt>
                <c:pt idx="737">
                  <c:v>0.78587985038757302</c:v>
                </c:pt>
                <c:pt idx="738">
                  <c:v>0.78420615196227994</c:v>
                </c:pt>
                <c:pt idx="739">
                  <c:v>0.78384482860565197</c:v>
                </c:pt>
                <c:pt idx="740">
                  <c:v>0.77932447195053101</c:v>
                </c:pt>
                <c:pt idx="741">
                  <c:v>0.77165877819061302</c:v>
                </c:pt>
                <c:pt idx="742">
                  <c:v>0.76806414127349898</c:v>
                </c:pt>
                <c:pt idx="743">
                  <c:v>0.76790404319763206</c:v>
                </c:pt>
                <c:pt idx="744">
                  <c:v>0.76775586605071999</c:v>
                </c:pt>
                <c:pt idx="745">
                  <c:v>0.76660913228988603</c:v>
                </c:pt>
                <c:pt idx="746">
                  <c:v>0.76593637466430697</c:v>
                </c:pt>
                <c:pt idx="747">
                  <c:v>0.76567739248275801</c:v>
                </c:pt>
                <c:pt idx="748">
                  <c:v>0.76390719413757302</c:v>
                </c:pt>
                <c:pt idx="749">
                  <c:v>0.76366776227950994</c:v>
                </c:pt>
                <c:pt idx="750">
                  <c:v>0.76225441694259599</c:v>
                </c:pt>
                <c:pt idx="751">
                  <c:v>0.76221984624862704</c:v>
                </c:pt>
                <c:pt idx="752">
                  <c:v>0.74617189168930098</c:v>
                </c:pt>
                <c:pt idx="753">
                  <c:v>0.74340313673019398</c:v>
                </c:pt>
                <c:pt idx="754">
                  <c:v>0.74335628747940097</c:v>
                </c:pt>
                <c:pt idx="755">
                  <c:v>0.74316310882568404</c:v>
                </c:pt>
                <c:pt idx="756">
                  <c:v>0.73708665370941207</c:v>
                </c:pt>
                <c:pt idx="757">
                  <c:v>0.73404169082641602</c:v>
                </c:pt>
                <c:pt idx="758">
                  <c:v>0.73323535919189498</c:v>
                </c:pt>
                <c:pt idx="759">
                  <c:v>0.729195356369019</c:v>
                </c:pt>
                <c:pt idx="760">
                  <c:v>0.72646689414977994</c:v>
                </c:pt>
                <c:pt idx="761">
                  <c:v>0.72308456897735607</c:v>
                </c:pt>
                <c:pt idx="762">
                  <c:v>0.72256630659103405</c:v>
                </c:pt>
                <c:pt idx="763">
                  <c:v>0.71806079149246205</c:v>
                </c:pt>
                <c:pt idx="764">
                  <c:v>0.714710593223572</c:v>
                </c:pt>
                <c:pt idx="765">
                  <c:v>0.71282732486724898</c:v>
                </c:pt>
                <c:pt idx="766">
                  <c:v>0.71245980262756303</c:v>
                </c:pt>
                <c:pt idx="767">
                  <c:v>0.70859777927398704</c:v>
                </c:pt>
                <c:pt idx="768">
                  <c:v>0.70467752218246504</c:v>
                </c:pt>
                <c:pt idx="769">
                  <c:v>0.70161187648773204</c:v>
                </c:pt>
                <c:pt idx="770">
                  <c:v>0.70112454891204801</c:v>
                </c:pt>
                <c:pt idx="771">
                  <c:v>0.69661074876785301</c:v>
                </c:pt>
                <c:pt idx="772">
                  <c:v>0.69465726613998402</c:v>
                </c:pt>
                <c:pt idx="773">
                  <c:v>0.69272983074188199</c:v>
                </c:pt>
                <c:pt idx="774">
                  <c:v>0.68701201677322399</c:v>
                </c:pt>
                <c:pt idx="775">
                  <c:v>0.68147772550582897</c:v>
                </c:pt>
                <c:pt idx="776">
                  <c:v>0.67991614341735807</c:v>
                </c:pt>
                <c:pt idx="777">
                  <c:v>0.679676353931427</c:v>
                </c:pt>
                <c:pt idx="778">
                  <c:v>0.67258131504058805</c:v>
                </c:pt>
                <c:pt idx="779">
                  <c:v>0.66430014371871904</c:v>
                </c:pt>
                <c:pt idx="780">
                  <c:v>0.66335403919219993</c:v>
                </c:pt>
                <c:pt idx="781">
                  <c:v>0.65943592786788896</c:v>
                </c:pt>
                <c:pt idx="782">
                  <c:v>0.65349054336547896</c:v>
                </c:pt>
                <c:pt idx="783">
                  <c:v>0.65305143594741799</c:v>
                </c:pt>
                <c:pt idx="784">
                  <c:v>0.65233474969863903</c:v>
                </c:pt>
                <c:pt idx="785">
                  <c:v>0.65170127153396606</c:v>
                </c:pt>
                <c:pt idx="786">
                  <c:v>0.65146952867507901</c:v>
                </c:pt>
                <c:pt idx="787">
                  <c:v>0.65135478973388705</c:v>
                </c:pt>
                <c:pt idx="788">
                  <c:v>0.64713710546493497</c:v>
                </c:pt>
                <c:pt idx="789">
                  <c:v>0.64623308181762706</c:v>
                </c:pt>
                <c:pt idx="790">
                  <c:v>0.64335864782333396</c:v>
                </c:pt>
                <c:pt idx="791">
                  <c:v>0.63936638832092296</c:v>
                </c:pt>
                <c:pt idx="792">
                  <c:v>0.63707751035690297</c:v>
                </c:pt>
                <c:pt idx="793">
                  <c:v>0.634921014308929</c:v>
                </c:pt>
                <c:pt idx="794">
                  <c:v>0.63051956892013505</c:v>
                </c:pt>
                <c:pt idx="795">
                  <c:v>0.61935210227966297</c:v>
                </c:pt>
                <c:pt idx="796">
                  <c:v>0.61837136745452903</c:v>
                </c:pt>
                <c:pt idx="797">
                  <c:v>0.617695212364197</c:v>
                </c:pt>
                <c:pt idx="798">
                  <c:v>0.61563616991043102</c:v>
                </c:pt>
                <c:pt idx="799">
                  <c:v>0.61203175783157304</c:v>
                </c:pt>
                <c:pt idx="800">
                  <c:v>0.60682129859924305</c:v>
                </c:pt>
                <c:pt idx="801">
                  <c:v>0.60482436418533303</c:v>
                </c:pt>
                <c:pt idx="802">
                  <c:v>0.604270339012146</c:v>
                </c:pt>
                <c:pt idx="803">
                  <c:v>0.60385441780090299</c:v>
                </c:pt>
                <c:pt idx="804">
                  <c:v>0.60207897424697898</c:v>
                </c:pt>
                <c:pt idx="805">
                  <c:v>0.60199379920959506</c:v>
                </c:pt>
                <c:pt idx="806">
                  <c:v>0.60148930549621604</c:v>
                </c:pt>
                <c:pt idx="807">
                  <c:v>0.59933710098266602</c:v>
                </c:pt>
                <c:pt idx="808">
                  <c:v>0.59738171100616499</c:v>
                </c:pt>
                <c:pt idx="809">
                  <c:v>0.59496361017227206</c:v>
                </c:pt>
                <c:pt idx="810">
                  <c:v>0.59314346313476596</c:v>
                </c:pt>
                <c:pt idx="811">
                  <c:v>0.58526027202606201</c:v>
                </c:pt>
                <c:pt idx="812">
                  <c:v>0.58491873741149902</c:v>
                </c:pt>
                <c:pt idx="813">
                  <c:v>0.57916963100433305</c:v>
                </c:pt>
                <c:pt idx="814">
                  <c:v>0.57906866073608398</c:v>
                </c:pt>
                <c:pt idx="815">
                  <c:v>0.57472616434097301</c:v>
                </c:pt>
                <c:pt idx="816">
                  <c:v>0.574102282524109</c:v>
                </c:pt>
                <c:pt idx="817">
                  <c:v>0.57371526956558205</c:v>
                </c:pt>
                <c:pt idx="818">
                  <c:v>0.57013374567031905</c:v>
                </c:pt>
                <c:pt idx="819">
                  <c:v>0.56898558139800992</c:v>
                </c:pt>
                <c:pt idx="820">
                  <c:v>0.56896770000457797</c:v>
                </c:pt>
                <c:pt idx="821">
                  <c:v>0.56440240144729603</c:v>
                </c:pt>
                <c:pt idx="822">
                  <c:v>0.56413042545318604</c:v>
                </c:pt>
                <c:pt idx="823">
                  <c:v>0.55861210823059104</c:v>
                </c:pt>
                <c:pt idx="824">
                  <c:v>0.55789190530777</c:v>
                </c:pt>
                <c:pt idx="825">
                  <c:v>0.55522930622100797</c:v>
                </c:pt>
                <c:pt idx="826">
                  <c:v>0.55517339706420898</c:v>
                </c:pt>
                <c:pt idx="827">
                  <c:v>0.55511736869812001</c:v>
                </c:pt>
                <c:pt idx="828">
                  <c:v>0.55442559719085704</c:v>
                </c:pt>
                <c:pt idx="829">
                  <c:v>0.55343437194824197</c:v>
                </c:pt>
                <c:pt idx="830">
                  <c:v>0.55302613973617598</c:v>
                </c:pt>
                <c:pt idx="831">
                  <c:v>0.55263882875442505</c:v>
                </c:pt>
                <c:pt idx="832">
                  <c:v>0.55190122127532992</c:v>
                </c:pt>
                <c:pt idx="833">
                  <c:v>0.54991167783737205</c:v>
                </c:pt>
                <c:pt idx="834">
                  <c:v>0.54938131570815996</c:v>
                </c:pt>
                <c:pt idx="835">
                  <c:v>0.54663783311843905</c:v>
                </c:pt>
                <c:pt idx="836">
                  <c:v>0.54409974813461304</c:v>
                </c:pt>
                <c:pt idx="837">
                  <c:v>0.53316080570220903</c:v>
                </c:pt>
                <c:pt idx="838">
                  <c:v>0.53243130445480302</c:v>
                </c:pt>
                <c:pt idx="839">
                  <c:v>0.53191703557968106</c:v>
                </c:pt>
                <c:pt idx="840">
                  <c:v>0.53168934583663896</c:v>
                </c:pt>
                <c:pt idx="841">
                  <c:v>0.52615821361541704</c:v>
                </c:pt>
                <c:pt idx="842">
                  <c:v>0.52610260248184204</c:v>
                </c:pt>
                <c:pt idx="843">
                  <c:v>0.52448636293411299</c:v>
                </c:pt>
                <c:pt idx="844">
                  <c:v>0.52261400222778298</c:v>
                </c:pt>
                <c:pt idx="845">
                  <c:v>0.52047091722488403</c:v>
                </c:pt>
                <c:pt idx="846">
                  <c:v>0.51882493495941207</c:v>
                </c:pt>
                <c:pt idx="847">
                  <c:v>0.51767498254776001</c:v>
                </c:pt>
                <c:pt idx="848">
                  <c:v>0.51558011770248402</c:v>
                </c:pt>
                <c:pt idx="849">
                  <c:v>0.51380538940429699</c:v>
                </c:pt>
                <c:pt idx="850">
                  <c:v>0.51363223791122403</c:v>
                </c:pt>
                <c:pt idx="851">
                  <c:v>0.51314914226531994</c:v>
                </c:pt>
                <c:pt idx="852">
                  <c:v>0.51012688875198398</c:v>
                </c:pt>
                <c:pt idx="853">
                  <c:v>0.50509864091873202</c:v>
                </c:pt>
                <c:pt idx="854">
                  <c:v>0.50177979469299305</c:v>
                </c:pt>
                <c:pt idx="855">
                  <c:v>0.49800503253936801</c:v>
                </c:pt>
                <c:pt idx="856">
                  <c:v>0.48964187502860995</c:v>
                </c:pt>
                <c:pt idx="857">
                  <c:v>0.48662880063056901</c:v>
                </c:pt>
                <c:pt idx="858">
                  <c:v>0.48266845941543601</c:v>
                </c:pt>
                <c:pt idx="859">
                  <c:v>0.48216220736503601</c:v>
                </c:pt>
                <c:pt idx="860">
                  <c:v>0.48186454176902799</c:v>
                </c:pt>
                <c:pt idx="861">
                  <c:v>0.47934302687644997</c:v>
                </c:pt>
                <c:pt idx="862">
                  <c:v>0.47647023200988803</c:v>
                </c:pt>
                <c:pt idx="863">
                  <c:v>0.47619611024856601</c:v>
                </c:pt>
                <c:pt idx="864">
                  <c:v>0.47320789098739602</c:v>
                </c:pt>
                <c:pt idx="865">
                  <c:v>0.47276267409324602</c:v>
                </c:pt>
                <c:pt idx="866">
                  <c:v>0.46828314661979703</c:v>
                </c:pt>
                <c:pt idx="867">
                  <c:v>0.46748101711273199</c:v>
                </c:pt>
                <c:pt idx="868">
                  <c:v>0.465447247028351</c:v>
                </c:pt>
                <c:pt idx="869">
                  <c:v>0.461298227310181</c:v>
                </c:pt>
                <c:pt idx="870">
                  <c:v>0.45808309316635099</c:v>
                </c:pt>
                <c:pt idx="871">
                  <c:v>0.45614284276962302</c:v>
                </c:pt>
                <c:pt idx="872">
                  <c:v>0.45574024319648698</c:v>
                </c:pt>
                <c:pt idx="873">
                  <c:v>0.45472067594528198</c:v>
                </c:pt>
                <c:pt idx="874">
                  <c:v>0.45443785190582303</c:v>
                </c:pt>
                <c:pt idx="875">
                  <c:v>0.45305967330932601</c:v>
                </c:pt>
                <c:pt idx="876">
                  <c:v>0.45220324397087103</c:v>
                </c:pt>
                <c:pt idx="877">
                  <c:v>0.445958882570267</c:v>
                </c:pt>
                <c:pt idx="878">
                  <c:v>0.44479492306709301</c:v>
                </c:pt>
                <c:pt idx="879">
                  <c:v>0.442933440208435</c:v>
                </c:pt>
                <c:pt idx="880">
                  <c:v>0.44281208515167203</c:v>
                </c:pt>
                <c:pt idx="881">
                  <c:v>0.44205892086029103</c:v>
                </c:pt>
                <c:pt idx="882">
                  <c:v>0.437583237886429</c:v>
                </c:pt>
                <c:pt idx="883">
                  <c:v>0.43749266862869302</c:v>
                </c:pt>
                <c:pt idx="884">
                  <c:v>0.43688571453094499</c:v>
                </c:pt>
                <c:pt idx="885">
                  <c:v>0.43494501709937999</c:v>
                </c:pt>
                <c:pt idx="886">
                  <c:v>0.430672407150269</c:v>
                </c:pt>
                <c:pt idx="887">
                  <c:v>0.428912073373795</c:v>
                </c:pt>
                <c:pt idx="888">
                  <c:v>0.42839211225509599</c:v>
                </c:pt>
                <c:pt idx="889">
                  <c:v>0.42807355523109403</c:v>
                </c:pt>
                <c:pt idx="890">
                  <c:v>0.41353347897529602</c:v>
                </c:pt>
                <c:pt idx="891">
                  <c:v>0.41250807046890303</c:v>
                </c:pt>
                <c:pt idx="892">
                  <c:v>0.412421494722366</c:v>
                </c:pt>
                <c:pt idx="893">
                  <c:v>0.41189125180244401</c:v>
                </c:pt>
                <c:pt idx="894">
                  <c:v>0.41065117716789201</c:v>
                </c:pt>
                <c:pt idx="895">
                  <c:v>0.409594506025314</c:v>
                </c:pt>
                <c:pt idx="896">
                  <c:v>0.40562617778778098</c:v>
                </c:pt>
                <c:pt idx="897">
                  <c:v>0.40288564562797502</c:v>
                </c:pt>
                <c:pt idx="898">
                  <c:v>0.40268474817275995</c:v>
                </c:pt>
                <c:pt idx="899">
                  <c:v>0.40185195207595803</c:v>
                </c:pt>
                <c:pt idx="900">
                  <c:v>0.39968276023864702</c:v>
                </c:pt>
                <c:pt idx="901">
                  <c:v>0.39522171020507801</c:v>
                </c:pt>
                <c:pt idx="902">
                  <c:v>0.39355909824371299</c:v>
                </c:pt>
                <c:pt idx="903">
                  <c:v>0.39188650250434903</c:v>
                </c:pt>
                <c:pt idx="904">
                  <c:v>0.391619682312012</c:v>
                </c:pt>
                <c:pt idx="905">
                  <c:v>0.39101633429527299</c:v>
                </c:pt>
                <c:pt idx="906">
                  <c:v>0.389318227767944</c:v>
                </c:pt>
                <c:pt idx="907">
                  <c:v>0.38860288262367199</c:v>
                </c:pt>
                <c:pt idx="908">
                  <c:v>0.38816636800765997</c:v>
                </c:pt>
                <c:pt idx="909">
                  <c:v>0.387258380651474</c:v>
                </c:pt>
                <c:pt idx="910">
                  <c:v>0.38671341538429299</c:v>
                </c:pt>
                <c:pt idx="911">
                  <c:v>0.38508662581443803</c:v>
                </c:pt>
                <c:pt idx="912">
                  <c:v>0.38393720984458901</c:v>
                </c:pt>
                <c:pt idx="913">
                  <c:v>0.38362982869148299</c:v>
                </c:pt>
                <c:pt idx="914">
                  <c:v>0.383045494556427</c:v>
                </c:pt>
                <c:pt idx="915">
                  <c:v>0.38104385137558</c:v>
                </c:pt>
                <c:pt idx="916">
                  <c:v>0.38079091906547502</c:v>
                </c:pt>
                <c:pt idx="917">
                  <c:v>0.37939095497131303</c:v>
                </c:pt>
                <c:pt idx="918">
                  <c:v>0.378926992416382</c:v>
                </c:pt>
                <c:pt idx="919">
                  <c:v>0.37783288955688499</c:v>
                </c:pt>
                <c:pt idx="920">
                  <c:v>0.37708392739295998</c:v>
                </c:pt>
                <c:pt idx="921">
                  <c:v>0.377062678337097</c:v>
                </c:pt>
                <c:pt idx="922">
                  <c:v>0.37285503745078996</c:v>
                </c:pt>
                <c:pt idx="923">
                  <c:v>0.37163990736007702</c:v>
                </c:pt>
                <c:pt idx="924">
                  <c:v>0.36906066536903398</c:v>
                </c:pt>
                <c:pt idx="925">
                  <c:v>0.36881867051124601</c:v>
                </c:pt>
                <c:pt idx="926">
                  <c:v>0.36880862712860102</c:v>
                </c:pt>
                <c:pt idx="927">
                  <c:v>0.36487349867820701</c:v>
                </c:pt>
                <c:pt idx="928">
                  <c:v>0.36296236515045199</c:v>
                </c:pt>
                <c:pt idx="929">
                  <c:v>0.36227029561996499</c:v>
                </c:pt>
                <c:pt idx="930">
                  <c:v>0.36155408620834401</c:v>
                </c:pt>
                <c:pt idx="931">
                  <c:v>0.36052548885345503</c:v>
                </c:pt>
                <c:pt idx="932">
                  <c:v>0.36047482490539601</c:v>
                </c:pt>
                <c:pt idx="933">
                  <c:v>0.35885524749755898</c:v>
                </c:pt>
                <c:pt idx="934">
                  <c:v>0.35332119464874301</c:v>
                </c:pt>
                <c:pt idx="935">
                  <c:v>0.35271921753883401</c:v>
                </c:pt>
                <c:pt idx="936">
                  <c:v>0.35270324349403398</c:v>
                </c:pt>
                <c:pt idx="937">
                  <c:v>0.35130232572555503</c:v>
                </c:pt>
                <c:pt idx="938">
                  <c:v>0.35086402297019997</c:v>
                </c:pt>
                <c:pt idx="939">
                  <c:v>0.35064211487770103</c:v>
                </c:pt>
                <c:pt idx="940">
                  <c:v>0.35061666369438199</c:v>
                </c:pt>
                <c:pt idx="941">
                  <c:v>0.34915342926979098</c:v>
                </c:pt>
                <c:pt idx="942">
                  <c:v>0.34759876132011402</c:v>
                </c:pt>
                <c:pt idx="943">
                  <c:v>0.34753924608230602</c:v>
                </c:pt>
                <c:pt idx="944">
                  <c:v>0.34459701180458102</c:v>
                </c:pt>
                <c:pt idx="945">
                  <c:v>0.34459376335143999</c:v>
                </c:pt>
                <c:pt idx="946">
                  <c:v>0.342235237360001</c:v>
                </c:pt>
                <c:pt idx="947">
                  <c:v>0.34180426597595198</c:v>
                </c:pt>
                <c:pt idx="948">
                  <c:v>0.33822795748710599</c:v>
                </c:pt>
                <c:pt idx="949">
                  <c:v>0.33650672435760498</c:v>
                </c:pt>
                <c:pt idx="950">
                  <c:v>0.33473598957061801</c:v>
                </c:pt>
                <c:pt idx="951">
                  <c:v>0.33214625716209401</c:v>
                </c:pt>
                <c:pt idx="952">
                  <c:v>0.331569284200668</c:v>
                </c:pt>
                <c:pt idx="953">
                  <c:v>0.33073621988296503</c:v>
                </c:pt>
                <c:pt idx="954">
                  <c:v>0.33005768060684199</c:v>
                </c:pt>
                <c:pt idx="955">
                  <c:v>0.329219460487366</c:v>
                </c:pt>
                <c:pt idx="956">
                  <c:v>0.32618260383605996</c:v>
                </c:pt>
                <c:pt idx="957">
                  <c:v>0.32457691431045499</c:v>
                </c:pt>
                <c:pt idx="958">
                  <c:v>0.32284140586853</c:v>
                </c:pt>
                <c:pt idx="959">
                  <c:v>0.32224494218826299</c:v>
                </c:pt>
                <c:pt idx="960">
                  <c:v>0.32142674922943099</c:v>
                </c:pt>
                <c:pt idx="961">
                  <c:v>0.32130891084670998</c:v>
                </c:pt>
                <c:pt idx="962">
                  <c:v>0.320795238018036</c:v>
                </c:pt>
                <c:pt idx="963">
                  <c:v>0.32067772746086098</c:v>
                </c:pt>
                <c:pt idx="964">
                  <c:v>0.31979539990425099</c:v>
                </c:pt>
                <c:pt idx="965">
                  <c:v>0.31896901130676303</c:v>
                </c:pt>
                <c:pt idx="966">
                  <c:v>0.31689068675041199</c:v>
                </c:pt>
                <c:pt idx="967">
                  <c:v>0.31587272882461498</c:v>
                </c:pt>
                <c:pt idx="968">
                  <c:v>0.31505411863326999</c:v>
                </c:pt>
                <c:pt idx="969">
                  <c:v>0.31469354033470198</c:v>
                </c:pt>
                <c:pt idx="970">
                  <c:v>0.31145942211151101</c:v>
                </c:pt>
                <c:pt idx="971">
                  <c:v>0.31086695194244401</c:v>
                </c:pt>
                <c:pt idx="972">
                  <c:v>0.31070020794868503</c:v>
                </c:pt>
                <c:pt idx="973">
                  <c:v>0.30877155065536499</c:v>
                </c:pt>
                <c:pt idx="974">
                  <c:v>0.30429932475089999</c:v>
                </c:pt>
                <c:pt idx="975">
                  <c:v>0.304184019565582</c:v>
                </c:pt>
                <c:pt idx="976">
                  <c:v>0.30279231071472201</c:v>
                </c:pt>
                <c:pt idx="977">
                  <c:v>0.30276292562484702</c:v>
                </c:pt>
                <c:pt idx="978">
                  <c:v>0.302483409643173</c:v>
                </c:pt>
                <c:pt idx="979">
                  <c:v>0.302400141954422</c:v>
                </c:pt>
                <c:pt idx="980">
                  <c:v>0.30145415663719199</c:v>
                </c:pt>
                <c:pt idx="981">
                  <c:v>0.30077549815177901</c:v>
                </c:pt>
                <c:pt idx="982">
                  <c:v>0.30037012696266202</c:v>
                </c:pt>
                <c:pt idx="983">
                  <c:v>0.29679211974143999</c:v>
                </c:pt>
                <c:pt idx="984">
                  <c:v>0.29479029774665799</c:v>
                </c:pt>
                <c:pt idx="985">
                  <c:v>0.29346349835395802</c:v>
                </c:pt>
                <c:pt idx="986">
                  <c:v>0.292308449745178</c:v>
                </c:pt>
                <c:pt idx="987">
                  <c:v>0.28983944654464699</c:v>
                </c:pt>
                <c:pt idx="988">
                  <c:v>0.28680083155631997</c:v>
                </c:pt>
                <c:pt idx="989">
                  <c:v>0.28665381669998202</c:v>
                </c:pt>
                <c:pt idx="990">
                  <c:v>0.286044001579285</c:v>
                </c:pt>
                <c:pt idx="991">
                  <c:v>0.285989999771118</c:v>
                </c:pt>
                <c:pt idx="992">
                  <c:v>0.285419940948486</c:v>
                </c:pt>
                <c:pt idx="993">
                  <c:v>0.28319516777992199</c:v>
                </c:pt>
                <c:pt idx="994">
                  <c:v>0.28233543038368203</c:v>
                </c:pt>
                <c:pt idx="995">
                  <c:v>0.28159591555595398</c:v>
                </c:pt>
                <c:pt idx="996">
                  <c:v>0.28075569868087802</c:v>
                </c:pt>
                <c:pt idx="997">
                  <c:v>0.28008663654327398</c:v>
                </c:pt>
                <c:pt idx="998">
                  <c:v>0.27967664599418601</c:v>
                </c:pt>
                <c:pt idx="999">
                  <c:v>0.27843478322029103</c:v>
                </c:pt>
                <c:pt idx="1000">
                  <c:v>0.277886211872101</c:v>
                </c:pt>
                <c:pt idx="1001">
                  <c:v>0.27717685699462902</c:v>
                </c:pt>
                <c:pt idx="1002">
                  <c:v>0.27704015374183699</c:v>
                </c:pt>
                <c:pt idx="1003">
                  <c:v>0.27578225731849698</c:v>
                </c:pt>
                <c:pt idx="1004">
                  <c:v>0.27561566233634899</c:v>
                </c:pt>
                <c:pt idx="1005">
                  <c:v>0.275319814682007</c:v>
                </c:pt>
                <c:pt idx="1006">
                  <c:v>0.27378925681114202</c:v>
                </c:pt>
                <c:pt idx="1007">
                  <c:v>0.27246949076652499</c:v>
                </c:pt>
                <c:pt idx="1008">
                  <c:v>0.27124780416488603</c:v>
                </c:pt>
                <c:pt idx="1009">
                  <c:v>0.27022519707679699</c:v>
                </c:pt>
                <c:pt idx="1010">
                  <c:v>0.27008208632469199</c:v>
                </c:pt>
                <c:pt idx="1011">
                  <c:v>0.26878929138183599</c:v>
                </c:pt>
                <c:pt idx="1012">
                  <c:v>0.268014997243881</c:v>
                </c:pt>
                <c:pt idx="1013">
                  <c:v>0.26674938201904302</c:v>
                </c:pt>
                <c:pt idx="1014">
                  <c:v>0.26591846346855202</c:v>
                </c:pt>
                <c:pt idx="1015">
                  <c:v>0.26480871438980103</c:v>
                </c:pt>
                <c:pt idx="1016">
                  <c:v>0.263979882001877</c:v>
                </c:pt>
                <c:pt idx="1017">
                  <c:v>0.26289030909538302</c:v>
                </c:pt>
                <c:pt idx="1018">
                  <c:v>0.26132047176361101</c:v>
                </c:pt>
                <c:pt idx="1019">
                  <c:v>0.261187374591827</c:v>
                </c:pt>
                <c:pt idx="1020">
                  <c:v>0.26116448640823403</c:v>
                </c:pt>
                <c:pt idx="1021">
                  <c:v>0.25968918204307601</c:v>
                </c:pt>
                <c:pt idx="1022">
                  <c:v>0.258352011442184</c:v>
                </c:pt>
                <c:pt idx="1023">
                  <c:v>0.25770059227943398</c:v>
                </c:pt>
                <c:pt idx="1024">
                  <c:v>0.25743976235389698</c:v>
                </c:pt>
                <c:pt idx="1025">
                  <c:v>0.25722658634185802</c:v>
                </c:pt>
                <c:pt idx="1026">
                  <c:v>0.25501349568366999</c:v>
                </c:pt>
                <c:pt idx="1027">
                  <c:v>0.25415098667144803</c:v>
                </c:pt>
                <c:pt idx="1028">
                  <c:v>0.25310119986534102</c:v>
                </c:pt>
                <c:pt idx="1029">
                  <c:v>0.25217404961585999</c:v>
                </c:pt>
                <c:pt idx="1030">
                  <c:v>0.25175097584724399</c:v>
                </c:pt>
                <c:pt idx="1031">
                  <c:v>0.24984766542911502</c:v>
                </c:pt>
                <c:pt idx="1032">
                  <c:v>0.249552041292191</c:v>
                </c:pt>
                <c:pt idx="1033">
                  <c:v>0.24857358634471902</c:v>
                </c:pt>
                <c:pt idx="1034">
                  <c:v>0.245129778981209</c:v>
                </c:pt>
                <c:pt idx="1035">
                  <c:v>0.242364957928658</c:v>
                </c:pt>
                <c:pt idx="1036">
                  <c:v>0.24223712086677601</c:v>
                </c:pt>
                <c:pt idx="1037">
                  <c:v>0.24200133979320501</c:v>
                </c:pt>
                <c:pt idx="1038">
                  <c:v>0.24172058701515201</c:v>
                </c:pt>
                <c:pt idx="1039">
                  <c:v>0.24158719182014501</c:v>
                </c:pt>
                <c:pt idx="1040">
                  <c:v>0.23963072896003701</c:v>
                </c:pt>
                <c:pt idx="1041">
                  <c:v>0.23845791816711401</c:v>
                </c:pt>
                <c:pt idx="1042">
                  <c:v>0.23800362646579701</c:v>
                </c:pt>
                <c:pt idx="1043">
                  <c:v>0.23632711172103901</c:v>
                </c:pt>
                <c:pt idx="1044">
                  <c:v>0.23578979074954998</c:v>
                </c:pt>
                <c:pt idx="1045">
                  <c:v>0.23558238148689301</c:v>
                </c:pt>
                <c:pt idx="1046">
                  <c:v>0.23466058075427998</c:v>
                </c:pt>
                <c:pt idx="1047">
                  <c:v>0.23429964482784302</c:v>
                </c:pt>
                <c:pt idx="1048">
                  <c:v>0.23237027227878601</c:v>
                </c:pt>
                <c:pt idx="1049">
                  <c:v>0.23153574764728502</c:v>
                </c:pt>
                <c:pt idx="1050">
                  <c:v>0.23118567466735801</c:v>
                </c:pt>
                <c:pt idx="1051">
                  <c:v>0.23058274388313302</c:v>
                </c:pt>
                <c:pt idx="1052">
                  <c:v>0.229809030890465</c:v>
                </c:pt>
                <c:pt idx="1053">
                  <c:v>0.22968122363090501</c:v>
                </c:pt>
                <c:pt idx="1054">
                  <c:v>0.22934666275978099</c:v>
                </c:pt>
                <c:pt idx="1055">
                  <c:v>0.22829465568065602</c:v>
                </c:pt>
                <c:pt idx="1056">
                  <c:v>0.22524899244308499</c:v>
                </c:pt>
                <c:pt idx="1057">
                  <c:v>0.22523342072963701</c:v>
                </c:pt>
                <c:pt idx="1058">
                  <c:v>0.22420878708362602</c:v>
                </c:pt>
                <c:pt idx="1059">
                  <c:v>0.22204957902431499</c:v>
                </c:pt>
                <c:pt idx="1060">
                  <c:v>0.22195754945278201</c:v>
                </c:pt>
                <c:pt idx="1061">
                  <c:v>0.221301779150963</c:v>
                </c:pt>
                <c:pt idx="1062">
                  <c:v>0.21970526874065399</c:v>
                </c:pt>
                <c:pt idx="1063">
                  <c:v>0.21912921965122201</c:v>
                </c:pt>
                <c:pt idx="1064">
                  <c:v>0.21863813698291801</c:v>
                </c:pt>
                <c:pt idx="1065">
                  <c:v>0.215842604637146</c:v>
                </c:pt>
                <c:pt idx="1066">
                  <c:v>0.215674608945847</c:v>
                </c:pt>
                <c:pt idx="1067">
                  <c:v>0.21471174061298401</c:v>
                </c:pt>
                <c:pt idx="1068">
                  <c:v>0.21408180892467502</c:v>
                </c:pt>
                <c:pt idx="1069">
                  <c:v>0.21406859159469602</c:v>
                </c:pt>
                <c:pt idx="1070">
                  <c:v>0.212128311395645</c:v>
                </c:pt>
                <c:pt idx="1071">
                  <c:v>0.21157740056514701</c:v>
                </c:pt>
                <c:pt idx="1072">
                  <c:v>0.211192801594734</c:v>
                </c:pt>
                <c:pt idx="1073">
                  <c:v>0.210942998528481</c:v>
                </c:pt>
                <c:pt idx="1074">
                  <c:v>0.210831388831139</c:v>
                </c:pt>
                <c:pt idx="1075">
                  <c:v>0.20979279279708901</c:v>
                </c:pt>
                <c:pt idx="1076">
                  <c:v>0.207488253712654</c:v>
                </c:pt>
                <c:pt idx="1077">
                  <c:v>0.206279411911964</c:v>
                </c:pt>
                <c:pt idx="1078">
                  <c:v>0.205058574676514</c:v>
                </c:pt>
                <c:pt idx="1079">
                  <c:v>0.204845666885376</c:v>
                </c:pt>
                <c:pt idx="1080">
                  <c:v>0.20398382842540699</c:v>
                </c:pt>
                <c:pt idx="1081">
                  <c:v>0.202939212322235</c:v>
                </c:pt>
                <c:pt idx="1082">
                  <c:v>0.202742710709572</c:v>
                </c:pt>
                <c:pt idx="1083">
                  <c:v>0.20261965692043302</c:v>
                </c:pt>
                <c:pt idx="1084">
                  <c:v>0.20218263566493999</c:v>
                </c:pt>
                <c:pt idx="1085">
                  <c:v>0.20072783529758501</c:v>
                </c:pt>
                <c:pt idx="1086">
                  <c:v>0.20007130503654499</c:v>
                </c:pt>
                <c:pt idx="1087">
                  <c:v>0.198673695325851</c:v>
                </c:pt>
                <c:pt idx="1088">
                  <c:v>0.19471724331378901</c:v>
                </c:pt>
                <c:pt idx="1089">
                  <c:v>0.194229230284691</c:v>
                </c:pt>
                <c:pt idx="1090">
                  <c:v>0.19412010908126801</c:v>
                </c:pt>
                <c:pt idx="1091">
                  <c:v>0.19386877119541202</c:v>
                </c:pt>
                <c:pt idx="1092">
                  <c:v>0.191564351320267</c:v>
                </c:pt>
                <c:pt idx="1093">
                  <c:v>0.190918684005737</c:v>
                </c:pt>
                <c:pt idx="1094">
                  <c:v>0.19052992761135101</c:v>
                </c:pt>
                <c:pt idx="1095">
                  <c:v>0.18994852900505099</c:v>
                </c:pt>
                <c:pt idx="1096">
                  <c:v>0.18754780292511</c:v>
                </c:pt>
                <c:pt idx="1097">
                  <c:v>0.18555541336536399</c:v>
                </c:pt>
                <c:pt idx="1098">
                  <c:v>0.18528276681900002</c:v>
                </c:pt>
                <c:pt idx="1099">
                  <c:v>0.185155734419823</c:v>
                </c:pt>
                <c:pt idx="1100">
                  <c:v>0.18380297720432301</c:v>
                </c:pt>
                <c:pt idx="1101">
                  <c:v>0.18373429775237998</c:v>
                </c:pt>
                <c:pt idx="1102">
                  <c:v>0.18280892074108102</c:v>
                </c:pt>
                <c:pt idx="1103">
                  <c:v>0.18230067193508101</c:v>
                </c:pt>
                <c:pt idx="1104">
                  <c:v>0.181975021958351</c:v>
                </c:pt>
                <c:pt idx="1105">
                  <c:v>0.18006101250648501</c:v>
                </c:pt>
                <c:pt idx="1106">
                  <c:v>0.17701525986194599</c:v>
                </c:pt>
                <c:pt idx="1107">
                  <c:v>0.176951929926872</c:v>
                </c:pt>
                <c:pt idx="1108">
                  <c:v>0.17546385526657102</c:v>
                </c:pt>
                <c:pt idx="1109">
                  <c:v>0.17538340389728502</c:v>
                </c:pt>
                <c:pt idx="1110">
                  <c:v>0.17504070699214899</c:v>
                </c:pt>
                <c:pt idx="1111">
                  <c:v>0.17359064519405401</c:v>
                </c:pt>
                <c:pt idx="1112">
                  <c:v>0.172374486923218</c:v>
                </c:pt>
                <c:pt idx="1113">
                  <c:v>0.17213086783886</c:v>
                </c:pt>
                <c:pt idx="1114">
                  <c:v>0.171476140618324</c:v>
                </c:pt>
                <c:pt idx="1115">
                  <c:v>0.16924247145652802</c:v>
                </c:pt>
                <c:pt idx="1116">
                  <c:v>0.16873981058597601</c:v>
                </c:pt>
                <c:pt idx="1117">
                  <c:v>0.168207362294197</c:v>
                </c:pt>
                <c:pt idx="1118">
                  <c:v>0.16755275428295099</c:v>
                </c:pt>
                <c:pt idx="1119">
                  <c:v>0.16732801496982599</c:v>
                </c:pt>
                <c:pt idx="1120">
                  <c:v>0.164391174912453</c:v>
                </c:pt>
                <c:pt idx="1121">
                  <c:v>0.164200395345688</c:v>
                </c:pt>
                <c:pt idx="1122">
                  <c:v>0.16349327564239499</c:v>
                </c:pt>
                <c:pt idx="1123">
                  <c:v>0.16213668882846799</c:v>
                </c:pt>
                <c:pt idx="1124">
                  <c:v>0.161794483661652</c:v>
                </c:pt>
                <c:pt idx="1125">
                  <c:v>0.16067819297313701</c:v>
                </c:pt>
                <c:pt idx="1126">
                  <c:v>0.15982626378536199</c:v>
                </c:pt>
                <c:pt idx="1127">
                  <c:v>0.159262865781784</c:v>
                </c:pt>
                <c:pt idx="1128">
                  <c:v>0.158651798963547</c:v>
                </c:pt>
                <c:pt idx="1129">
                  <c:v>0.158547893166542</c:v>
                </c:pt>
                <c:pt idx="1130">
                  <c:v>0.15778447687625902</c:v>
                </c:pt>
                <c:pt idx="1131">
                  <c:v>0.15717007219791401</c:v>
                </c:pt>
                <c:pt idx="1132">
                  <c:v>0.15479226410388899</c:v>
                </c:pt>
                <c:pt idx="1133">
                  <c:v>0.15469330549240101</c:v>
                </c:pt>
                <c:pt idx="1134">
                  <c:v>0.15398178994655601</c:v>
                </c:pt>
                <c:pt idx="1135">
                  <c:v>0.1537926197052</c:v>
                </c:pt>
                <c:pt idx="1136">
                  <c:v>0.153639450669289</c:v>
                </c:pt>
                <c:pt idx="1137">
                  <c:v>0.152304157614708</c:v>
                </c:pt>
                <c:pt idx="1138">
                  <c:v>0.15130089223384902</c:v>
                </c:pt>
                <c:pt idx="1139">
                  <c:v>0.15116548538207999</c:v>
                </c:pt>
                <c:pt idx="1140">
                  <c:v>0.151108384132385</c:v>
                </c:pt>
                <c:pt idx="1141">
                  <c:v>0.15092426538467402</c:v>
                </c:pt>
                <c:pt idx="1142">
                  <c:v>0.14944197237491599</c:v>
                </c:pt>
                <c:pt idx="1143">
                  <c:v>0.14837396144866899</c:v>
                </c:pt>
                <c:pt idx="1144">
                  <c:v>0.148310571908951</c:v>
                </c:pt>
                <c:pt idx="1145">
                  <c:v>0.147057980298996</c:v>
                </c:pt>
                <c:pt idx="1146">
                  <c:v>0.144088000059128</c:v>
                </c:pt>
                <c:pt idx="1147">
                  <c:v>0.14406464993953699</c:v>
                </c:pt>
                <c:pt idx="1148">
                  <c:v>0.14362162351608301</c:v>
                </c:pt>
                <c:pt idx="1149">
                  <c:v>0.14298614859580999</c:v>
                </c:pt>
                <c:pt idx="1150">
                  <c:v>0.142874181270599</c:v>
                </c:pt>
                <c:pt idx="1151">
                  <c:v>0.14247065782547</c:v>
                </c:pt>
                <c:pt idx="1152">
                  <c:v>0.14196318387985199</c:v>
                </c:pt>
                <c:pt idx="1153">
                  <c:v>0.14122812449932101</c:v>
                </c:pt>
                <c:pt idx="1154">
                  <c:v>0.14074271917343101</c:v>
                </c:pt>
                <c:pt idx="1155">
                  <c:v>0.13912089169025399</c:v>
                </c:pt>
                <c:pt idx="1156">
                  <c:v>0.138049647212029</c:v>
                </c:pt>
                <c:pt idx="1157">
                  <c:v>0.137365758419037</c:v>
                </c:pt>
                <c:pt idx="1158">
                  <c:v>0.13664141297340401</c:v>
                </c:pt>
                <c:pt idx="1159">
                  <c:v>0.136555045843124</c:v>
                </c:pt>
                <c:pt idx="1160">
                  <c:v>0.136238008737564</c:v>
                </c:pt>
                <c:pt idx="1161">
                  <c:v>0.135662466287613</c:v>
                </c:pt>
                <c:pt idx="1162">
                  <c:v>0.135478019714355</c:v>
                </c:pt>
                <c:pt idx="1163">
                  <c:v>0.135067969560623</c:v>
                </c:pt>
                <c:pt idx="1164">
                  <c:v>0.13476198911666901</c:v>
                </c:pt>
                <c:pt idx="1165">
                  <c:v>0.133765533566475</c:v>
                </c:pt>
                <c:pt idx="1166">
                  <c:v>0.13346678018569899</c:v>
                </c:pt>
                <c:pt idx="1167">
                  <c:v>0.132423281669617</c:v>
                </c:pt>
                <c:pt idx="1168">
                  <c:v>0.131898984313011</c:v>
                </c:pt>
                <c:pt idx="1169">
                  <c:v>0.131561368703842</c:v>
                </c:pt>
                <c:pt idx="1170">
                  <c:v>0.13013300299644501</c:v>
                </c:pt>
                <c:pt idx="1171">
                  <c:v>0.12987436354160301</c:v>
                </c:pt>
                <c:pt idx="1172">
                  <c:v>0.129133746027946</c:v>
                </c:pt>
                <c:pt idx="1173">
                  <c:v>0.12850487232208299</c:v>
                </c:pt>
                <c:pt idx="1174">
                  <c:v>0.128066927194595</c:v>
                </c:pt>
                <c:pt idx="1175">
                  <c:v>0.127652168273926</c:v>
                </c:pt>
                <c:pt idx="1176">
                  <c:v>0.12732608616352101</c:v>
                </c:pt>
                <c:pt idx="1177">
                  <c:v>0.12653249502181999</c:v>
                </c:pt>
                <c:pt idx="1178">
                  <c:v>0.12481287121772801</c:v>
                </c:pt>
                <c:pt idx="1179">
                  <c:v>0.12477193772792801</c:v>
                </c:pt>
                <c:pt idx="1180">
                  <c:v>0.12379571050405501</c:v>
                </c:pt>
                <c:pt idx="1181">
                  <c:v>0.123242728412151</c:v>
                </c:pt>
                <c:pt idx="1182">
                  <c:v>0.12323290109634401</c:v>
                </c:pt>
                <c:pt idx="1183">
                  <c:v>0.123007357120514</c:v>
                </c:pt>
                <c:pt idx="1184">
                  <c:v>0.122501358389854</c:v>
                </c:pt>
                <c:pt idx="1185">
                  <c:v>0.122249156236649</c:v>
                </c:pt>
                <c:pt idx="1186">
                  <c:v>0.121804676949978</c:v>
                </c:pt>
                <c:pt idx="1187">
                  <c:v>0.121778212487698</c:v>
                </c:pt>
                <c:pt idx="1188">
                  <c:v>0.121657378971577</c:v>
                </c:pt>
                <c:pt idx="1189">
                  <c:v>0.12098266929387999</c:v>
                </c:pt>
                <c:pt idx="1190">
                  <c:v>0.120545148849487</c:v>
                </c:pt>
                <c:pt idx="1191">
                  <c:v>0.119442254304886</c:v>
                </c:pt>
                <c:pt idx="1192">
                  <c:v>0.119043491780758</c:v>
                </c:pt>
                <c:pt idx="1193">
                  <c:v>0.11859776079654701</c:v>
                </c:pt>
                <c:pt idx="1194">
                  <c:v>0.11842572689056401</c:v>
                </c:pt>
                <c:pt idx="1195">
                  <c:v>0.11821030080318501</c:v>
                </c:pt>
                <c:pt idx="1196">
                  <c:v>0.11759346723556501</c:v>
                </c:pt>
                <c:pt idx="1197">
                  <c:v>0.11728855967521701</c:v>
                </c:pt>
                <c:pt idx="1198">
                  <c:v>0.117242030799389</c:v>
                </c:pt>
                <c:pt idx="1199">
                  <c:v>0.11674759536981601</c:v>
                </c:pt>
                <c:pt idx="1200">
                  <c:v>0.116483770310879</c:v>
                </c:pt>
                <c:pt idx="1201">
                  <c:v>0.11596973240375501</c:v>
                </c:pt>
                <c:pt idx="1202">
                  <c:v>0.115364752709866</c:v>
                </c:pt>
                <c:pt idx="1203">
                  <c:v>0.115280941128731</c:v>
                </c:pt>
                <c:pt idx="1204">
                  <c:v>0.114518940448761</c:v>
                </c:pt>
                <c:pt idx="1205">
                  <c:v>0.11442828923463801</c:v>
                </c:pt>
                <c:pt idx="1206">
                  <c:v>0.114312335848808</c:v>
                </c:pt>
                <c:pt idx="1207">
                  <c:v>0.11423714458942401</c:v>
                </c:pt>
                <c:pt idx="1208">
                  <c:v>0.11405535787344</c:v>
                </c:pt>
                <c:pt idx="1209">
                  <c:v>0.11250458657741501</c:v>
                </c:pt>
                <c:pt idx="1210">
                  <c:v>0.111687444150448</c:v>
                </c:pt>
                <c:pt idx="1211">
                  <c:v>0.111503161489964</c:v>
                </c:pt>
                <c:pt idx="1212">
                  <c:v>0.111335709691048</c:v>
                </c:pt>
                <c:pt idx="1213">
                  <c:v>0.11133179813623401</c:v>
                </c:pt>
                <c:pt idx="1214">
                  <c:v>0.11100580543279601</c:v>
                </c:pt>
                <c:pt idx="1215">
                  <c:v>0.110548302531242</c:v>
                </c:pt>
                <c:pt idx="1216">
                  <c:v>0.110507614910603</c:v>
                </c:pt>
                <c:pt idx="1217">
                  <c:v>0.110063798725605</c:v>
                </c:pt>
                <c:pt idx="1218">
                  <c:v>0.10994081199169201</c:v>
                </c:pt>
                <c:pt idx="1219">
                  <c:v>0.109912194311619</c:v>
                </c:pt>
                <c:pt idx="1220">
                  <c:v>0.109828591346741</c:v>
                </c:pt>
                <c:pt idx="1221">
                  <c:v>0.108779594302177</c:v>
                </c:pt>
                <c:pt idx="1222">
                  <c:v>0.10876442492008201</c:v>
                </c:pt>
                <c:pt idx="1223">
                  <c:v>0.10798422247171401</c:v>
                </c:pt>
                <c:pt idx="1224">
                  <c:v>0.107761308550835</c:v>
                </c:pt>
                <c:pt idx="1225">
                  <c:v>0.107707716524601</c:v>
                </c:pt>
                <c:pt idx="1226">
                  <c:v>0.107023820281029</c:v>
                </c:pt>
                <c:pt idx="1227">
                  <c:v>0.106708891689777</c:v>
                </c:pt>
                <c:pt idx="1228">
                  <c:v>0.10667508095502901</c:v>
                </c:pt>
                <c:pt idx="1229">
                  <c:v>0.106114134192467</c:v>
                </c:pt>
                <c:pt idx="1230">
                  <c:v>0.106111250817776</c:v>
                </c:pt>
                <c:pt idx="1231">
                  <c:v>0.105776958167553</c:v>
                </c:pt>
                <c:pt idx="1232">
                  <c:v>0.10490638017654401</c:v>
                </c:pt>
                <c:pt idx="1233">
                  <c:v>0.103957518935204</c:v>
                </c:pt>
                <c:pt idx="1234">
                  <c:v>0.103219345211983</c:v>
                </c:pt>
                <c:pt idx="1235">
                  <c:v>0.103210777044296</c:v>
                </c:pt>
                <c:pt idx="1236">
                  <c:v>0.102752014994621</c:v>
                </c:pt>
                <c:pt idx="1237">
                  <c:v>0.102617859840393</c:v>
                </c:pt>
                <c:pt idx="1238">
                  <c:v>0.10172842442989301</c:v>
                </c:pt>
                <c:pt idx="1239">
                  <c:v>0.10164517909288401</c:v>
                </c:pt>
                <c:pt idx="1240">
                  <c:v>0.101043730974197</c:v>
                </c:pt>
                <c:pt idx="1241">
                  <c:v>0.100366406142712</c:v>
                </c:pt>
                <c:pt idx="1242">
                  <c:v>0.10005518049001701</c:v>
                </c:pt>
                <c:pt idx="1243">
                  <c:v>0.10001420229673401</c:v>
                </c:pt>
                <c:pt idx="1244">
                  <c:v>9.9946171045303303E-2</c:v>
                </c:pt>
                <c:pt idx="1245">
                  <c:v>9.9905036389827701E-2</c:v>
                </c:pt>
                <c:pt idx="1246">
                  <c:v>9.9087521433830303E-2</c:v>
                </c:pt>
                <c:pt idx="1247">
                  <c:v>9.9005848169326796E-2</c:v>
                </c:pt>
                <c:pt idx="1248">
                  <c:v>9.8979800939559909E-2</c:v>
                </c:pt>
                <c:pt idx="1249">
                  <c:v>9.8772712051868397E-2</c:v>
                </c:pt>
                <c:pt idx="1250">
                  <c:v>9.7444109618663802E-2</c:v>
                </c:pt>
                <c:pt idx="1251">
                  <c:v>9.72710475325584E-2</c:v>
                </c:pt>
                <c:pt idx="1252">
                  <c:v>9.7158350050449399E-2</c:v>
                </c:pt>
                <c:pt idx="1253">
                  <c:v>9.6701242029666901E-2</c:v>
                </c:pt>
                <c:pt idx="1254">
                  <c:v>9.6554003655910506E-2</c:v>
                </c:pt>
                <c:pt idx="1255">
                  <c:v>9.6381738781929002E-2</c:v>
                </c:pt>
                <c:pt idx="1256">
                  <c:v>9.5119073987007099E-2</c:v>
                </c:pt>
                <c:pt idx="1257">
                  <c:v>9.4224348664283808E-2</c:v>
                </c:pt>
                <c:pt idx="1258">
                  <c:v>9.2918448150157901E-2</c:v>
                </c:pt>
                <c:pt idx="1259">
                  <c:v>9.2625565826892908E-2</c:v>
                </c:pt>
                <c:pt idx="1260">
                  <c:v>9.2142768204212203E-2</c:v>
                </c:pt>
                <c:pt idx="1261">
                  <c:v>9.1319918632507296E-2</c:v>
                </c:pt>
                <c:pt idx="1262">
                  <c:v>9.0657077729701996E-2</c:v>
                </c:pt>
                <c:pt idx="1263">
                  <c:v>9.0232372283935505E-2</c:v>
                </c:pt>
                <c:pt idx="1264">
                  <c:v>9.0187750756740598E-2</c:v>
                </c:pt>
                <c:pt idx="1265">
                  <c:v>9.0176165103912395E-2</c:v>
                </c:pt>
                <c:pt idx="1266">
                  <c:v>9.0014800429344205E-2</c:v>
                </c:pt>
                <c:pt idx="1267">
                  <c:v>8.9944399893283802E-2</c:v>
                </c:pt>
                <c:pt idx="1268">
                  <c:v>8.9643798768520397E-2</c:v>
                </c:pt>
                <c:pt idx="1269">
                  <c:v>8.9403934776783003E-2</c:v>
                </c:pt>
                <c:pt idx="1270">
                  <c:v>8.8565297424793202E-2</c:v>
                </c:pt>
                <c:pt idx="1271">
                  <c:v>8.7790936231613201E-2</c:v>
                </c:pt>
                <c:pt idx="1272">
                  <c:v>8.7688632309436798E-2</c:v>
                </c:pt>
                <c:pt idx="1273">
                  <c:v>8.7445467710494995E-2</c:v>
                </c:pt>
                <c:pt idx="1274">
                  <c:v>8.7334811687469496E-2</c:v>
                </c:pt>
                <c:pt idx="1275">
                  <c:v>8.7189666926860795E-2</c:v>
                </c:pt>
                <c:pt idx="1276">
                  <c:v>8.7051719427108806E-2</c:v>
                </c:pt>
                <c:pt idx="1277">
                  <c:v>8.6889266967773396E-2</c:v>
                </c:pt>
                <c:pt idx="1278">
                  <c:v>8.6711801588535295E-2</c:v>
                </c:pt>
                <c:pt idx="1279">
                  <c:v>8.6465202271938296E-2</c:v>
                </c:pt>
                <c:pt idx="1280">
                  <c:v>8.6173214018344907E-2</c:v>
                </c:pt>
                <c:pt idx="1281">
                  <c:v>8.5993170738220201E-2</c:v>
                </c:pt>
                <c:pt idx="1282">
                  <c:v>8.5921809077262906E-2</c:v>
                </c:pt>
                <c:pt idx="1283">
                  <c:v>8.5909076035022708E-2</c:v>
                </c:pt>
                <c:pt idx="1284">
                  <c:v>8.5872292518615695E-2</c:v>
                </c:pt>
                <c:pt idx="1285">
                  <c:v>8.5705973207950606E-2</c:v>
                </c:pt>
                <c:pt idx="1286">
                  <c:v>8.5547916591167408E-2</c:v>
                </c:pt>
                <c:pt idx="1287">
                  <c:v>8.5460387170314803E-2</c:v>
                </c:pt>
                <c:pt idx="1288">
                  <c:v>8.5453175008297008E-2</c:v>
                </c:pt>
                <c:pt idx="1289">
                  <c:v>8.4803737699985504E-2</c:v>
                </c:pt>
                <c:pt idx="1290">
                  <c:v>8.4468908607959706E-2</c:v>
                </c:pt>
                <c:pt idx="1291">
                  <c:v>8.4442295134067508E-2</c:v>
                </c:pt>
                <c:pt idx="1292">
                  <c:v>8.4441550076007801E-2</c:v>
                </c:pt>
                <c:pt idx="1293">
                  <c:v>8.4427498281002003E-2</c:v>
                </c:pt>
                <c:pt idx="1294">
                  <c:v>8.4082126617431599E-2</c:v>
                </c:pt>
                <c:pt idx="1295">
                  <c:v>8.3870850503444699E-2</c:v>
                </c:pt>
                <c:pt idx="1296">
                  <c:v>8.3632580935955006E-2</c:v>
                </c:pt>
                <c:pt idx="1297">
                  <c:v>8.3052881062030806E-2</c:v>
                </c:pt>
                <c:pt idx="1298">
                  <c:v>8.2884594798088101E-2</c:v>
                </c:pt>
                <c:pt idx="1299">
                  <c:v>8.2502596080303206E-2</c:v>
                </c:pt>
                <c:pt idx="1300">
                  <c:v>8.2134626805782304E-2</c:v>
                </c:pt>
                <c:pt idx="1301">
                  <c:v>8.1857316195964799E-2</c:v>
                </c:pt>
                <c:pt idx="1302">
                  <c:v>8.1850588321685805E-2</c:v>
                </c:pt>
                <c:pt idx="1303">
                  <c:v>8.1195048987865406E-2</c:v>
                </c:pt>
                <c:pt idx="1304">
                  <c:v>8.0925293266773196E-2</c:v>
                </c:pt>
                <c:pt idx="1305">
                  <c:v>8.0856554210186005E-2</c:v>
                </c:pt>
                <c:pt idx="1306">
                  <c:v>8.0783173441886902E-2</c:v>
                </c:pt>
                <c:pt idx="1307">
                  <c:v>8.0433107912540408E-2</c:v>
                </c:pt>
                <c:pt idx="1308">
                  <c:v>7.9419776797294603E-2</c:v>
                </c:pt>
                <c:pt idx="1309">
                  <c:v>7.9208202660083799E-2</c:v>
                </c:pt>
                <c:pt idx="1310">
                  <c:v>7.9103618860244806E-2</c:v>
                </c:pt>
                <c:pt idx="1311">
                  <c:v>7.8564800322055803E-2</c:v>
                </c:pt>
                <c:pt idx="1312">
                  <c:v>7.8398026525974301E-2</c:v>
                </c:pt>
                <c:pt idx="1313">
                  <c:v>7.7497430145740495E-2</c:v>
                </c:pt>
                <c:pt idx="1314">
                  <c:v>7.7383019030094105E-2</c:v>
                </c:pt>
                <c:pt idx="1315">
                  <c:v>7.7332839369773906E-2</c:v>
                </c:pt>
                <c:pt idx="1316">
                  <c:v>7.7207222580909701E-2</c:v>
                </c:pt>
                <c:pt idx="1317">
                  <c:v>7.6163567602634402E-2</c:v>
                </c:pt>
                <c:pt idx="1318">
                  <c:v>7.6063700020313305E-2</c:v>
                </c:pt>
                <c:pt idx="1319">
                  <c:v>7.6012581586837796E-2</c:v>
                </c:pt>
                <c:pt idx="1320">
                  <c:v>7.5823359191417708E-2</c:v>
                </c:pt>
                <c:pt idx="1321">
                  <c:v>7.5689904391765608E-2</c:v>
                </c:pt>
                <c:pt idx="1322">
                  <c:v>7.5445681810379001E-2</c:v>
                </c:pt>
                <c:pt idx="1323">
                  <c:v>7.5286872684955597E-2</c:v>
                </c:pt>
                <c:pt idx="1324">
                  <c:v>7.5231730937957805E-2</c:v>
                </c:pt>
                <c:pt idx="1325">
                  <c:v>7.5004115700721699E-2</c:v>
                </c:pt>
                <c:pt idx="1326">
                  <c:v>7.4958354234695407E-2</c:v>
                </c:pt>
                <c:pt idx="1327">
                  <c:v>7.4834980070591001E-2</c:v>
                </c:pt>
                <c:pt idx="1328">
                  <c:v>7.46120885014534E-2</c:v>
                </c:pt>
                <c:pt idx="1329">
                  <c:v>7.4437029659748105E-2</c:v>
                </c:pt>
                <c:pt idx="1330">
                  <c:v>7.4337765574455303E-2</c:v>
                </c:pt>
                <c:pt idx="1331">
                  <c:v>7.3974825441837297E-2</c:v>
                </c:pt>
                <c:pt idx="1332">
                  <c:v>7.3908008635044098E-2</c:v>
                </c:pt>
                <c:pt idx="1333">
                  <c:v>7.3656216263771099E-2</c:v>
                </c:pt>
                <c:pt idx="1334">
                  <c:v>7.3501497507095295E-2</c:v>
                </c:pt>
                <c:pt idx="1335">
                  <c:v>7.22047984600067E-2</c:v>
                </c:pt>
                <c:pt idx="1336">
                  <c:v>7.2139479219913497E-2</c:v>
                </c:pt>
                <c:pt idx="1337">
                  <c:v>7.2066120803356198E-2</c:v>
                </c:pt>
                <c:pt idx="1338">
                  <c:v>7.1826361119747203E-2</c:v>
                </c:pt>
                <c:pt idx="1339">
                  <c:v>7.1540869772434207E-2</c:v>
                </c:pt>
                <c:pt idx="1340">
                  <c:v>7.10617750883102E-2</c:v>
                </c:pt>
                <c:pt idx="1341">
                  <c:v>7.0453293621540097E-2</c:v>
                </c:pt>
                <c:pt idx="1342">
                  <c:v>7.0153214037418407E-2</c:v>
                </c:pt>
                <c:pt idx="1343">
                  <c:v>6.99595436453819E-2</c:v>
                </c:pt>
                <c:pt idx="1344">
                  <c:v>6.9147430360317202E-2</c:v>
                </c:pt>
                <c:pt idx="1345">
                  <c:v>6.8897426128387507E-2</c:v>
                </c:pt>
                <c:pt idx="1346">
                  <c:v>6.8882890045642908E-2</c:v>
                </c:pt>
                <c:pt idx="1347">
                  <c:v>6.8496309220790905E-2</c:v>
                </c:pt>
                <c:pt idx="1348">
                  <c:v>6.8465836346149403E-2</c:v>
                </c:pt>
                <c:pt idx="1349">
                  <c:v>6.8297274410724598E-2</c:v>
                </c:pt>
                <c:pt idx="1350">
                  <c:v>6.7959651350974995E-2</c:v>
                </c:pt>
                <c:pt idx="1351">
                  <c:v>6.7829973995685605E-2</c:v>
                </c:pt>
                <c:pt idx="1352">
                  <c:v>6.7819088697433499E-2</c:v>
                </c:pt>
                <c:pt idx="1353">
                  <c:v>6.7365638911724104E-2</c:v>
                </c:pt>
                <c:pt idx="1354">
                  <c:v>6.7361205816268907E-2</c:v>
                </c:pt>
                <c:pt idx="1355">
                  <c:v>6.7353934049606295E-2</c:v>
                </c:pt>
                <c:pt idx="1356">
                  <c:v>6.6943965852260603E-2</c:v>
                </c:pt>
                <c:pt idx="1357">
                  <c:v>6.6891200840473203E-2</c:v>
                </c:pt>
                <c:pt idx="1358">
                  <c:v>6.6757328808307606E-2</c:v>
                </c:pt>
                <c:pt idx="1359">
                  <c:v>6.6198028624057798E-2</c:v>
                </c:pt>
                <c:pt idx="1360">
                  <c:v>6.5909765660762801E-2</c:v>
                </c:pt>
                <c:pt idx="1361">
                  <c:v>6.5900094807148007E-2</c:v>
                </c:pt>
                <c:pt idx="1362">
                  <c:v>6.5851829946041107E-2</c:v>
                </c:pt>
                <c:pt idx="1363">
                  <c:v>6.5837293863296495E-2</c:v>
                </c:pt>
                <c:pt idx="1364">
                  <c:v>6.5545842051506001E-2</c:v>
                </c:pt>
                <c:pt idx="1365">
                  <c:v>6.4559571444988306E-2</c:v>
                </c:pt>
                <c:pt idx="1366">
                  <c:v>6.4429588615894304E-2</c:v>
                </c:pt>
                <c:pt idx="1367">
                  <c:v>6.4347542822361006E-2</c:v>
                </c:pt>
                <c:pt idx="1368">
                  <c:v>6.4146474003791795E-2</c:v>
                </c:pt>
                <c:pt idx="1369">
                  <c:v>6.4136207103729206E-2</c:v>
                </c:pt>
                <c:pt idx="1370">
                  <c:v>6.4069919288158403E-2</c:v>
                </c:pt>
                <c:pt idx="1371">
                  <c:v>6.3757203519344302E-2</c:v>
                </c:pt>
                <c:pt idx="1372">
                  <c:v>6.3271187245845795E-2</c:v>
                </c:pt>
                <c:pt idx="1373">
                  <c:v>6.3269361853599507E-2</c:v>
                </c:pt>
                <c:pt idx="1374">
                  <c:v>6.3256256282329601E-2</c:v>
                </c:pt>
                <c:pt idx="1375">
                  <c:v>6.3222371041774708E-2</c:v>
                </c:pt>
                <c:pt idx="1376">
                  <c:v>6.3017860054969801E-2</c:v>
                </c:pt>
                <c:pt idx="1377">
                  <c:v>6.2944002449512496E-2</c:v>
                </c:pt>
                <c:pt idx="1378">
                  <c:v>6.2932312488555908E-2</c:v>
                </c:pt>
                <c:pt idx="1379">
                  <c:v>6.2531508505344405E-2</c:v>
                </c:pt>
                <c:pt idx="1380">
                  <c:v>6.2101598829031004E-2</c:v>
                </c:pt>
                <c:pt idx="1381">
                  <c:v>6.2093954533338498E-2</c:v>
                </c:pt>
                <c:pt idx="1382">
                  <c:v>6.19635209441185E-2</c:v>
                </c:pt>
                <c:pt idx="1383">
                  <c:v>6.1401065438985804E-2</c:v>
                </c:pt>
                <c:pt idx="1384">
                  <c:v>6.1231695115566302E-2</c:v>
                </c:pt>
                <c:pt idx="1385">
                  <c:v>6.1122044920921298E-2</c:v>
                </c:pt>
                <c:pt idx="1386">
                  <c:v>6.1103288084268605E-2</c:v>
                </c:pt>
                <c:pt idx="1387">
                  <c:v>6.1099704355001401E-2</c:v>
                </c:pt>
                <c:pt idx="1388">
                  <c:v>6.1097398400306702E-2</c:v>
                </c:pt>
                <c:pt idx="1389">
                  <c:v>6.06605522334576E-2</c:v>
                </c:pt>
                <c:pt idx="1390">
                  <c:v>6.0071427375078201E-2</c:v>
                </c:pt>
                <c:pt idx="1391">
                  <c:v>5.9187885373830802E-2</c:v>
                </c:pt>
                <c:pt idx="1392">
                  <c:v>5.9116151183843599E-2</c:v>
                </c:pt>
                <c:pt idx="1393">
                  <c:v>5.9002790600061403E-2</c:v>
                </c:pt>
                <c:pt idx="1394">
                  <c:v>5.8792028576135601E-2</c:v>
                </c:pt>
                <c:pt idx="1395">
                  <c:v>5.87420463562012E-2</c:v>
                </c:pt>
                <c:pt idx="1396">
                  <c:v>5.87129816412926E-2</c:v>
                </c:pt>
                <c:pt idx="1397">
                  <c:v>5.8708064258098602E-2</c:v>
                </c:pt>
                <c:pt idx="1398">
                  <c:v>5.8680772781372098E-2</c:v>
                </c:pt>
                <c:pt idx="1399">
                  <c:v>5.8524549007415799E-2</c:v>
                </c:pt>
                <c:pt idx="1400">
                  <c:v>5.8518156409263604E-2</c:v>
                </c:pt>
                <c:pt idx="1401">
                  <c:v>5.7936899363994598E-2</c:v>
                </c:pt>
                <c:pt idx="1402">
                  <c:v>5.75771741569042E-2</c:v>
                </c:pt>
                <c:pt idx="1403">
                  <c:v>5.7290669530630098E-2</c:v>
                </c:pt>
                <c:pt idx="1404">
                  <c:v>5.72887100279331E-2</c:v>
                </c:pt>
                <c:pt idx="1405">
                  <c:v>5.7122126221656799E-2</c:v>
                </c:pt>
                <c:pt idx="1406">
                  <c:v>5.7105008512735402E-2</c:v>
                </c:pt>
                <c:pt idx="1407">
                  <c:v>5.7099167257547399E-2</c:v>
                </c:pt>
                <c:pt idx="1408">
                  <c:v>5.6975401937961599E-2</c:v>
                </c:pt>
                <c:pt idx="1409">
                  <c:v>5.6895192712545402E-2</c:v>
                </c:pt>
                <c:pt idx="1410">
                  <c:v>5.6359574198722798E-2</c:v>
                </c:pt>
                <c:pt idx="1411">
                  <c:v>5.63087053596973E-2</c:v>
                </c:pt>
                <c:pt idx="1412">
                  <c:v>5.6300900876522099E-2</c:v>
                </c:pt>
                <c:pt idx="1413">
                  <c:v>5.62563724815845E-2</c:v>
                </c:pt>
                <c:pt idx="1414">
                  <c:v>5.60771189630032E-2</c:v>
                </c:pt>
                <c:pt idx="1415">
                  <c:v>5.5966183543205303E-2</c:v>
                </c:pt>
                <c:pt idx="1416">
                  <c:v>5.5599678307771704E-2</c:v>
                </c:pt>
                <c:pt idx="1417">
                  <c:v>5.5498596280813203E-2</c:v>
                </c:pt>
                <c:pt idx="1418">
                  <c:v>5.5156316608190502E-2</c:v>
                </c:pt>
                <c:pt idx="1419">
                  <c:v>5.51437772810459E-2</c:v>
                </c:pt>
                <c:pt idx="1420">
                  <c:v>5.4936546832323102E-2</c:v>
                </c:pt>
                <c:pt idx="1421">
                  <c:v>5.4792236536741298E-2</c:v>
                </c:pt>
                <c:pt idx="1422">
                  <c:v>5.4755195975303601E-2</c:v>
                </c:pt>
                <c:pt idx="1423">
                  <c:v>5.45759126543999E-2</c:v>
                </c:pt>
                <c:pt idx="1424">
                  <c:v>5.4365143179893501E-2</c:v>
                </c:pt>
                <c:pt idx="1425">
                  <c:v>5.4317954927682904E-2</c:v>
                </c:pt>
                <c:pt idx="1426">
                  <c:v>5.4147183895111098E-2</c:v>
                </c:pt>
                <c:pt idx="1427">
                  <c:v>5.4071664810180699E-2</c:v>
                </c:pt>
                <c:pt idx="1428">
                  <c:v>5.4028734564781203E-2</c:v>
                </c:pt>
                <c:pt idx="1429">
                  <c:v>5.3117688745260204E-2</c:v>
                </c:pt>
                <c:pt idx="1430">
                  <c:v>5.3082298487424899E-2</c:v>
                </c:pt>
                <c:pt idx="1431">
                  <c:v>5.3015958517789799E-2</c:v>
                </c:pt>
                <c:pt idx="1432">
                  <c:v>5.2238348871469498E-2</c:v>
                </c:pt>
                <c:pt idx="1433">
                  <c:v>5.2129067480564104E-2</c:v>
                </c:pt>
                <c:pt idx="1434">
                  <c:v>5.2118033170700101E-2</c:v>
                </c:pt>
                <c:pt idx="1435">
                  <c:v>5.1782205700874301E-2</c:v>
                </c:pt>
                <c:pt idx="1436">
                  <c:v>5.1702667027711903E-2</c:v>
                </c:pt>
                <c:pt idx="1437">
                  <c:v>5.1673427224159199E-2</c:v>
                </c:pt>
                <c:pt idx="1438">
                  <c:v>5.1261920481920201E-2</c:v>
                </c:pt>
                <c:pt idx="1439">
                  <c:v>5.0915375351905802E-2</c:v>
                </c:pt>
                <c:pt idx="1440">
                  <c:v>5.08480481803417E-2</c:v>
                </c:pt>
                <c:pt idx="1441">
                  <c:v>5.0716400146484403E-2</c:v>
                </c:pt>
                <c:pt idx="1442">
                  <c:v>5.0283033400774002E-2</c:v>
                </c:pt>
                <c:pt idx="1443">
                  <c:v>5.0036240369081504E-2</c:v>
                </c:pt>
                <c:pt idx="1444">
                  <c:v>4.9917571246624E-2</c:v>
                </c:pt>
                <c:pt idx="1445">
                  <c:v>4.9682561308145502E-2</c:v>
                </c:pt>
                <c:pt idx="1446">
                  <c:v>4.9350224435329403E-2</c:v>
                </c:pt>
                <c:pt idx="1447">
                  <c:v>4.9273639917373699E-2</c:v>
                </c:pt>
                <c:pt idx="1448">
                  <c:v>4.9214608967304202E-2</c:v>
                </c:pt>
                <c:pt idx="1449">
                  <c:v>4.9195740371942499E-2</c:v>
                </c:pt>
                <c:pt idx="1450">
                  <c:v>4.9183268100023304E-2</c:v>
                </c:pt>
                <c:pt idx="1451">
                  <c:v>4.9120087176561404E-2</c:v>
                </c:pt>
                <c:pt idx="1452">
                  <c:v>4.8518717288970899E-2</c:v>
                </c:pt>
                <c:pt idx="1453">
                  <c:v>4.8166085034608799E-2</c:v>
                </c:pt>
                <c:pt idx="1454">
                  <c:v>4.8045251518487903E-2</c:v>
                </c:pt>
                <c:pt idx="1455">
                  <c:v>4.7841336578130701E-2</c:v>
                </c:pt>
                <c:pt idx="1456">
                  <c:v>4.7803413122892401E-2</c:v>
                </c:pt>
                <c:pt idx="1457">
                  <c:v>4.7739595174789401E-2</c:v>
                </c:pt>
                <c:pt idx="1458">
                  <c:v>4.7684490680694601E-2</c:v>
                </c:pt>
                <c:pt idx="1459">
                  <c:v>4.7007296234369299E-2</c:v>
                </c:pt>
                <c:pt idx="1460">
                  <c:v>4.6663720160722698E-2</c:v>
                </c:pt>
                <c:pt idx="1461">
                  <c:v>4.6276029199361801E-2</c:v>
                </c:pt>
                <c:pt idx="1462">
                  <c:v>4.6241573989391299E-2</c:v>
                </c:pt>
                <c:pt idx="1463">
                  <c:v>4.6094641089439399E-2</c:v>
                </c:pt>
                <c:pt idx="1464">
                  <c:v>4.5943476259708398E-2</c:v>
                </c:pt>
                <c:pt idx="1465">
                  <c:v>4.5679904520511599E-2</c:v>
                </c:pt>
                <c:pt idx="1466">
                  <c:v>4.5671146363019902E-2</c:v>
                </c:pt>
                <c:pt idx="1467">
                  <c:v>4.5609839260578204E-2</c:v>
                </c:pt>
                <c:pt idx="1468">
                  <c:v>4.5538626611232799E-2</c:v>
                </c:pt>
                <c:pt idx="1469">
                  <c:v>4.5256610959768302E-2</c:v>
                </c:pt>
                <c:pt idx="1470">
                  <c:v>4.5221872627735103E-2</c:v>
                </c:pt>
                <c:pt idx="1471">
                  <c:v>4.4249348342418698E-2</c:v>
                </c:pt>
                <c:pt idx="1472">
                  <c:v>4.4194877147674602E-2</c:v>
                </c:pt>
                <c:pt idx="1473">
                  <c:v>4.3715126812458004E-2</c:v>
                </c:pt>
                <c:pt idx="1474">
                  <c:v>4.3647784739732701E-2</c:v>
                </c:pt>
                <c:pt idx="1475">
                  <c:v>4.3636742979288101E-2</c:v>
                </c:pt>
                <c:pt idx="1476">
                  <c:v>4.3612770736217499E-2</c:v>
                </c:pt>
                <c:pt idx="1477">
                  <c:v>4.3037891387939502E-2</c:v>
                </c:pt>
                <c:pt idx="1478">
                  <c:v>4.2903702706098598E-2</c:v>
                </c:pt>
                <c:pt idx="1479">
                  <c:v>4.2801711708307301E-2</c:v>
                </c:pt>
                <c:pt idx="1480">
                  <c:v>4.2538065463304499E-2</c:v>
                </c:pt>
                <c:pt idx="1481">
                  <c:v>4.2536474764347104E-2</c:v>
                </c:pt>
                <c:pt idx="1482">
                  <c:v>4.2456433176994303E-2</c:v>
                </c:pt>
                <c:pt idx="1483">
                  <c:v>4.2240697890520103E-2</c:v>
                </c:pt>
                <c:pt idx="1484">
                  <c:v>4.1961111128330203E-2</c:v>
                </c:pt>
                <c:pt idx="1485">
                  <c:v>4.16449531912804E-2</c:v>
                </c:pt>
                <c:pt idx="1486">
                  <c:v>4.1529491543769802E-2</c:v>
                </c:pt>
                <c:pt idx="1487">
                  <c:v>4.1378825902938801E-2</c:v>
                </c:pt>
                <c:pt idx="1488">
                  <c:v>4.1069835424423204E-2</c:v>
                </c:pt>
                <c:pt idx="1489">
                  <c:v>4.09976840019226E-2</c:v>
                </c:pt>
                <c:pt idx="1490">
                  <c:v>4.0994338691234603E-2</c:v>
                </c:pt>
                <c:pt idx="1491">
                  <c:v>4.0675476193427998E-2</c:v>
                </c:pt>
                <c:pt idx="1492">
                  <c:v>4.017049446702E-2</c:v>
                </c:pt>
                <c:pt idx="1493">
                  <c:v>3.9900057017803199E-2</c:v>
                </c:pt>
                <c:pt idx="1494">
                  <c:v>3.9704054594039903E-2</c:v>
                </c:pt>
                <c:pt idx="1495">
                  <c:v>3.9602346718311303E-2</c:v>
                </c:pt>
                <c:pt idx="1496">
                  <c:v>3.9447806775569902E-2</c:v>
                </c:pt>
                <c:pt idx="1497">
                  <c:v>3.9351698011159904E-2</c:v>
                </c:pt>
                <c:pt idx="1498">
                  <c:v>3.9320021867752103E-2</c:v>
                </c:pt>
                <c:pt idx="1499">
                  <c:v>3.9225742220878601E-2</c:v>
                </c:pt>
                <c:pt idx="1500">
                  <c:v>3.8895182311534902E-2</c:v>
                </c:pt>
                <c:pt idx="1501">
                  <c:v>3.87393496930599E-2</c:v>
                </c:pt>
                <c:pt idx="1502">
                  <c:v>3.8672707974910701E-2</c:v>
                </c:pt>
                <c:pt idx="1503">
                  <c:v>3.8670778274536098E-2</c:v>
                </c:pt>
                <c:pt idx="1504">
                  <c:v>3.8148529827594799E-2</c:v>
                </c:pt>
                <c:pt idx="1505">
                  <c:v>3.7992149591445902E-2</c:v>
                </c:pt>
                <c:pt idx="1506">
                  <c:v>3.7925492972135502E-2</c:v>
                </c:pt>
                <c:pt idx="1507">
                  <c:v>3.7897206842899302E-2</c:v>
                </c:pt>
                <c:pt idx="1508">
                  <c:v>3.7890881299972499E-2</c:v>
                </c:pt>
                <c:pt idx="1509">
                  <c:v>3.7614461034536403E-2</c:v>
                </c:pt>
                <c:pt idx="1510">
                  <c:v>3.7564259022474303E-2</c:v>
                </c:pt>
                <c:pt idx="1511">
                  <c:v>3.7428852170705802E-2</c:v>
                </c:pt>
                <c:pt idx="1512">
                  <c:v>3.7426982074976002E-2</c:v>
                </c:pt>
                <c:pt idx="1513">
                  <c:v>3.7426251918077504E-2</c:v>
                </c:pt>
                <c:pt idx="1514">
                  <c:v>3.7376042455434799E-2</c:v>
                </c:pt>
                <c:pt idx="1515">
                  <c:v>3.7095308303833001E-2</c:v>
                </c:pt>
                <c:pt idx="1516">
                  <c:v>3.7052273750305204E-2</c:v>
                </c:pt>
                <c:pt idx="1517">
                  <c:v>3.6991979926824597E-2</c:v>
                </c:pt>
                <c:pt idx="1518">
                  <c:v>3.6768417805433301E-2</c:v>
                </c:pt>
                <c:pt idx="1519">
                  <c:v>3.6438915878534303E-2</c:v>
                </c:pt>
                <c:pt idx="1520">
                  <c:v>3.6423932760953903E-2</c:v>
                </c:pt>
                <c:pt idx="1521">
                  <c:v>3.6396786570548997E-2</c:v>
                </c:pt>
                <c:pt idx="1522">
                  <c:v>3.6358054727315903E-2</c:v>
                </c:pt>
                <c:pt idx="1523">
                  <c:v>3.5965945571661002E-2</c:v>
                </c:pt>
                <c:pt idx="1524">
                  <c:v>3.59274744987488E-2</c:v>
                </c:pt>
                <c:pt idx="1525">
                  <c:v>3.5923749208450304E-2</c:v>
                </c:pt>
                <c:pt idx="1526">
                  <c:v>3.56503948569298E-2</c:v>
                </c:pt>
                <c:pt idx="1527">
                  <c:v>3.5272505134344101E-2</c:v>
                </c:pt>
                <c:pt idx="1528">
                  <c:v>3.5262022167444201E-2</c:v>
                </c:pt>
                <c:pt idx="1529">
                  <c:v>3.5174284130334903E-2</c:v>
                </c:pt>
                <c:pt idx="1530">
                  <c:v>3.51341590285301E-2</c:v>
                </c:pt>
                <c:pt idx="1531">
                  <c:v>3.4999366849660901E-2</c:v>
                </c:pt>
                <c:pt idx="1532">
                  <c:v>3.4961540251970298E-2</c:v>
                </c:pt>
                <c:pt idx="1533">
                  <c:v>3.4952223300933803E-2</c:v>
                </c:pt>
                <c:pt idx="1534">
                  <c:v>3.4886080771684598E-2</c:v>
                </c:pt>
                <c:pt idx="1535">
                  <c:v>3.4826502203941304E-2</c:v>
                </c:pt>
                <c:pt idx="1536">
                  <c:v>3.4579619765281698E-2</c:v>
                </c:pt>
                <c:pt idx="1537">
                  <c:v>3.4244135022163398E-2</c:v>
                </c:pt>
                <c:pt idx="1538">
                  <c:v>3.4200120717287098E-2</c:v>
                </c:pt>
                <c:pt idx="1539">
                  <c:v>3.4141801297664601E-2</c:v>
                </c:pt>
                <c:pt idx="1540">
                  <c:v>3.4102953970432302E-2</c:v>
                </c:pt>
                <c:pt idx="1541">
                  <c:v>3.3436514437198597E-2</c:v>
                </c:pt>
                <c:pt idx="1542">
                  <c:v>3.3418789505958599E-2</c:v>
                </c:pt>
                <c:pt idx="1543">
                  <c:v>3.3277962356805801E-2</c:v>
                </c:pt>
                <c:pt idx="1544">
                  <c:v>3.3115502446889898E-2</c:v>
                </c:pt>
                <c:pt idx="1545">
                  <c:v>3.29512841999531E-2</c:v>
                </c:pt>
                <c:pt idx="1546">
                  <c:v>3.2921839505434002E-2</c:v>
                </c:pt>
                <c:pt idx="1547">
                  <c:v>3.28713729977608E-2</c:v>
                </c:pt>
                <c:pt idx="1548">
                  <c:v>3.2730005681514698E-2</c:v>
                </c:pt>
                <c:pt idx="1549">
                  <c:v>3.2667402178049101E-2</c:v>
                </c:pt>
                <c:pt idx="1550">
                  <c:v>3.26325781643391E-2</c:v>
                </c:pt>
                <c:pt idx="1551">
                  <c:v>3.24809104204178E-2</c:v>
                </c:pt>
                <c:pt idx="1552">
                  <c:v>3.2325904816389098E-2</c:v>
                </c:pt>
                <c:pt idx="1553">
                  <c:v>3.2072048634290702E-2</c:v>
                </c:pt>
                <c:pt idx="1554">
                  <c:v>3.1958490610122701E-2</c:v>
                </c:pt>
                <c:pt idx="1555">
                  <c:v>3.1836625188589103E-2</c:v>
                </c:pt>
                <c:pt idx="1556">
                  <c:v>3.1740497797727599E-2</c:v>
                </c:pt>
                <c:pt idx="1557">
                  <c:v>3.1736802309751504E-2</c:v>
                </c:pt>
                <c:pt idx="1558">
                  <c:v>3.16434390842915E-2</c:v>
                </c:pt>
                <c:pt idx="1559">
                  <c:v>3.1478043645620297E-2</c:v>
                </c:pt>
                <c:pt idx="1560">
                  <c:v>3.1439587473869303E-2</c:v>
                </c:pt>
                <c:pt idx="1561">
                  <c:v>3.13860177993774E-2</c:v>
                </c:pt>
                <c:pt idx="1562">
                  <c:v>3.13426963984966E-2</c:v>
                </c:pt>
                <c:pt idx="1563">
                  <c:v>3.1332083046436303E-2</c:v>
                </c:pt>
                <c:pt idx="1564">
                  <c:v>3.1210387125611302E-2</c:v>
                </c:pt>
                <c:pt idx="1565">
                  <c:v>3.1187031418085102E-2</c:v>
                </c:pt>
                <c:pt idx="1566">
                  <c:v>3.1129391863942101E-2</c:v>
                </c:pt>
                <c:pt idx="1567">
                  <c:v>3.1082613393664402E-2</c:v>
                </c:pt>
                <c:pt idx="1568">
                  <c:v>3.10329403728247E-2</c:v>
                </c:pt>
                <c:pt idx="1569">
                  <c:v>3.0666770413518001E-2</c:v>
                </c:pt>
                <c:pt idx="1570">
                  <c:v>3.0636183917522399E-2</c:v>
                </c:pt>
                <c:pt idx="1571">
                  <c:v>3.05051635950804E-2</c:v>
                </c:pt>
                <c:pt idx="1572">
                  <c:v>3.0497876927256602E-2</c:v>
                </c:pt>
                <c:pt idx="1573">
                  <c:v>3.03934831172228E-2</c:v>
                </c:pt>
                <c:pt idx="1574">
                  <c:v>3.03552392870188E-2</c:v>
                </c:pt>
                <c:pt idx="1575">
                  <c:v>3.0318297445774099E-2</c:v>
                </c:pt>
                <c:pt idx="1576">
                  <c:v>3.0271274968981701E-2</c:v>
                </c:pt>
                <c:pt idx="1577">
                  <c:v>3.0249727889895401E-2</c:v>
                </c:pt>
                <c:pt idx="1578">
                  <c:v>3.01843993365765E-2</c:v>
                </c:pt>
                <c:pt idx="1579">
                  <c:v>3.0144054442644102E-2</c:v>
                </c:pt>
                <c:pt idx="1580">
                  <c:v>3.0102411285042801E-2</c:v>
                </c:pt>
                <c:pt idx="1581">
                  <c:v>3.0010940507054301E-2</c:v>
                </c:pt>
                <c:pt idx="1582">
                  <c:v>2.9896773397922502E-2</c:v>
                </c:pt>
                <c:pt idx="1583">
                  <c:v>2.98760626465082E-2</c:v>
                </c:pt>
                <c:pt idx="1584">
                  <c:v>2.9837433248758302E-2</c:v>
                </c:pt>
                <c:pt idx="1585">
                  <c:v>2.9474215582013099E-2</c:v>
                </c:pt>
                <c:pt idx="1586">
                  <c:v>2.9408460482955E-2</c:v>
                </c:pt>
                <c:pt idx="1587">
                  <c:v>2.9335487633943599E-2</c:v>
                </c:pt>
                <c:pt idx="1588">
                  <c:v>2.9213780537247699E-2</c:v>
                </c:pt>
                <c:pt idx="1589">
                  <c:v>2.8849845752119997E-2</c:v>
                </c:pt>
                <c:pt idx="1590">
                  <c:v>2.8619688004255302E-2</c:v>
                </c:pt>
                <c:pt idx="1591">
                  <c:v>2.8566574677825002E-2</c:v>
                </c:pt>
                <c:pt idx="1592">
                  <c:v>2.8562648221850402E-2</c:v>
                </c:pt>
                <c:pt idx="1593">
                  <c:v>2.8546735644340501E-2</c:v>
                </c:pt>
                <c:pt idx="1594">
                  <c:v>2.8528504073619801E-2</c:v>
                </c:pt>
                <c:pt idx="1595">
                  <c:v>2.8149005025625201E-2</c:v>
                </c:pt>
                <c:pt idx="1596">
                  <c:v>2.81241945922375E-2</c:v>
                </c:pt>
                <c:pt idx="1597">
                  <c:v>2.7816049754619602E-2</c:v>
                </c:pt>
                <c:pt idx="1598">
                  <c:v>2.77034919708967E-2</c:v>
                </c:pt>
                <c:pt idx="1599">
                  <c:v>2.7694473043084099E-2</c:v>
                </c:pt>
                <c:pt idx="1600">
                  <c:v>2.7680266648531002E-2</c:v>
                </c:pt>
                <c:pt idx="1601">
                  <c:v>2.76705659925938E-2</c:v>
                </c:pt>
                <c:pt idx="1602">
                  <c:v>2.76189055293798E-2</c:v>
                </c:pt>
                <c:pt idx="1603">
                  <c:v>2.752928994596E-2</c:v>
                </c:pt>
                <c:pt idx="1604">
                  <c:v>2.7485460042953502E-2</c:v>
                </c:pt>
                <c:pt idx="1605">
                  <c:v>2.72498093545437E-2</c:v>
                </c:pt>
                <c:pt idx="1606">
                  <c:v>2.7216771617531801E-2</c:v>
                </c:pt>
                <c:pt idx="1607">
                  <c:v>2.7181688696146001E-2</c:v>
                </c:pt>
                <c:pt idx="1608">
                  <c:v>2.68671829253435E-2</c:v>
                </c:pt>
                <c:pt idx="1609">
                  <c:v>2.6783272624015801E-2</c:v>
                </c:pt>
                <c:pt idx="1610">
                  <c:v>2.6722405105829201E-2</c:v>
                </c:pt>
                <c:pt idx="1611">
                  <c:v>2.6695951819419899E-2</c:v>
                </c:pt>
                <c:pt idx="1612">
                  <c:v>2.6649462059140202E-2</c:v>
                </c:pt>
                <c:pt idx="1613">
                  <c:v>2.6569852605462102E-2</c:v>
                </c:pt>
                <c:pt idx="1614">
                  <c:v>2.6431769132614101E-2</c:v>
                </c:pt>
                <c:pt idx="1615">
                  <c:v>2.6278899982571602E-2</c:v>
                </c:pt>
                <c:pt idx="1616">
                  <c:v>2.6227064430713702E-2</c:v>
                </c:pt>
                <c:pt idx="1617">
                  <c:v>2.6206137612462002E-2</c:v>
                </c:pt>
                <c:pt idx="1618">
                  <c:v>2.6126269251108201E-2</c:v>
                </c:pt>
                <c:pt idx="1619">
                  <c:v>2.6062201708555201E-2</c:v>
                </c:pt>
                <c:pt idx="1620">
                  <c:v>2.60274447500706E-2</c:v>
                </c:pt>
                <c:pt idx="1621">
                  <c:v>2.6005748659372302E-2</c:v>
                </c:pt>
                <c:pt idx="1622">
                  <c:v>2.5981646031141302E-2</c:v>
                </c:pt>
                <c:pt idx="1623">
                  <c:v>2.5956153869628899E-2</c:v>
                </c:pt>
                <c:pt idx="1624">
                  <c:v>2.5919059291481999E-2</c:v>
                </c:pt>
                <c:pt idx="1625">
                  <c:v>2.59166732430458E-2</c:v>
                </c:pt>
                <c:pt idx="1626">
                  <c:v>2.5782514363527301E-2</c:v>
                </c:pt>
                <c:pt idx="1627">
                  <c:v>2.5681395083665799E-2</c:v>
                </c:pt>
                <c:pt idx="1628">
                  <c:v>2.5650210678577399E-2</c:v>
                </c:pt>
                <c:pt idx="1629">
                  <c:v>2.5645699352026E-2</c:v>
                </c:pt>
                <c:pt idx="1630">
                  <c:v>2.5592945516109501E-2</c:v>
                </c:pt>
                <c:pt idx="1631">
                  <c:v>2.5456668809056299E-2</c:v>
                </c:pt>
                <c:pt idx="1632">
                  <c:v>2.54361387342215E-2</c:v>
                </c:pt>
                <c:pt idx="1633">
                  <c:v>2.5421123951673501E-2</c:v>
                </c:pt>
                <c:pt idx="1634">
                  <c:v>2.5222517549991601E-2</c:v>
                </c:pt>
                <c:pt idx="1635">
                  <c:v>2.5156186893582299E-2</c:v>
                </c:pt>
                <c:pt idx="1636">
                  <c:v>2.5070864707231501E-2</c:v>
                </c:pt>
                <c:pt idx="1637">
                  <c:v>2.4961782619357102E-2</c:v>
                </c:pt>
                <c:pt idx="1638">
                  <c:v>2.4876417592167899E-2</c:v>
                </c:pt>
                <c:pt idx="1639">
                  <c:v>2.4838481098413502E-2</c:v>
                </c:pt>
                <c:pt idx="1640">
                  <c:v>2.4837432429194499E-2</c:v>
                </c:pt>
                <c:pt idx="1641">
                  <c:v>2.4767501279711699E-2</c:v>
                </c:pt>
                <c:pt idx="1642">
                  <c:v>2.4734748527407601E-2</c:v>
                </c:pt>
                <c:pt idx="1643">
                  <c:v>2.47029569000006E-2</c:v>
                </c:pt>
                <c:pt idx="1644">
                  <c:v>2.4496417492628101E-2</c:v>
                </c:pt>
                <c:pt idx="1645">
                  <c:v>2.4496216326952001E-2</c:v>
                </c:pt>
                <c:pt idx="1646">
                  <c:v>2.4362063035368902E-2</c:v>
                </c:pt>
                <c:pt idx="1647">
                  <c:v>2.3994568735361099E-2</c:v>
                </c:pt>
                <c:pt idx="1648">
                  <c:v>2.3951742798089998E-2</c:v>
                </c:pt>
                <c:pt idx="1649">
                  <c:v>2.3885639384388899E-2</c:v>
                </c:pt>
                <c:pt idx="1650">
                  <c:v>2.3865235969424199E-2</c:v>
                </c:pt>
                <c:pt idx="1651">
                  <c:v>2.3682620376348499E-2</c:v>
                </c:pt>
                <c:pt idx="1652">
                  <c:v>2.3477099835872702E-2</c:v>
                </c:pt>
                <c:pt idx="1653">
                  <c:v>2.3422399535775202E-2</c:v>
                </c:pt>
                <c:pt idx="1654">
                  <c:v>2.32558138668537E-2</c:v>
                </c:pt>
                <c:pt idx="1655">
                  <c:v>2.3246577009558702E-2</c:v>
                </c:pt>
                <c:pt idx="1656">
                  <c:v>2.32207905501127E-2</c:v>
                </c:pt>
                <c:pt idx="1657">
                  <c:v>2.3128731176257099E-2</c:v>
                </c:pt>
                <c:pt idx="1658">
                  <c:v>2.3038802668452301E-2</c:v>
                </c:pt>
                <c:pt idx="1659">
                  <c:v>2.3010669276118299E-2</c:v>
                </c:pt>
                <c:pt idx="1660">
                  <c:v>2.3010151460766799E-2</c:v>
                </c:pt>
                <c:pt idx="1661">
                  <c:v>2.2899981588125201E-2</c:v>
                </c:pt>
                <c:pt idx="1662">
                  <c:v>2.2846931591629999E-2</c:v>
                </c:pt>
                <c:pt idx="1663">
                  <c:v>2.2742746397852901E-2</c:v>
                </c:pt>
                <c:pt idx="1664">
                  <c:v>2.2684859111905101E-2</c:v>
                </c:pt>
                <c:pt idx="1665">
                  <c:v>2.2651953622698801E-2</c:v>
                </c:pt>
                <c:pt idx="1666">
                  <c:v>2.26032696664333E-2</c:v>
                </c:pt>
                <c:pt idx="1667">
                  <c:v>2.25829537957907E-2</c:v>
                </c:pt>
                <c:pt idx="1668">
                  <c:v>2.2557068616151799E-2</c:v>
                </c:pt>
                <c:pt idx="1669">
                  <c:v>2.2552609443664599E-2</c:v>
                </c:pt>
                <c:pt idx="1670">
                  <c:v>2.23429556936026E-2</c:v>
                </c:pt>
                <c:pt idx="1671">
                  <c:v>2.2319072857499102E-2</c:v>
                </c:pt>
                <c:pt idx="1672">
                  <c:v>2.23095063120127E-2</c:v>
                </c:pt>
                <c:pt idx="1673">
                  <c:v>2.2215787321329099E-2</c:v>
                </c:pt>
                <c:pt idx="1674">
                  <c:v>2.21530981361866E-2</c:v>
                </c:pt>
                <c:pt idx="1675">
                  <c:v>2.1891633048653599E-2</c:v>
                </c:pt>
                <c:pt idx="1676">
                  <c:v>2.1663678810000399E-2</c:v>
                </c:pt>
                <c:pt idx="1677">
                  <c:v>2.1590430289506902E-2</c:v>
                </c:pt>
                <c:pt idx="1678">
                  <c:v>2.1439850330352801E-2</c:v>
                </c:pt>
                <c:pt idx="1679">
                  <c:v>2.1436879411339801E-2</c:v>
                </c:pt>
                <c:pt idx="1680">
                  <c:v>2.14316118508577E-2</c:v>
                </c:pt>
                <c:pt idx="1681">
                  <c:v>2.1389067173004199E-2</c:v>
                </c:pt>
                <c:pt idx="1682">
                  <c:v>2.13227085769176E-2</c:v>
                </c:pt>
                <c:pt idx="1683">
                  <c:v>2.1321287378668799E-2</c:v>
                </c:pt>
                <c:pt idx="1684">
                  <c:v>2.1287053823471101E-2</c:v>
                </c:pt>
                <c:pt idx="1685">
                  <c:v>2.1275695413351101E-2</c:v>
                </c:pt>
                <c:pt idx="1686">
                  <c:v>2.1065304055809999E-2</c:v>
                </c:pt>
                <c:pt idx="1687">
                  <c:v>2.1025080233812301E-2</c:v>
                </c:pt>
                <c:pt idx="1688">
                  <c:v>2.0976122468709901E-2</c:v>
                </c:pt>
                <c:pt idx="1689">
                  <c:v>2.0926797762513199E-2</c:v>
                </c:pt>
                <c:pt idx="1690">
                  <c:v>2.0880958065390601E-2</c:v>
                </c:pt>
                <c:pt idx="1691">
                  <c:v>2.06072870641947E-2</c:v>
                </c:pt>
                <c:pt idx="1692">
                  <c:v>2.0593002438545199E-2</c:v>
                </c:pt>
                <c:pt idx="1693">
                  <c:v>2.0439825952053101E-2</c:v>
                </c:pt>
                <c:pt idx="1694">
                  <c:v>2.0435078069567701E-2</c:v>
                </c:pt>
                <c:pt idx="1695">
                  <c:v>2.04069390892982E-2</c:v>
                </c:pt>
                <c:pt idx="1696">
                  <c:v>2.0401272922754302E-2</c:v>
                </c:pt>
                <c:pt idx="1697">
                  <c:v>2.0384130999445901E-2</c:v>
                </c:pt>
                <c:pt idx="1698">
                  <c:v>2.0349740982055699E-2</c:v>
                </c:pt>
                <c:pt idx="1699">
                  <c:v>2.0330451428890201E-2</c:v>
                </c:pt>
                <c:pt idx="1700">
                  <c:v>2.02898103743792E-2</c:v>
                </c:pt>
                <c:pt idx="1701">
                  <c:v>2.0131193101406101E-2</c:v>
                </c:pt>
                <c:pt idx="1702">
                  <c:v>2.0081039518117901E-2</c:v>
                </c:pt>
                <c:pt idx="1703">
                  <c:v>2.0076964050531401E-2</c:v>
                </c:pt>
                <c:pt idx="1704">
                  <c:v>2.0033568143844601E-2</c:v>
                </c:pt>
                <c:pt idx="1705">
                  <c:v>1.9687123596668202E-2</c:v>
                </c:pt>
                <c:pt idx="1706">
                  <c:v>1.9464435055851902E-2</c:v>
                </c:pt>
                <c:pt idx="1707">
                  <c:v>1.9179219380021099E-2</c:v>
                </c:pt>
                <c:pt idx="1708">
                  <c:v>1.9112143665552101E-2</c:v>
                </c:pt>
                <c:pt idx="1709">
                  <c:v>1.9059561192989301E-2</c:v>
                </c:pt>
                <c:pt idx="1710">
                  <c:v>1.9025422632694199E-2</c:v>
                </c:pt>
                <c:pt idx="1711">
                  <c:v>1.88231319189072E-2</c:v>
                </c:pt>
                <c:pt idx="1712">
                  <c:v>1.87761057168245E-2</c:v>
                </c:pt>
                <c:pt idx="1713">
                  <c:v>1.8749685958027801E-2</c:v>
                </c:pt>
                <c:pt idx="1714">
                  <c:v>1.86029989272356E-2</c:v>
                </c:pt>
                <c:pt idx="1715">
                  <c:v>1.8413227051496499E-2</c:v>
                </c:pt>
                <c:pt idx="1716">
                  <c:v>1.82455237954855E-2</c:v>
                </c:pt>
                <c:pt idx="1717">
                  <c:v>1.8195310607552501E-2</c:v>
                </c:pt>
                <c:pt idx="1718">
                  <c:v>1.8075427040457701E-2</c:v>
                </c:pt>
                <c:pt idx="1719">
                  <c:v>1.80588345974684E-2</c:v>
                </c:pt>
                <c:pt idx="1720">
                  <c:v>1.80559903383255E-2</c:v>
                </c:pt>
                <c:pt idx="1721">
                  <c:v>1.8003392964601499E-2</c:v>
                </c:pt>
                <c:pt idx="1722">
                  <c:v>1.78797170519829E-2</c:v>
                </c:pt>
                <c:pt idx="1723">
                  <c:v>1.7874630168080299E-2</c:v>
                </c:pt>
                <c:pt idx="1724">
                  <c:v>1.7871621996164301E-2</c:v>
                </c:pt>
                <c:pt idx="1725">
                  <c:v>1.78258363157511E-2</c:v>
                </c:pt>
                <c:pt idx="1726">
                  <c:v>1.7715431749820699E-2</c:v>
                </c:pt>
                <c:pt idx="1727">
                  <c:v>1.7517451196908999E-2</c:v>
                </c:pt>
                <c:pt idx="1728">
                  <c:v>1.7362507060170201E-2</c:v>
                </c:pt>
                <c:pt idx="1729">
                  <c:v>1.7256284132599799E-2</c:v>
                </c:pt>
                <c:pt idx="1730">
                  <c:v>1.7230119556188601E-2</c:v>
                </c:pt>
                <c:pt idx="1731">
                  <c:v>1.7159178853035001E-2</c:v>
                </c:pt>
                <c:pt idx="1732">
                  <c:v>1.71415451914072E-2</c:v>
                </c:pt>
                <c:pt idx="1733">
                  <c:v>1.7097735777497302E-2</c:v>
                </c:pt>
                <c:pt idx="1734">
                  <c:v>1.6936277970671699E-2</c:v>
                </c:pt>
                <c:pt idx="1735">
                  <c:v>1.69148091226816E-2</c:v>
                </c:pt>
                <c:pt idx="1736">
                  <c:v>1.6868313774466501E-2</c:v>
                </c:pt>
                <c:pt idx="1737">
                  <c:v>1.6823804005980502E-2</c:v>
                </c:pt>
                <c:pt idx="1738">
                  <c:v>1.6791833564639102E-2</c:v>
                </c:pt>
                <c:pt idx="1739">
                  <c:v>1.6769027337431901E-2</c:v>
                </c:pt>
                <c:pt idx="1740">
                  <c:v>1.67532227933407E-2</c:v>
                </c:pt>
                <c:pt idx="1741">
                  <c:v>1.67459584772587E-2</c:v>
                </c:pt>
                <c:pt idx="1742">
                  <c:v>1.64413750171661E-2</c:v>
                </c:pt>
                <c:pt idx="1743">
                  <c:v>1.6421835869550701E-2</c:v>
                </c:pt>
                <c:pt idx="1744">
                  <c:v>1.6375713050365399E-2</c:v>
                </c:pt>
                <c:pt idx="1745">
                  <c:v>1.6233485192060502E-2</c:v>
                </c:pt>
                <c:pt idx="1746">
                  <c:v>1.61531325429678E-2</c:v>
                </c:pt>
                <c:pt idx="1747">
                  <c:v>1.58942118287086E-2</c:v>
                </c:pt>
                <c:pt idx="1748">
                  <c:v>1.57585423439741E-2</c:v>
                </c:pt>
                <c:pt idx="1749">
                  <c:v>1.5746511518955199E-2</c:v>
                </c:pt>
                <c:pt idx="1750">
                  <c:v>1.56621672213078E-2</c:v>
                </c:pt>
                <c:pt idx="1751">
                  <c:v>1.5638573095202401E-2</c:v>
                </c:pt>
                <c:pt idx="1752">
                  <c:v>1.55917014926672E-2</c:v>
                </c:pt>
                <c:pt idx="1753">
                  <c:v>1.5557901002466701E-2</c:v>
                </c:pt>
                <c:pt idx="1754">
                  <c:v>1.5449752099812E-2</c:v>
                </c:pt>
                <c:pt idx="1755">
                  <c:v>1.53494002297521E-2</c:v>
                </c:pt>
                <c:pt idx="1756">
                  <c:v>1.53145007789135E-2</c:v>
                </c:pt>
                <c:pt idx="1757">
                  <c:v>1.5196763910353201E-2</c:v>
                </c:pt>
                <c:pt idx="1758">
                  <c:v>1.5176497399807001E-2</c:v>
                </c:pt>
                <c:pt idx="1759">
                  <c:v>1.4959593303501601E-2</c:v>
                </c:pt>
                <c:pt idx="1760">
                  <c:v>1.49180442094803E-2</c:v>
                </c:pt>
                <c:pt idx="1761">
                  <c:v>1.4877505600452401E-2</c:v>
                </c:pt>
                <c:pt idx="1762">
                  <c:v>1.48640917614102E-2</c:v>
                </c:pt>
                <c:pt idx="1763">
                  <c:v>1.47557500749826E-2</c:v>
                </c:pt>
                <c:pt idx="1764">
                  <c:v>1.4727746136486501E-2</c:v>
                </c:pt>
                <c:pt idx="1765">
                  <c:v>1.4704574830830101E-2</c:v>
                </c:pt>
                <c:pt idx="1766">
                  <c:v>1.4274784363806201E-2</c:v>
                </c:pt>
                <c:pt idx="1767">
                  <c:v>1.4204453676939E-2</c:v>
                </c:pt>
                <c:pt idx="1768">
                  <c:v>1.41744296997786E-2</c:v>
                </c:pt>
                <c:pt idx="1769">
                  <c:v>1.4164011925458901E-2</c:v>
                </c:pt>
                <c:pt idx="1770">
                  <c:v>1.4122917316854E-2</c:v>
                </c:pt>
                <c:pt idx="1771">
                  <c:v>1.41168870031834E-2</c:v>
                </c:pt>
                <c:pt idx="1772">
                  <c:v>1.40582853928208E-2</c:v>
                </c:pt>
                <c:pt idx="1773">
                  <c:v>1.39732547104359E-2</c:v>
                </c:pt>
                <c:pt idx="1774">
                  <c:v>1.3960361480712901E-2</c:v>
                </c:pt>
                <c:pt idx="1775">
                  <c:v>1.39137087389827E-2</c:v>
                </c:pt>
                <c:pt idx="1776">
                  <c:v>1.39042837545276E-2</c:v>
                </c:pt>
                <c:pt idx="1777">
                  <c:v>1.3888081535697001E-2</c:v>
                </c:pt>
                <c:pt idx="1778">
                  <c:v>1.38566102832556E-2</c:v>
                </c:pt>
                <c:pt idx="1779">
                  <c:v>1.37905897572637E-2</c:v>
                </c:pt>
                <c:pt idx="1780">
                  <c:v>1.3720907270908401E-2</c:v>
                </c:pt>
                <c:pt idx="1781">
                  <c:v>1.3640608638525E-2</c:v>
                </c:pt>
                <c:pt idx="1782">
                  <c:v>1.35854166001081E-2</c:v>
                </c:pt>
                <c:pt idx="1783">
                  <c:v>1.32629806175828E-2</c:v>
                </c:pt>
                <c:pt idx="1784">
                  <c:v>1.3244506902992701E-2</c:v>
                </c:pt>
                <c:pt idx="1785">
                  <c:v>1.31582245230675E-2</c:v>
                </c:pt>
                <c:pt idx="1786">
                  <c:v>1.2962116859853301E-2</c:v>
                </c:pt>
                <c:pt idx="1787">
                  <c:v>1.2921416200697399E-2</c:v>
                </c:pt>
                <c:pt idx="1788">
                  <c:v>1.2765522114932501E-2</c:v>
                </c:pt>
                <c:pt idx="1789">
                  <c:v>1.2722873128950601E-2</c:v>
                </c:pt>
                <c:pt idx="1790">
                  <c:v>1.27138765528798E-2</c:v>
                </c:pt>
                <c:pt idx="1791">
                  <c:v>1.27127133309841E-2</c:v>
                </c:pt>
                <c:pt idx="1792">
                  <c:v>1.27013707533479E-2</c:v>
                </c:pt>
                <c:pt idx="1793">
                  <c:v>1.2628293596208101E-2</c:v>
                </c:pt>
                <c:pt idx="1794">
                  <c:v>1.25588923692703E-2</c:v>
                </c:pt>
                <c:pt idx="1795">
                  <c:v>1.2549369595944901E-2</c:v>
                </c:pt>
                <c:pt idx="1796">
                  <c:v>1.2548248283565001E-2</c:v>
                </c:pt>
                <c:pt idx="1797">
                  <c:v>1.25253908336163E-2</c:v>
                </c:pt>
                <c:pt idx="1798">
                  <c:v>1.24893039464951E-2</c:v>
                </c:pt>
                <c:pt idx="1799">
                  <c:v>1.24892173334956E-2</c:v>
                </c:pt>
                <c:pt idx="1800">
                  <c:v>1.24809872359037E-2</c:v>
                </c:pt>
                <c:pt idx="1801">
                  <c:v>1.2474138289689999E-2</c:v>
                </c:pt>
                <c:pt idx="1802">
                  <c:v>1.2445735745132001E-2</c:v>
                </c:pt>
                <c:pt idx="1803">
                  <c:v>1.23773999512196E-2</c:v>
                </c:pt>
                <c:pt idx="1804">
                  <c:v>1.23154623433948E-2</c:v>
                </c:pt>
                <c:pt idx="1805">
                  <c:v>1.22782355174422E-2</c:v>
                </c:pt>
                <c:pt idx="1806">
                  <c:v>1.2238051742315301E-2</c:v>
                </c:pt>
                <c:pt idx="1807">
                  <c:v>1.2215263210237E-2</c:v>
                </c:pt>
                <c:pt idx="1808">
                  <c:v>1.21874352917075E-2</c:v>
                </c:pt>
                <c:pt idx="1809">
                  <c:v>1.21546313166618E-2</c:v>
                </c:pt>
                <c:pt idx="1810">
                  <c:v>1.2108631432056401E-2</c:v>
                </c:pt>
                <c:pt idx="1811">
                  <c:v>1.2103257700800901E-2</c:v>
                </c:pt>
                <c:pt idx="1812">
                  <c:v>1.20295016095042E-2</c:v>
                </c:pt>
                <c:pt idx="1813">
                  <c:v>1.20208794251084E-2</c:v>
                </c:pt>
                <c:pt idx="1814">
                  <c:v>1.2001621536910501E-2</c:v>
                </c:pt>
                <c:pt idx="1815">
                  <c:v>1.1954398825764699E-2</c:v>
                </c:pt>
                <c:pt idx="1816">
                  <c:v>1.19466800242662E-2</c:v>
                </c:pt>
                <c:pt idx="1817">
                  <c:v>1.1940055526793E-2</c:v>
                </c:pt>
                <c:pt idx="1818">
                  <c:v>1.1912471614778E-2</c:v>
                </c:pt>
                <c:pt idx="1819">
                  <c:v>1.18945799767971E-2</c:v>
                </c:pt>
                <c:pt idx="1820">
                  <c:v>1.1777509935200201E-2</c:v>
                </c:pt>
                <c:pt idx="1821">
                  <c:v>1.17679331451654E-2</c:v>
                </c:pt>
                <c:pt idx="1822">
                  <c:v>1.1701569892466099E-2</c:v>
                </c:pt>
                <c:pt idx="1823">
                  <c:v>1.16733470931649E-2</c:v>
                </c:pt>
                <c:pt idx="1824">
                  <c:v>1.1651772074401399E-2</c:v>
                </c:pt>
                <c:pt idx="1825">
                  <c:v>1.16508919745684E-2</c:v>
                </c:pt>
                <c:pt idx="1826">
                  <c:v>1.1634290218353301E-2</c:v>
                </c:pt>
                <c:pt idx="1827">
                  <c:v>1.16255898028612E-2</c:v>
                </c:pt>
                <c:pt idx="1828">
                  <c:v>1.1445851996541001E-2</c:v>
                </c:pt>
                <c:pt idx="1829">
                  <c:v>1.13637903705239E-2</c:v>
                </c:pt>
                <c:pt idx="1830">
                  <c:v>1.13070942461491E-2</c:v>
                </c:pt>
                <c:pt idx="1831">
                  <c:v>1.12602394074202E-2</c:v>
                </c:pt>
                <c:pt idx="1832">
                  <c:v>1.1206750757992301E-2</c:v>
                </c:pt>
                <c:pt idx="1833">
                  <c:v>1.1194871738553E-2</c:v>
                </c:pt>
                <c:pt idx="1834">
                  <c:v>1.11530926078558E-2</c:v>
                </c:pt>
                <c:pt idx="1835">
                  <c:v>1.10589871183038E-2</c:v>
                </c:pt>
                <c:pt idx="1836">
                  <c:v>1.10226087272167E-2</c:v>
                </c:pt>
                <c:pt idx="1837">
                  <c:v>1.10002588480711E-2</c:v>
                </c:pt>
                <c:pt idx="1838">
                  <c:v>1.09738288447261E-2</c:v>
                </c:pt>
                <c:pt idx="1839">
                  <c:v>1.0834820568561601E-2</c:v>
                </c:pt>
                <c:pt idx="1840">
                  <c:v>1.08121037483215E-2</c:v>
                </c:pt>
                <c:pt idx="1841">
                  <c:v>1.07411136850715E-2</c:v>
                </c:pt>
                <c:pt idx="1842">
                  <c:v>1.07085034251213E-2</c:v>
                </c:pt>
                <c:pt idx="1843">
                  <c:v>1.0694018565118301E-2</c:v>
                </c:pt>
                <c:pt idx="1844">
                  <c:v>1.0631134733557699E-2</c:v>
                </c:pt>
                <c:pt idx="1845">
                  <c:v>1.05524305254221E-2</c:v>
                </c:pt>
                <c:pt idx="1846">
                  <c:v>1.05238873511553E-2</c:v>
                </c:pt>
                <c:pt idx="1847">
                  <c:v>1.0509965941309899E-2</c:v>
                </c:pt>
                <c:pt idx="1848">
                  <c:v>1.04857571423054E-2</c:v>
                </c:pt>
                <c:pt idx="1849">
                  <c:v>1.0455003939569E-2</c:v>
                </c:pt>
                <c:pt idx="1850">
                  <c:v>1.04318978264928E-2</c:v>
                </c:pt>
                <c:pt idx="1851">
                  <c:v>1.04232961311936E-2</c:v>
                </c:pt>
                <c:pt idx="1852">
                  <c:v>1.0415109805762801E-2</c:v>
                </c:pt>
                <c:pt idx="1853">
                  <c:v>1.03806331753731E-2</c:v>
                </c:pt>
                <c:pt idx="1854">
                  <c:v>1.03386808186769E-2</c:v>
                </c:pt>
                <c:pt idx="1855">
                  <c:v>1.0273241437971601E-2</c:v>
                </c:pt>
                <c:pt idx="1856">
                  <c:v>1.0211806744337101E-2</c:v>
                </c:pt>
                <c:pt idx="1857">
                  <c:v>1.0195787996053701E-2</c:v>
                </c:pt>
                <c:pt idx="1858">
                  <c:v>1.0149460285902001E-2</c:v>
                </c:pt>
                <c:pt idx="1859">
                  <c:v>1.01401954889297E-2</c:v>
                </c:pt>
                <c:pt idx="1860">
                  <c:v>1.00598288699985E-2</c:v>
                </c:pt>
                <c:pt idx="1861">
                  <c:v>1.00416075438261E-2</c:v>
                </c:pt>
                <c:pt idx="1862">
                  <c:v>1.0029477998614301E-2</c:v>
                </c:pt>
                <c:pt idx="1863">
                  <c:v>1.0016519576311101E-2</c:v>
                </c:pt>
                <c:pt idx="1864">
                  <c:v>9.9618155509233509E-3</c:v>
                </c:pt>
                <c:pt idx="1865">
                  <c:v>9.9403094500303303E-3</c:v>
                </c:pt>
                <c:pt idx="1866">
                  <c:v>9.8758172243833507E-3</c:v>
                </c:pt>
                <c:pt idx="1867">
                  <c:v>9.866609238088131E-3</c:v>
                </c:pt>
                <c:pt idx="1868">
                  <c:v>9.82490833848715E-3</c:v>
                </c:pt>
                <c:pt idx="1869">
                  <c:v>9.7691342234611511E-3</c:v>
                </c:pt>
                <c:pt idx="1870">
                  <c:v>9.7274808213114704E-3</c:v>
                </c:pt>
                <c:pt idx="1871">
                  <c:v>9.6921911463141407E-3</c:v>
                </c:pt>
                <c:pt idx="1872">
                  <c:v>9.6857938915491104E-3</c:v>
                </c:pt>
                <c:pt idx="1873">
                  <c:v>9.6324970945715904E-3</c:v>
                </c:pt>
                <c:pt idx="1874">
                  <c:v>9.4889057800173812E-3</c:v>
                </c:pt>
                <c:pt idx="1875">
                  <c:v>9.4425678253173811E-3</c:v>
                </c:pt>
                <c:pt idx="1876">
                  <c:v>9.401555173099041E-3</c:v>
                </c:pt>
                <c:pt idx="1877">
                  <c:v>9.3636028468608908E-3</c:v>
                </c:pt>
                <c:pt idx="1878">
                  <c:v>9.2856520786881395E-3</c:v>
                </c:pt>
                <c:pt idx="1879">
                  <c:v>9.2395143583416904E-3</c:v>
                </c:pt>
                <c:pt idx="1880">
                  <c:v>9.1873696073889698E-3</c:v>
                </c:pt>
                <c:pt idx="1881">
                  <c:v>9.1232853010296804E-3</c:v>
                </c:pt>
                <c:pt idx="1882">
                  <c:v>9.0973218902945501E-3</c:v>
                </c:pt>
                <c:pt idx="1883">
                  <c:v>9.0887593105435406E-3</c:v>
                </c:pt>
                <c:pt idx="1884">
                  <c:v>9.0647665783762897E-3</c:v>
                </c:pt>
                <c:pt idx="1885">
                  <c:v>8.9996084570884705E-3</c:v>
                </c:pt>
                <c:pt idx="1886">
                  <c:v>8.9217051863670297E-3</c:v>
                </c:pt>
                <c:pt idx="1887">
                  <c:v>8.8473558425903303E-3</c:v>
                </c:pt>
                <c:pt idx="1888">
                  <c:v>8.8135916739702207E-3</c:v>
                </c:pt>
                <c:pt idx="1889">
                  <c:v>8.7989456951618195E-3</c:v>
                </c:pt>
                <c:pt idx="1890">
                  <c:v>8.7953060865402204E-3</c:v>
                </c:pt>
                <c:pt idx="1891">
                  <c:v>8.7659517303109204E-3</c:v>
                </c:pt>
                <c:pt idx="1892">
                  <c:v>8.7653798982500995E-3</c:v>
                </c:pt>
                <c:pt idx="1893">
                  <c:v>8.7135322391986795E-3</c:v>
                </c:pt>
                <c:pt idx="1894">
                  <c:v>8.6904820054769499E-3</c:v>
                </c:pt>
                <c:pt idx="1895">
                  <c:v>8.6047621443867701E-3</c:v>
                </c:pt>
                <c:pt idx="1896">
                  <c:v>8.5870176553726196E-3</c:v>
                </c:pt>
                <c:pt idx="1897">
                  <c:v>8.5744084790349007E-3</c:v>
                </c:pt>
                <c:pt idx="1898">
                  <c:v>8.5463346913456899E-3</c:v>
                </c:pt>
                <c:pt idx="1899">
                  <c:v>8.4965424612164497E-3</c:v>
                </c:pt>
                <c:pt idx="1900">
                  <c:v>8.4907691925764101E-3</c:v>
                </c:pt>
                <c:pt idx="1901">
                  <c:v>8.4622940048575401E-3</c:v>
                </c:pt>
                <c:pt idx="1902">
                  <c:v>8.4509812295436911E-3</c:v>
                </c:pt>
                <c:pt idx="1903">
                  <c:v>8.4101073443889601E-3</c:v>
                </c:pt>
                <c:pt idx="1904">
                  <c:v>8.3690248429775203E-3</c:v>
                </c:pt>
                <c:pt idx="1905">
                  <c:v>8.3344317972660099E-3</c:v>
                </c:pt>
                <c:pt idx="1906">
                  <c:v>8.2963397726416605E-3</c:v>
                </c:pt>
                <c:pt idx="1907">
                  <c:v>8.2739461213350296E-3</c:v>
                </c:pt>
                <c:pt idx="1908">
                  <c:v>8.2446094602346403E-3</c:v>
                </c:pt>
                <c:pt idx="1909">
                  <c:v>8.2349674776196497E-3</c:v>
                </c:pt>
                <c:pt idx="1910">
                  <c:v>8.1918826326727902E-3</c:v>
                </c:pt>
                <c:pt idx="1911">
                  <c:v>8.1770634278655104E-3</c:v>
                </c:pt>
                <c:pt idx="1912">
                  <c:v>8.1068556755781208E-3</c:v>
                </c:pt>
                <c:pt idx="1913">
                  <c:v>8.0665396526455897E-3</c:v>
                </c:pt>
                <c:pt idx="1914">
                  <c:v>8.0481367185711895E-3</c:v>
                </c:pt>
                <c:pt idx="1915">
                  <c:v>8.0244606360793096E-3</c:v>
                </c:pt>
                <c:pt idx="1916">
                  <c:v>8.0083468928933109E-3</c:v>
                </c:pt>
                <c:pt idx="1917">
                  <c:v>7.9942932352423703E-3</c:v>
                </c:pt>
                <c:pt idx="1918">
                  <c:v>7.9719079658389109E-3</c:v>
                </c:pt>
                <c:pt idx="1919">
                  <c:v>7.9644154757261311E-3</c:v>
                </c:pt>
                <c:pt idx="1920">
                  <c:v>7.9137338325381296E-3</c:v>
                </c:pt>
                <c:pt idx="1921">
                  <c:v>7.9073533415794407E-3</c:v>
                </c:pt>
                <c:pt idx="1922">
                  <c:v>7.8918701037764497E-3</c:v>
                </c:pt>
                <c:pt idx="1923">
                  <c:v>7.8748138621449505E-3</c:v>
                </c:pt>
                <c:pt idx="1924">
                  <c:v>7.7989124692976501E-3</c:v>
                </c:pt>
                <c:pt idx="1925">
                  <c:v>7.7343415468931207E-3</c:v>
                </c:pt>
                <c:pt idx="1926">
                  <c:v>7.73283326998353E-3</c:v>
                </c:pt>
                <c:pt idx="1927">
                  <c:v>7.7150305733084705E-3</c:v>
                </c:pt>
                <c:pt idx="1928">
                  <c:v>7.7134724706411405E-3</c:v>
                </c:pt>
                <c:pt idx="1929">
                  <c:v>7.7024474740028399E-3</c:v>
                </c:pt>
                <c:pt idx="1930">
                  <c:v>7.6787695288658099E-3</c:v>
                </c:pt>
                <c:pt idx="1931">
                  <c:v>7.6629207469523005E-3</c:v>
                </c:pt>
                <c:pt idx="1932">
                  <c:v>7.6506137847900399E-3</c:v>
                </c:pt>
                <c:pt idx="1933">
                  <c:v>7.6472205109894302E-3</c:v>
                </c:pt>
                <c:pt idx="1934">
                  <c:v>7.6375612989068005E-3</c:v>
                </c:pt>
                <c:pt idx="1935">
                  <c:v>7.6031880453229003E-3</c:v>
                </c:pt>
                <c:pt idx="1936">
                  <c:v>7.5897965580225E-3</c:v>
                </c:pt>
                <c:pt idx="1937">
                  <c:v>7.5746406801044906E-3</c:v>
                </c:pt>
                <c:pt idx="1938">
                  <c:v>7.5300312601029899E-3</c:v>
                </c:pt>
                <c:pt idx="1939">
                  <c:v>7.5066196732222999E-3</c:v>
                </c:pt>
                <c:pt idx="1940">
                  <c:v>7.4902330525219406E-3</c:v>
                </c:pt>
                <c:pt idx="1941">
                  <c:v>7.4787577614188203E-3</c:v>
                </c:pt>
                <c:pt idx="1942">
                  <c:v>7.4700303375721004E-3</c:v>
                </c:pt>
                <c:pt idx="1943">
                  <c:v>7.4616838246583904E-3</c:v>
                </c:pt>
                <c:pt idx="1944">
                  <c:v>7.4276230297982701E-3</c:v>
                </c:pt>
                <c:pt idx="1945">
                  <c:v>7.3921480216085902E-3</c:v>
                </c:pt>
                <c:pt idx="1946">
                  <c:v>7.3316604830324606E-3</c:v>
                </c:pt>
                <c:pt idx="1947">
                  <c:v>7.3267454281449301E-3</c:v>
                </c:pt>
                <c:pt idx="1948">
                  <c:v>7.3177888989448504E-3</c:v>
                </c:pt>
                <c:pt idx="1949">
                  <c:v>7.3064612224698101E-3</c:v>
                </c:pt>
                <c:pt idx="1950">
                  <c:v>7.2781583294272405E-3</c:v>
                </c:pt>
                <c:pt idx="1951">
                  <c:v>7.2312033735215699E-3</c:v>
                </c:pt>
                <c:pt idx="1952">
                  <c:v>7.2224438190460205E-3</c:v>
                </c:pt>
                <c:pt idx="1953">
                  <c:v>7.1899732574820501E-3</c:v>
                </c:pt>
                <c:pt idx="1954">
                  <c:v>7.0911585353314903E-3</c:v>
                </c:pt>
                <c:pt idx="1955">
                  <c:v>7.0196469314396399E-3</c:v>
                </c:pt>
                <c:pt idx="1956">
                  <c:v>6.9895149208605307E-3</c:v>
                </c:pt>
                <c:pt idx="1957">
                  <c:v>6.9816866889596003E-3</c:v>
                </c:pt>
                <c:pt idx="1958">
                  <c:v>6.9472254253923902E-3</c:v>
                </c:pt>
                <c:pt idx="1959">
                  <c:v>6.9117196835577505E-3</c:v>
                </c:pt>
                <c:pt idx="1960">
                  <c:v>6.90449075773358E-3</c:v>
                </c:pt>
                <c:pt idx="1961">
                  <c:v>6.8701095879077903E-3</c:v>
                </c:pt>
                <c:pt idx="1962">
                  <c:v>6.8659684620797599E-3</c:v>
                </c:pt>
                <c:pt idx="1963">
                  <c:v>6.8375142291188257E-3</c:v>
                </c:pt>
                <c:pt idx="1964">
                  <c:v>6.8215047940611805E-3</c:v>
                </c:pt>
                <c:pt idx="1965">
                  <c:v>6.8050539121031805E-3</c:v>
                </c:pt>
                <c:pt idx="1966">
                  <c:v>6.7628351971507098E-3</c:v>
                </c:pt>
                <c:pt idx="1967">
                  <c:v>6.7337364889681305E-3</c:v>
                </c:pt>
                <c:pt idx="1968">
                  <c:v>6.7335441708564802E-3</c:v>
                </c:pt>
                <c:pt idx="1969">
                  <c:v>6.69976649805903E-3</c:v>
                </c:pt>
                <c:pt idx="1970">
                  <c:v>6.6702314652502502E-3</c:v>
                </c:pt>
                <c:pt idx="1971">
                  <c:v>6.62630470469594E-3</c:v>
                </c:pt>
                <c:pt idx="1972">
                  <c:v>6.6230422817170603E-3</c:v>
                </c:pt>
                <c:pt idx="1973">
                  <c:v>6.57794112339616E-3</c:v>
                </c:pt>
                <c:pt idx="1974">
                  <c:v>6.5367962233722201E-3</c:v>
                </c:pt>
                <c:pt idx="1975">
                  <c:v>6.5014539286494298E-3</c:v>
                </c:pt>
                <c:pt idx="1976">
                  <c:v>6.4694797620177304E-3</c:v>
                </c:pt>
                <c:pt idx="1977">
                  <c:v>6.42333226278424E-3</c:v>
                </c:pt>
                <c:pt idx="1978">
                  <c:v>6.3940286636352504E-3</c:v>
                </c:pt>
                <c:pt idx="1979">
                  <c:v>6.3870130106806798E-3</c:v>
                </c:pt>
                <c:pt idx="1980">
                  <c:v>6.3652340322732899E-3</c:v>
                </c:pt>
                <c:pt idx="1981">
                  <c:v>6.3429982401430598E-3</c:v>
                </c:pt>
                <c:pt idx="1982">
                  <c:v>6.31401827558875E-3</c:v>
                </c:pt>
                <c:pt idx="1983">
                  <c:v>6.2250299379229502E-3</c:v>
                </c:pt>
                <c:pt idx="1984">
                  <c:v>6.2198280356824398E-3</c:v>
                </c:pt>
                <c:pt idx="1985">
                  <c:v>6.1444477178156402E-3</c:v>
                </c:pt>
                <c:pt idx="1986">
                  <c:v>6.1271330341696705E-3</c:v>
                </c:pt>
                <c:pt idx="1987">
                  <c:v>6.1158528551459304E-3</c:v>
                </c:pt>
                <c:pt idx="1988">
                  <c:v>6.1062718741595702E-3</c:v>
                </c:pt>
                <c:pt idx="1989">
                  <c:v>6.1046136543154699E-3</c:v>
                </c:pt>
                <c:pt idx="1990">
                  <c:v>6.0487682931125199E-3</c:v>
                </c:pt>
                <c:pt idx="1991">
                  <c:v>6.0034985654056098E-3</c:v>
                </c:pt>
                <c:pt idx="1992">
                  <c:v>5.9905997477471802E-3</c:v>
                </c:pt>
                <c:pt idx="1993">
                  <c:v>5.9439982287585701E-3</c:v>
                </c:pt>
                <c:pt idx="1994">
                  <c:v>5.87386311963201E-3</c:v>
                </c:pt>
                <c:pt idx="1995">
                  <c:v>5.8724358677864101E-3</c:v>
                </c:pt>
                <c:pt idx="1996">
                  <c:v>5.8414670638740106E-3</c:v>
                </c:pt>
                <c:pt idx="1997">
                  <c:v>5.83661021664739E-3</c:v>
                </c:pt>
                <c:pt idx="1998">
                  <c:v>5.8167856186628298E-3</c:v>
                </c:pt>
                <c:pt idx="1999">
                  <c:v>5.6955423206090901E-3</c:v>
                </c:pt>
                <c:pt idx="2000">
                  <c:v>5.6783710606396198E-3</c:v>
                </c:pt>
                <c:pt idx="2001">
                  <c:v>5.6448988616466505E-3</c:v>
                </c:pt>
                <c:pt idx="2002">
                  <c:v>5.6301527656614798E-3</c:v>
                </c:pt>
                <c:pt idx="2003">
                  <c:v>5.6244791485369205E-3</c:v>
                </c:pt>
                <c:pt idx="2004">
                  <c:v>5.6069912388920801E-3</c:v>
                </c:pt>
                <c:pt idx="2005">
                  <c:v>5.59760350733995E-3</c:v>
                </c:pt>
                <c:pt idx="2006">
                  <c:v>5.5972752161323998E-3</c:v>
                </c:pt>
                <c:pt idx="2007">
                  <c:v>5.5708852596581E-3</c:v>
                </c:pt>
                <c:pt idx="2008">
                  <c:v>5.5627296678721905E-3</c:v>
                </c:pt>
                <c:pt idx="2009">
                  <c:v>5.5549447424709806E-3</c:v>
                </c:pt>
                <c:pt idx="2010">
                  <c:v>5.5369776673615005E-3</c:v>
                </c:pt>
                <c:pt idx="2011">
                  <c:v>5.52057567983866E-3</c:v>
                </c:pt>
                <c:pt idx="2012">
                  <c:v>5.5190352723002399E-3</c:v>
                </c:pt>
                <c:pt idx="2013">
                  <c:v>5.5048973299562905E-3</c:v>
                </c:pt>
                <c:pt idx="2014">
                  <c:v>5.4504531435668503E-3</c:v>
                </c:pt>
                <c:pt idx="2015">
                  <c:v>5.4474044591188405E-3</c:v>
                </c:pt>
                <c:pt idx="2016">
                  <c:v>5.4386677220463805E-3</c:v>
                </c:pt>
                <c:pt idx="2017">
                  <c:v>5.4105175659060504E-3</c:v>
                </c:pt>
                <c:pt idx="2018">
                  <c:v>5.3904326632618904E-3</c:v>
                </c:pt>
                <c:pt idx="2019">
                  <c:v>5.3901094943284997E-3</c:v>
                </c:pt>
                <c:pt idx="2020">
                  <c:v>5.3436001762747799E-3</c:v>
                </c:pt>
                <c:pt idx="2021">
                  <c:v>5.3396518342196898E-3</c:v>
                </c:pt>
                <c:pt idx="2022">
                  <c:v>5.3091198205947902E-3</c:v>
                </c:pt>
                <c:pt idx="2023">
                  <c:v>5.3056008182466004E-3</c:v>
                </c:pt>
                <c:pt idx="2024">
                  <c:v>5.3032711148261998E-3</c:v>
                </c:pt>
                <c:pt idx="2025">
                  <c:v>5.26155158877373E-3</c:v>
                </c:pt>
                <c:pt idx="2026">
                  <c:v>5.2443025633692698E-3</c:v>
                </c:pt>
                <c:pt idx="2027">
                  <c:v>5.2231582812964899E-3</c:v>
                </c:pt>
                <c:pt idx="2028">
                  <c:v>5.2188779227435606E-3</c:v>
                </c:pt>
                <c:pt idx="2029">
                  <c:v>5.21406950429082E-3</c:v>
                </c:pt>
                <c:pt idx="2030">
                  <c:v>5.1964465528726604E-3</c:v>
                </c:pt>
                <c:pt idx="2031">
                  <c:v>5.1344023086130602E-3</c:v>
                </c:pt>
                <c:pt idx="2032">
                  <c:v>5.1098274998366798E-3</c:v>
                </c:pt>
                <c:pt idx="2033">
                  <c:v>5.0649326294660603E-3</c:v>
                </c:pt>
                <c:pt idx="2034">
                  <c:v>5.0560226663947105E-3</c:v>
                </c:pt>
                <c:pt idx="2035">
                  <c:v>5.0419270992279105E-3</c:v>
                </c:pt>
                <c:pt idx="2036">
                  <c:v>5.0385920330882098E-3</c:v>
                </c:pt>
                <c:pt idx="2037">
                  <c:v>5.0375480204820598E-3</c:v>
                </c:pt>
                <c:pt idx="2038">
                  <c:v>5.0172363407909905E-3</c:v>
                </c:pt>
                <c:pt idx="2039">
                  <c:v>5.0089526921510705E-3</c:v>
                </c:pt>
                <c:pt idx="2040">
                  <c:v>4.9925516359508003E-3</c:v>
                </c:pt>
                <c:pt idx="2041">
                  <c:v>4.9907425418496106E-3</c:v>
                </c:pt>
                <c:pt idx="2042">
                  <c:v>4.9292170442640799E-3</c:v>
                </c:pt>
                <c:pt idx="2043">
                  <c:v>4.8987660557031605E-3</c:v>
                </c:pt>
                <c:pt idx="2044">
                  <c:v>4.8971720971167105E-3</c:v>
                </c:pt>
                <c:pt idx="2045">
                  <c:v>4.88300854340196E-3</c:v>
                </c:pt>
                <c:pt idx="2046">
                  <c:v>4.8603191971778904E-3</c:v>
                </c:pt>
                <c:pt idx="2047">
                  <c:v>4.8523787409067206E-3</c:v>
                </c:pt>
                <c:pt idx="2048">
                  <c:v>4.8033115454018099E-3</c:v>
                </c:pt>
                <c:pt idx="2049">
                  <c:v>4.7772536054253604E-3</c:v>
                </c:pt>
                <c:pt idx="2050">
                  <c:v>4.7576003707945303E-3</c:v>
                </c:pt>
                <c:pt idx="2051">
                  <c:v>4.7384579665958899E-3</c:v>
                </c:pt>
                <c:pt idx="2052">
                  <c:v>4.7118049114942603E-3</c:v>
                </c:pt>
                <c:pt idx="2053">
                  <c:v>4.7110975719988303E-3</c:v>
                </c:pt>
                <c:pt idx="2054">
                  <c:v>4.7032656148076101E-3</c:v>
                </c:pt>
                <c:pt idx="2055">
                  <c:v>4.6891453675925706E-3</c:v>
                </c:pt>
                <c:pt idx="2056">
                  <c:v>4.6785515733063204E-3</c:v>
                </c:pt>
                <c:pt idx="2057">
                  <c:v>4.63047530502081E-3</c:v>
                </c:pt>
                <c:pt idx="2058">
                  <c:v>4.6253120526671401E-3</c:v>
                </c:pt>
                <c:pt idx="2059">
                  <c:v>4.61446354165673E-3</c:v>
                </c:pt>
                <c:pt idx="2060">
                  <c:v>4.6073822304606403E-3</c:v>
                </c:pt>
                <c:pt idx="2061">
                  <c:v>4.6067051589489001E-3</c:v>
                </c:pt>
                <c:pt idx="2062">
                  <c:v>4.5995614491403103E-3</c:v>
                </c:pt>
                <c:pt idx="2063">
                  <c:v>4.5847664587199705E-3</c:v>
                </c:pt>
                <c:pt idx="2064">
                  <c:v>4.5770057477056997E-3</c:v>
                </c:pt>
                <c:pt idx="2065">
                  <c:v>4.5747887343168302E-3</c:v>
                </c:pt>
                <c:pt idx="2066">
                  <c:v>4.5536188408732406E-3</c:v>
                </c:pt>
                <c:pt idx="2067">
                  <c:v>4.5174201950430905E-3</c:v>
                </c:pt>
                <c:pt idx="2068">
                  <c:v>4.50537167489529E-3</c:v>
                </c:pt>
                <c:pt idx="2069">
                  <c:v>4.5048855245113399E-3</c:v>
                </c:pt>
                <c:pt idx="2070">
                  <c:v>4.4999816454947003E-3</c:v>
                </c:pt>
                <c:pt idx="2071">
                  <c:v>4.49950620532036E-3</c:v>
                </c:pt>
                <c:pt idx="2072">
                  <c:v>4.4708405621349803E-3</c:v>
                </c:pt>
                <c:pt idx="2073">
                  <c:v>4.4485484249889903E-3</c:v>
                </c:pt>
                <c:pt idx="2074">
                  <c:v>4.4410270638763905E-3</c:v>
                </c:pt>
                <c:pt idx="2075">
                  <c:v>4.4280001893639599E-3</c:v>
                </c:pt>
                <c:pt idx="2076">
                  <c:v>4.4212928041815801E-3</c:v>
                </c:pt>
                <c:pt idx="2077">
                  <c:v>4.3781930580735198E-3</c:v>
                </c:pt>
                <c:pt idx="2078">
                  <c:v>4.3727965094149104E-3</c:v>
                </c:pt>
                <c:pt idx="2079">
                  <c:v>4.3355603702366404E-3</c:v>
                </c:pt>
                <c:pt idx="2080">
                  <c:v>4.3329326435923602E-3</c:v>
                </c:pt>
                <c:pt idx="2081">
                  <c:v>4.3066604994237406E-3</c:v>
                </c:pt>
                <c:pt idx="2082">
                  <c:v>4.2815608903765704E-3</c:v>
                </c:pt>
                <c:pt idx="2083">
                  <c:v>4.2652543634176298E-3</c:v>
                </c:pt>
                <c:pt idx="2084">
                  <c:v>4.2361463420093103E-3</c:v>
                </c:pt>
                <c:pt idx="2085">
                  <c:v>4.2198467999696706E-3</c:v>
                </c:pt>
                <c:pt idx="2086">
                  <c:v>4.21065278351307E-3</c:v>
                </c:pt>
                <c:pt idx="2087">
                  <c:v>4.2093414813280106E-3</c:v>
                </c:pt>
                <c:pt idx="2088">
                  <c:v>4.1868300177156899E-3</c:v>
                </c:pt>
                <c:pt idx="2089">
                  <c:v>4.1506746783852603E-3</c:v>
                </c:pt>
                <c:pt idx="2090">
                  <c:v>4.1384496726095702E-3</c:v>
                </c:pt>
                <c:pt idx="2091">
                  <c:v>4.1364985518157499E-3</c:v>
                </c:pt>
                <c:pt idx="2092">
                  <c:v>4.1234046220779402E-3</c:v>
                </c:pt>
                <c:pt idx="2093">
                  <c:v>4.1231866925954801E-3</c:v>
                </c:pt>
                <c:pt idx="2094">
                  <c:v>4.0878662839531898E-3</c:v>
                </c:pt>
                <c:pt idx="2095">
                  <c:v>4.03855182230473E-3</c:v>
                </c:pt>
                <c:pt idx="2096">
                  <c:v>4.0166075341403502E-3</c:v>
                </c:pt>
                <c:pt idx="2097">
                  <c:v>4.0155202150344805E-3</c:v>
                </c:pt>
                <c:pt idx="2098">
                  <c:v>4.0146987885236705E-3</c:v>
                </c:pt>
                <c:pt idx="2099">
                  <c:v>3.9984220638871202E-3</c:v>
                </c:pt>
                <c:pt idx="2100">
                  <c:v>3.9800140075385605E-3</c:v>
                </c:pt>
                <c:pt idx="2101">
                  <c:v>3.9708311669528502E-3</c:v>
                </c:pt>
                <c:pt idx="2102">
                  <c:v>3.9669368416070903E-3</c:v>
                </c:pt>
                <c:pt idx="2103">
                  <c:v>3.9512729272246404E-3</c:v>
                </c:pt>
                <c:pt idx="2104">
                  <c:v>3.9388374425470803E-3</c:v>
                </c:pt>
                <c:pt idx="2105">
                  <c:v>3.9273197762668098E-3</c:v>
                </c:pt>
                <c:pt idx="2106">
                  <c:v>3.9218934252858205E-3</c:v>
                </c:pt>
                <c:pt idx="2107">
                  <c:v>3.9134589023888102E-3</c:v>
                </c:pt>
                <c:pt idx="2108">
                  <c:v>3.9000781252980202E-3</c:v>
                </c:pt>
                <c:pt idx="2109">
                  <c:v>3.8992417976260203E-3</c:v>
                </c:pt>
                <c:pt idx="2110">
                  <c:v>3.8588063325732903E-3</c:v>
                </c:pt>
                <c:pt idx="2111">
                  <c:v>3.8277711719274504E-3</c:v>
                </c:pt>
                <c:pt idx="2112">
                  <c:v>3.8183999713510301E-3</c:v>
                </c:pt>
                <c:pt idx="2113">
                  <c:v>3.7982349749654501E-3</c:v>
                </c:pt>
                <c:pt idx="2114">
                  <c:v>3.7539196200668803E-3</c:v>
                </c:pt>
                <c:pt idx="2115">
                  <c:v>3.7191123701632001E-3</c:v>
                </c:pt>
                <c:pt idx="2116">
                  <c:v>3.7058130837976902E-3</c:v>
                </c:pt>
                <c:pt idx="2117">
                  <c:v>3.7017227150499803E-3</c:v>
                </c:pt>
                <c:pt idx="2118">
                  <c:v>3.6787951830774502E-3</c:v>
                </c:pt>
                <c:pt idx="2119">
                  <c:v>3.6747737322002602E-3</c:v>
                </c:pt>
                <c:pt idx="2120">
                  <c:v>3.6551987286657099E-3</c:v>
                </c:pt>
                <c:pt idx="2121">
                  <c:v>3.64387384615839E-3</c:v>
                </c:pt>
                <c:pt idx="2122">
                  <c:v>3.64278769120574E-3</c:v>
                </c:pt>
                <c:pt idx="2123">
                  <c:v>3.6426158621907199E-3</c:v>
                </c:pt>
                <c:pt idx="2124">
                  <c:v>3.6349226720631101E-3</c:v>
                </c:pt>
                <c:pt idx="2125">
                  <c:v>3.6259216722100999E-3</c:v>
                </c:pt>
                <c:pt idx="2126">
                  <c:v>3.62489162944257E-3</c:v>
                </c:pt>
                <c:pt idx="2127">
                  <c:v>3.59519384801388E-3</c:v>
                </c:pt>
                <c:pt idx="2128">
                  <c:v>3.5829024855047503E-3</c:v>
                </c:pt>
                <c:pt idx="2129">
                  <c:v>3.5661680158227699E-3</c:v>
                </c:pt>
                <c:pt idx="2130">
                  <c:v>3.55699611827731E-3</c:v>
                </c:pt>
                <c:pt idx="2131">
                  <c:v>3.5569483879953601E-3</c:v>
                </c:pt>
                <c:pt idx="2132">
                  <c:v>3.5536908544599997E-3</c:v>
                </c:pt>
                <c:pt idx="2133">
                  <c:v>3.51889641024172E-3</c:v>
                </c:pt>
                <c:pt idx="2134">
                  <c:v>3.4847648348659303E-3</c:v>
                </c:pt>
                <c:pt idx="2135">
                  <c:v>3.4797627013176701E-3</c:v>
                </c:pt>
                <c:pt idx="2136">
                  <c:v>3.4471917897462801E-3</c:v>
                </c:pt>
                <c:pt idx="2137">
                  <c:v>3.4470874816179302E-3</c:v>
                </c:pt>
                <c:pt idx="2138">
                  <c:v>3.44143970869482E-3</c:v>
                </c:pt>
                <c:pt idx="2139">
                  <c:v>3.4380555152893101E-3</c:v>
                </c:pt>
                <c:pt idx="2140">
                  <c:v>3.3872746862471099E-3</c:v>
                </c:pt>
                <c:pt idx="2141">
                  <c:v>3.3709048293530902E-3</c:v>
                </c:pt>
                <c:pt idx="2142">
                  <c:v>3.35672544315457E-3</c:v>
                </c:pt>
                <c:pt idx="2143">
                  <c:v>3.3349271398037702E-3</c:v>
                </c:pt>
                <c:pt idx="2144">
                  <c:v>3.3068899065256101E-3</c:v>
                </c:pt>
                <c:pt idx="2145">
                  <c:v>3.3042025752365602E-3</c:v>
                </c:pt>
                <c:pt idx="2146">
                  <c:v>3.3020125702023502E-3</c:v>
                </c:pt>
                <c:pt idx="2147">
                  <c:v>3.27865267172456E-3</c:v>
                </c:pt>
                <c:pt idx="2148">
                  <c:v>3.2758207526058002E-3</c:v>
                </c:pt>
                <c:pt idx="2149">
                  <c:v>3.25928535312414E-3</c:v>
                </c:pt>
                <c:pt idx="2150">
                  <c:v>3.2539796084165599E-3</c:v>
                </c:pt>
                <c:pt idx="2151">
                  <c:v>3.2107124570757203E-3</c:v>
                </c:pt>
                <c:pt idx="2152">
                  <c:v>3.2054123003035801E-3</c:v>
                </c:pt>
                <c:pt idx="2153">
                  <c:v>3.1911712139844903E-3</c:v>
                </c:pt>
                <c:pt idx="2154">
                  <c:v>3.1872738618403699E-3</c:v>
                </c:pt>
                <c:pt idx="2155">
                  <c:v>3.1845238991081702E-3</c:v>
                </c:pt>
                <c:pt idx="2156">
                  <c:v>3.1831965316086999E-3</c:v>
                </c:pt>
                <c:pt idx="2157">
                  <c:v>3.1770435161888599E-3</c:v>
                </c:pt>
                <c:pt idx="2158">
                  <c:v>3.17576387897134E-3</c:v>
                </c:pt>
                <c:pt idx="2159">
                  <c:v>3.1626184936612801E-3</c:v>
                </c:pt>
                <c:pt idx="2160">
                  <c:v>3.1521029304713002E-3</c:v>
                </c:pt>
                <c:pt idx="2161">
                  <c:v>3.1378790736198399E-3</c:v>
                </c:pt>
                <c:pt idx="2162">
                  <c:v>3.1134136952459799E-3</c:v>
                </c:pt>
                <c:pt idx="2163">
                  <c:v>3.0839524697512401E-3</c:v>
                </c:pt>
                <c:pt idx="2164">
                  <c:v>3.0816295184195003E-3</c:v>
                </c:pt>
                <c:pt idx="2165">
                  <c:v>3.0812036711722599E-3</c:v>
                </c:pt>
                <c:pt idx="2166">
                  <c:v>3.0476045794785001E-3</c:v>
                </c:pt>
                <c:pt idx="2167">
                  <c:v>3.0316154006868601E-3</c:v>
                </c:pt>
                <c:pt idx="2168">
                  <c:v>3.0051812063902599E-3</c:v>
                </c:pt>
                <c:pt idx="2169">
                  <c:v>2.9981855768710401E-3</c:v>
                </c:pt>
                <c:pt idx="2170">
                  <c:v>2.9907885473221501E-3</c:v>
                </c:pt>
                <c:pt idx="2171">
                  <c:v>2.98648397438228E-3</c:v>
                </c:pt>
                <c:pt idx="2172">
                  <c:v>2.96901213005185E-3</c:v>
                </c:pt>
                <c:pt idx="2173">
                  <c:v>2.9659338761121E-3</c:v>
                </c:pt>
                <c:pt idx="2174">
                  <c:v>2.9566660523414603E-3</c:v>
                </c:pt>
                <c:pt idx="2175">
                  <c:v>2.9499288648366902E-3</c:v>
                </c:pt>
                <c:pt idx="2176">
                  <c:v>2.9395902529358903E-3</c:v>
                </c:pt>
                <c:pt idx="2177">
                  <c:v>2.9176925309002399E-3</c:v>
                </c:pt>
                <c:pt idx="2178">
                  <c:v>2.91543803177774E-3</c:v>
                </c:pt>
                <c:pt idx="2179">
                  <c:v>2.91018653661013E-3</c:v>
                </c:pt>
                <c:pt idx="2180">
                  <c:v>2.9093353077769301E-3</c:v>
                </c:pt>
                <c:pt idx="2181">
                  <c:v>2.8894913848489501E-3</c:v>
                </c:pt>
                <c:pt idx="2182">
                  <c:v>2.8712586499750601E-3</c:v>
                </c:pt>
                <c:pt idx="2183">
                  <c:v>2.8673349879682103E-3</c:v>
                </c:pt>
                <c:pt idx="2184">
                  <c:v>2.8633393812924602E-3</c:v>
                </c:pt>
                <c:pt idx="2185">
                  <c:v>2.85170739516616E-3</c:v>
                </c:pt>
                <c:pt idx="2186">
                  <c:v>2.8511194977909301E-3</c:v>
                </c:pt>
                <c:pt idx="2187">
                  <c:v>2.8460097964853001E-3</c:v>
                </c:pt>
                <c:pt idx="2188">
                  <c:v>2.8427275829017201E-3</c:v>
                </c:pt>
                <c:pt idx="2189">
                  <c:v>2.8402900788933E-3</c:v>
                </c:pt>
                <c:pt idx="2190">
                  <c:v>2.8238457161933201E-3</c:v>
                </c:pt>
                <c:pt idx="2191">
                  <c:v>2.79959919862449E-3</c:v>
                </c:pt>
                <c:pt idx="2192">
                  <c:v>2.7896880637854303E-3</c:v>
                </c:pt>
                <c:pt idx="2193">
                  <c:v>2.7872985228896102E-3</c:v>
                </c:pt>
                <c:pt idx="2194">
                  <c:v>2.7849043253809201E-3</c:v>
                </c:pt>
                <c:pt idx="2195">
                  <c:v>2.7776118367910402E-3</c:v>
                </c:pt>
                <c:pt idx="2196">
                  <c:v>2.7769061271101202E-3</c:v>
                </c:pt>
                <c:pt idx="2197">
                  <c:v>2.7716057375073403E-3</c:v>
                </c:pt>
                <c:pt idx="2198">
                  <c:v>2.7477103285491501E-3</c:v>
                </c:pt>
                <c:pt idx="2199">
                  <c:v>2.72511597722769E-3</c:v>
                </c:pt>
                <c:pt idx="2200">
                  <c:v>2.7152339462190901E-3</c:v>
                </c:pt>
                <c:pt idx="2201">
                  <c:v>2.6989826001226902E-3</c:v>
                </c:pt>
                <c:pt idx="2202">
                  <c:v>2.6977132074534902E-3</c:v>
                </c:pt>
                <c:pt idx="2203">
                  <c:v>2.6842770166695101E-3</c:v>
                </c:pt>
                <c:pt idx="2204">
                  <c:v>2.68201436847448E-3</c:v>
                </c:pt>
                <c:pt idx="2205">
                  <c:v>2.6817279867827901E-3</c:v>
                </c:pt>
                <c:pt idx="2206">
                  <c:v>2.6670042425394102E-3</c:v>
                </c:pt>
                <c:pt idx="2207">
                  <c:v>2.6296596042811901E-3</c:v>
                </c:pt>
                <c:pt idx="2208">
                  <c:v>2.6164168957620903E-3</c:v>
                </c:pt>
                <c:pt idx="2209">
                  <c:v>2.6122382842004299E-3</c:v>
                </c:pt>
                <c:pt idx="2210">
                  <c:v>2.6071215979754903E-3</c:v>
                </c:pt>
                <c:pt idx="2211">
                  <c:v>2.5699124671518803E-3</c:v>
                </c:pt>
                <c:pt idx="2212">
                  <c:v>2.5553100276738401E-3</c:v>
                </c:pt>
                <c:pt idx="2213">
                  <c:v>2.5530734565109002E-3</c:v>
                </c:pt>
                <c:pt idx="2214">
                  <c:v>2.5295086670666903E-3</c:v>
                </c:pt>
                <c:pt idx="2215">
                  <c:v>2.5096246972680101E-3</c:v>
                </c:pt>
                <c:pt idx="2216">
                  <c:v>2.5077732279896701E-3</c:v>
                </c:pt>
                <c:pt idx="2217">
                  <c:v>2.5043478235602401E-3</c:v>
                </c:pt>
                <c:pt idx="2218">
                  <c:v>2.5037189479917301E-3</c:v>
                </c:pt>
                <c:pt idx="2219">
                  <c:v>2.49605602584779E-3</c:v>
                </c:pt>
                <c:pt idx="2220">
                  <c:v>2.4800223764032099E-3</c:v>
                </c:pt>
                <c:pt idx="2221">
                  <c:v>2.46444204822183E-3</c:v>
                </c:pt>
                <c:pt idx="2222">
                  <c:v>2.46341642923653E-3</c:v>
                </c:pt>
                <c:pt idx="2223">
                  <c:v>2.4546522181481101E-3</c:v>
                </c:pt>
                <c:pt idx="2224">
                  <c:v>2.4533851537853501E-3</c:v>
                </c:pt>
                <c:pt idx="2225">
                  <c:v>2.3889131844043701E-3</c:v>
                </c:pt>
                <c:pt idx="2226">
                  <c:v>2.3879196960478999E-3</c:v>
                </c:pt>
                <c:pt idx="2227">
                  <c:v>2.3691260721534499E-3</c:v>
                </c:pt>
                <c:pt idx="2228">
                  <c:v>2.3405584506690502E-3</c:v>
                </c:pt>
                <c:pt idx="2229">
                  <c:v>2.3383868392556901E-3</c:v>
                </c:pt>
                <c:pt idx="2230">
                  <c:v>2.2949338890612099E-3</c:v>
                </c:pt>
                <c:pt idx="2231">
                  <c:v>2.28994758799672E-3</c:v>
                </c:pt>
                <c:pt idx="2232">
                  <c:v>2.2825128398835702E-3</c:v>
                </c:pt>
                <c:pt idx="2233">
                  <c:v>2.2801372688263702E-3</c:v>
                </c:pt>
                <c:pt idx="2234">
                  <c:v>2.2792569361627102E-3</c:v>
                </c:pt>
                <c:pt idx="2235">
                  <c:v>2.27660033851862E-3</c:v>
                </c:pt>
                <c:pt idx="2236">
                  <c:v>2.2318859118968201E-3</c:v>
                </c:pt>
                <c:pt idx="2237">
                  <c:v>2.2295501548796901E-3</c:v>
                </c:pt>
                <c:pt idx="2238">
                  <c:v>2.2088626865297599E-3</c:v>
                </c:pt>
                <c:pt idx="2239">
                  <c:v>2.2035788279026699E-3</c:v>
                </c:pt>
                <c:pt idx="2240">
                  <c:v>2.19543650746346E-3</c:v>
                </c:pt>
                <c:pt idx="2241">
                  <c:v>2.17643310315907E-3</c:v>
                </c:pt>
                <c:pt idx="2242">
                  <c:v>2.1683254744857502E-3</c:v>
                </c:pt>
                <c:pt idx="2243">
                  <c:v>2.1585563663393302E-3</c:v>
                </c:pt>
                <c:pt idx="2244">
                  <c:v>2.1555249113589499E-3</c:v>
                </c:pt>
                <c:pt idx="2245">
                  <c:v>2.15519359335303E-3</c:v>
                </c:pt>
                <c:pt idx="2246">
                  <c:v>2.1516000851988801E-3</c:v>
                </c:pt>
                <c:pt idx="2247">
                  <c:v>2.1438787225633899E-3</c:v>
                </c:pt>
                <c:pt idx="2248">
                  <c:v>2.1316634956747302E-3</c:v>
                </c:pt>
                <c:pt idx="2249">
                  <c:v>2.1284832619130603E-3</c:v>
                </c:pt>
                <c:pt idx="2250">
                  <c:v>2.11147917434573E-3</c:v>
                </c:pt>
                <c:pt idx="2251">
                  <c:v>2.0911267492920199E-3</c:v>
                </c:pt>
                <c:pt idx="2252">
                  <c:v>2.0826284307986502E-3</c:v>
                </c:pt>
                <c:pt idx="2253">
                  <c:v>2.0715512800961703E-3</c:v>
                </c:pt>
                <c:pt idx="2254">
                  <c:v>2.0425801631063201E-3</c:v>
                </c:pt>
                <c:pt idx="2255">
                  <c:v>2.0150016061961703E-3</c:v>
                </c:pt>
                <c:pt idx="2256">
                  <c:v>1.9993791356682799E-3</c:v>
                </c:pt>
                <c:pt idx="2257">
                  <c:v>1.9939769990742202E-3</c:v>
                </c:pt>
                <c:pt idx="2258">
                  <c:v>1.9929537083953602E-3</c:v>
                </c:pt>
                <c:pt idx="2259">
                  <c:v>1.9879939500242502E-3</c:v>
                </c:pt>
                <c:pt idx="2260">
                  <c:v>1.97339430451393E-3</c:v>
                </c:pt>
                <c:pt idx="2261">
                  <c:v>1.9552337471395701E-3</c:v>
                </c:pt>
                <c:pt idx="2262">
                  <c:v>1.9469282124191501E-3</c:v>
                </c:pt>
                <c:pt idx="2263">
                  <c:v>1.93697644863278E-3</c:v>
                </c:pt>
                <c:pt idx="2264">
                  <c:v>1.9298330880701501E-3</c:v>
                </c:pt>
                <c:pt idx="2265">
                  <c:v>1.92115106619895E-3</c:v>
                </c:pt>
                <c:pt idx="2266">
                  <c:v>1.90247723367065E-3</c:v>
                </c:pt>
                <c:pt idx="2267">
                  <c:v>1.8929111538454901E-3</c:v>
                </c:pt>
                <c:pt idx="2268">
                  <c:v>1.89052731730044E-3</c:v>
                </c:pt>
                <c:pt idx="2269">
                  <c:v>1.8530697561800502E-3</c:v>
                </c:pt>
                <c:pt idx="2270">
                  <c:v>1.8498906865716E-3</c:v>
                </c:pt>
                <c:pt idx="2271">
                  <c:v>1.8400934059172901E-3</c:v>
                </c:pt>
                <c:pt idx="2272">
                  <c:v>1.83716916944832E-3</c:v>
                </c:pt>
                <c:pt idx="2273">
                  <c:v>1.8356965156272101E-3</c:v>
                </c:pt>
                <c:pt idx="2274">
                  <c:v>1.8299503717571501E-3</c:v>
                </c:pt>
                <c:pt idx="2275">
                  <c:v>1.82518980000168E-3</c:v>
                </c:pt>
                <c:pt idx="2276">
                  <c:v>1.81718834210187E-3</c:v>
                </c:pt>
                <c:pt idx="2277">
                  <c:v>1.8078276189044101E-3</c:v>
                </c:pt>
                <c:pt idx="2278">
                  <c:v>1.8037530826404702E-3</c:v>
                </c:pt>
                <c:pt idx="2279">
                  <c:v>1.80372630711645E-3</c:v>
                </c:pt>
                <c:pt idx="2280">
                  <c:v>1.80069904308766E-3</c:v>
                </c:pt>
                <c:pt idx="2281">
                  <c:v>1.7991777276620301E-3</c:v>
                </c:pt>
                <c:pt idx="2282">
                  <c:v>1.77628849633038E-3</c:v>
                </c:pt>
                <c:pt idx="2283">
                  <c:v>1.76806503441185E-3</c:v>
                </c:pt>
                <c:pt idx="2284">
                  <c:v>1.76258268766105E-3</c:v>
                </c:pt>
                <c:pt idx="2285">
                  <c:v>1.7434499459341201E-3</c:v>
                </c:pt>
                <c:pt idx="2286">
                  <c:v>1.73804152291268E-3</c:v>
                </c:pt>
                <c:pt idx="2287">
                  <c:v>1.7350262496620401E-3</c:v>
                </c:pt>
                <c:pt idx="2288">
                  <c:v>1.7313661519438E-3</c:v>
                </c:pt>
                <c:pt idx="2289">
                  <c:v>1.7311596311628801E-3</c:v>
                </c:pt>
                <c:pt idx="2290">
                  <c:v>1.72966159880161E-3</c:v>
                </c:pt>
                <c:pt idx="2291">
                  <c:v>1.7265765927731999E-3</c:v>
                </c:pt>
                <c:pt idx="2292">
                  <c:v>1.6976804472506001E-3</c:v>
                </c:pt>
                <c:pt idx="2293">
                  <c:v>1.69564224779606E-3</c:v>
                </c:pt>
                <c:pt idx="2294">
                  <c:v>1.69179122895002E-3</c:v>
                </c:pt>
                <c:pt idx="2295">
                  <c:v>1.6746427863836301E-3</c:v>
                </c:pt>
                <c:pt idx="2296">
                  <c:v>1.6724182059988401E-3</c:v>
                </c:pt>
                <c:pt idx="2297">
                  <c:v>1.63569813594222E-3</c:v>
                </c:pt>
                <c:pt idx="2298">
                  <c:v>1.6281948192045101E-3</c:v>
                </c:pt>
                <c:pt idx="2299">
                  <c:v>1.6276659443974501E-3</c:v>
                </c:pt>
                <c:pt idx="2300">
                  <c:v>1.62477372214198E-3</c:v>
                </c:pt>
                <c:pt idx="2301">
                  <c:v>1.62476825062186E-3</c:v>
                </c:pt>
                <c:pt idx="2302">
                  <c:v>1.61500787362456E-3</c:v>
                </c:pt>
                <c:pt idx="2303">
                  <c:v>1.6139533836394501E-3</c:v>
                </c:pt>
                <c:pt idx="2304">
                  <c:v>1.61354313604534E-3</c:v>
                </c:pt>
                <c:pt idx="2305">
                  <c:v>1.61304825451225E-3</c:v>
                </c:pt>
                <c:pt idx="2306">
                  <c:v>1.6035619191825401E-3</c:v>
                </c:pt>
                <c:pt idx="2307">
                  <c:v>1.6013815766200402E-3</c:v>
                </c:pt>
                <c:pt idx="2308">
                  <c:v>1.5964844496920701E-3</c:v>
                </c:pt>
                <c:pt idx="2309">
                  <c:v>1.5725330449640801E-3</c:v>
                </c:pt>
                <c:pt idx="2310">
                  <c:v>1.57137773931026E-3</c:v>
                </c:pt>
                <c:pt idx="2311">
                  <c:v>1.56476022675633E-3</c:v>
                </c:pt>
                <c:pt idx="2312">
                  <c:v>1.55945285223424E-3</c:v>
                </c:pt>
                <c:pt idx="2313">
                  <c:v>1.55695108696818E-3</c:v>
                </c:pt>
                <c:pt idx="2314">
                  <c:v>1.54333258979023E-3</c:v>
                </c:pt>
                <c:pt idx="2315">
                  <c:v>1.53468456119299E-3</c:v>
                </c:pt>
                <c:pt idx="2316">
                  <c:v>1.5267308335751302E-3</c:v>
                </c:pt>
                <c:pt idx="2317">
                  <c:v>1.5207784017548E-3</c:v>
                </c:pt>
                <c:pt idx="2318">
                  <c:v>1.51548453141004E-3</c:v>
                </c:pt>
                <c:pt idx="2319">
                  <c:v>1.5112868277356E-3</c:v>
                </c:pt>
                <c:pt idx="2320">
                  <c:v>1.50116311851889E-3</c:v>
                </c:pt>
                <c:pt idx="2321">
                  <c:v>1.48597115185112E-3</c:v>
                </c:pt>
                <c:pt idx="2322">
                  <c:v>1.48211373016238E-3</c:v>
                </c:pt>
                <c:pt idx="2323">
                  <c:v>1.47730729077011E-3</c:v>
                </c:pt>
                <c:pt idx="2324">
                  <c:v>1.4656622661277699E-3</c:v>
                </c:pt>
                <c:pt idx="2325">
                  <c:v>1.45147752482444E-3</c:v>
                </c:pt>
                <c:pt idx="2326">
                  <c:v>1.43795961048454E-3</c:v>
                </c:pt>
                <c:pt idx="2327">
                  <c:v>1.4291607076302201E-3</c:v>
                </c:pt>
                <c:pt idx="2328">
                  <c:v>1.4258552109822601E-3</c:v>
                </c:pt>
                <c:pt idx="2329">
                  <c:v>1.41710566822439E-3</c:v>
                </c:pt>
                <c:pt idx="2330">
                  <c:v>1.40742131043226E-3</c:v>
                </c:pt>
                <c:pt idx="2331">
                  <c:v>1.4066066360101099E-3</c:v>
                </c:pt>
                <c:pt idx="2332">
                  <c:v>1.40555610414594E-3</c:v>
                </c:pt>
                <c:pt idx="2333">
                  <c:v>1.3977981870994E-3</c:v>
                </c:pt>
                <c:pt idx="2334">
                  <c:v>1.3777661370113501E-3</c:v>
                </c:pt>
                <c:pt idx="2335">
                  <c:v>1.3721863506361801E-3</c:v>
                </c:pt>
                <c:pt idx="2336">
                  <c:v>1.3577784411609201E-3</c:v>
                </c:pt>
                <c:pt idx="2337">
                  <c:v>1.35332089848816E-3</c:v>
                </c:pt>
                <c:pt idx="2338">
                  <c:v>1.3482080539688501E-3</c:v>
                </c:pt>
                <c:pt idx="2339">
                  <c:v>1.3473551953211401E-3</c:v>
                </c:pt>
                <c:pt idx="2340">
                  <c:v>1.32103846408427E-3</c:v>
                </c:pt>
                <c:pt idx="2341">
                  <c:v>1.31643342319876E-3</c:v>
                </c:pt>
                <c:pt idx="2342">
                  <c:v>1.3157778885215501E-3</c:v>
                </c:pt>
                <c:pt idx="2343">
                  <c:v>1.30583497229964E-3</c:v>
                </c:pt>
                <c:pt idx="2344">
                  <c:v>1.29398994613439E-3</c:v>
                </c:pt>
                <c:pt idx="2345">
                  <c:v>1.2785595608875201E-3</c:v>
                </c:pt>
                <c:pt idx="2346">
                  <c:v>1.2680331710726001E-3</c:v>
                </c:pt>
                <c:pt idx="2347">
                  <c:v>1.24089780729264E-3</c:v>
                </c:pt>
                <c:pt idx="2348">
                  <c:v>1.2339900713413999E-3</c:v>
                </c:pt>
                <c:pt idx="2349">
                  <c:v>1.2191601563245101E-3</c:v>
                </c:pt>
                <c:pt idx="2350">
                  <c:v>1.2122389161959301E-3</c:v>
                </c:pt>
                <c:pt idx="2351">
                  <c:v>1.20259053073823E-3</c:v>
                </c:pt>
                <c:pt idx="2352">
                  <c:v>1.19750772137195E-3</c:v>
                </c:pt>
                <c:pt idx="2353">
                  <c:v>1.19441072456539E-3</c:v>
                </c:pt>
                <c:pt idx="2354">
                  <c:v>1.1937933741137401E-3</c:v>
                </c:pt>
                <c:pt idx="2355">
                  <c:v>1.19030638597906E-3</c:v>
                </c:pt>
                <c:pt idx="2356">
                  <c:v>1.1886233696714E-3</c:v>
                </c:pt>
                <c:pt idx="2357">
                  <c:v>1.18810392450541E-3</c:v>
                </c:pt>
                <c:pt idx="2358">
                  <c:v>1.17900082841516E-3</c:v>
                </c:pt>
                <c:pt idx="2359">
                  <c:v>1.14630453754216E-3</c:v>
                </c:pt>
                <c:pt idx="2360">
                  <c:v>1.14622095134109E-3</c:v>
                </c:pt>
                <c:pt idx="2361">
                  <c:v>1.1423741234466401E-3</c:v>
                </c:pt>
                <c:pt idx="2362">
                  <c:v>1.12977670505643E-3</c:v>
                </c:pt>
                <c:pt idx="2363">
                  <c:v>1.12566375173628E-3</c:v>
                </c:pt>
                <c:pt idx="2364">
                  <c:v>1.1249424424022401E-3</c:v>
                </c:pt>
                <c:pt idx="2365">
                  <c:v>1.1196801206097E-3</c:v>
                </c:pt>
                <c:pt idx="2366">
                  <c:v>1.1162463342770899E-3</c:v>
                </c:pt>
                <c:pt idx="2367">
                  <c:v>1.1023560073226701E-3</c:v>
                </c:pt>
                <c:pt idx="2368">
                  <c:v>1.0966422269120799E-3</c:v>
                </c:pt>
                <c:pt idx="2369">
                  <c:v>1.0597682558000101E-3</c:v>
                </c:pt>
                <c:pt idx="2370">
                  <c:v>1.05911784339696E-3</c:v>
                </c:pt>
                <c:pt idx="2371">
                  <c:v>1.0504815727472301E-3</c:v>
                </c:pt>
                <c:pt idx="2372">
                  <c:v>1.04340061079711E-3</c:v>
                </c:pt>
                <c:pt idx="2373">
                  <c:v>1.0320160072296901E-3</c:v>
                </c:pt>
                <c:pt idx="2374">
                  <c:v>1.0303583694621901E-3</c:v>
                </c:pt>
                <c:pt idx="2375">
                  <c:v>1.0293988743796901E-3</c:v>
                </c:pt>
                <c:pt idx="2376">
                  <c:v>1.01814547087997E-3</c:v>
                </c:pt>
                <c:pt idx="2377">
                  <c:v>1.01374939549714E-3</c:v>
                </c:pt>
                <c:pt idx="2378">
                  <c:v>1.0131450835615401E-3</c:v>
                </c:pt>
                <c:pt idx="2379">
                  <c:v>1.0121411178261E-3</c:v>
                </c:pt>
                <c:pt idx="2380">
                  <c:v>1.00943224970251E-3</c:v>
                </c:pt>
                <c:pt idx="2381">
                  <c:v>1.00788450799882E-3</c:v>
                </c:pt>
                <c:pt idx="2382">
                  <c:v>1.00525422021747E-3</c:v>
                </c:pt>
                <c:pt idx="2383">
                  <c:v>1.0048772674053901E-3</c:v>
                </c:pt>
                <c:pt idx="2384">
                  <c:v>9.9664402659982399E-4</c:v>
                </c:pt>
                <c:pt idx="2385">
                  <c:v>9.7364786779508005E-4</c:v>
                </c:pt>
                <c:pt idx="2386">
                  <c:v>9.7245199140161308E-4</c:v>
                </c:pt>
                <c:pt idx="2387">
                  <c:v>9.7073311917483807E-4</c:v>
                </c:pt>
                <c:pt idx="2388">
                  <c:v>9.6010940615087704E-4</c:v>
                </c:pt>
                <c:pt idx="2389">
                  <c:v>9.5544214127585303E-4</c:v>
                </c:pt>
                <c:pt idx="2390">
                  <c:v>9.5483934273943305E-4</c:v>
                </c:pt>
                <c:pt idx="2391">
                  <c:v>9.5469399821013201E-4</c:v>
                </c:pt>
                <c:pt idx="2392">
                  <c:v>9.50916088186204E-4</c:v>
                </c:pt>
                <c:pt idx="2393">
                  <c:v>9.4551767688244603E-4</c:v>
                </c:pt>
                <c:pt idx="2394">
                  <c:v>9.3824387295171608E-4</c:v>
                </c:pt>
                <c:pt idx="2395">
                  <c:v>9.3791191466152701E-4</c:v>
                </c:pt>
                <c:pt idx="2396">
                  <c:v>9.3690707581117706E-4</c:v>
                </c:pt>
                <c:pt idx="2397">
                  <c:v>9.3402963830158104E-4</c:v>
                </c:pt>
                <c:pt idx="2398">
                  <c:v>9.3128264416009199E-4</c:v>
                </c:pt>
                <c:pt idx="2399">
                  <c:v>9.3109882436692704E-4</c:v>
                </c:pt>
                <c:pt idx="2400">
                  <c:v>9.2086300719529401E-4</c:v>
                </c:pt>
                <c:pt idx="2401">
                  <c:v>9.1628445079550104E-4</c:v>
                </c:pt>
                <c:pt idx="2402">
                  <c:v>9.1439788229763508E-4</c:v>
                </c:pt>
                <c:pt idx="2403">
                  <c:v>9.1195822460576903E-4</c:v>
                </c:pt>
                <c:pt idx="2404">
                  <c:v>9.0923270909115705E-4</c:v>
                </c:pt>
                <c:pt idx="2405">
                  <c:v>9.0806547086685907E-4</c:v>
                </c:pt>
                <c:pt idx="2406">
                  <c:v>9.0527924476191401E-4</c:v>
                </c:pt>
                <c:pt idx="2407">
                  <c:v>8.92167910933495E-4</c:v>
                </c:pt>
                <c:pt idx="2408">
                  <c:v>8.8774977484718008E-4</c:v>
                </c:pt>
                <c:pt idx="2409">
                  <c:v>8.7259511929005406E-4</c:v>
                </c:pt>
                <c:pt idx="2410">
                  <c:v>8.6674094200134299E-4</c:v>
                </c:pt>
                <c:pt idx="2411">
                  <c:v>8.6066481890156908E-4</c:v>
                </c:pt>
                <c:pt idx="2412">
                  <c:v>8.5315795149654204E-4</c:v>
                </c:pt>
                <c:pt idx="2413">
                  <c:v>8.5299863712862101E-4</c:v>
                </c:pt>
                <c:pt idx="2414">
                  <c:v>8.5012341151014003E-4</c:v>
                </c:pt>
                <c:pt idx="2415">
                  <c:v>8.4272137610241803E-4</c:v>
                </c:pt>
                <c:pt idx="2416">
                  <c:v>8.37236701045185E-4</c:v>
                </c:pt>
                <c:pt idx="2417">
                  <c:v>8.3522289060056199E-4</c:v>
                </c:pt>
                <c:pt idx="2418">
                  <c:v>8.1822089850902601E-4</c:v>
                </c:pt>
                <c:pt idx="2419">
                  <c:v>8.1642647273838498E-4</c:v>
                </c:pt>
                <c:pt idx="2420">
                  <c:v>8.1481179222464605E-4</c:v>
                </c:pt>
                <c:pt idx="2421">
                  <c:v>8.1432337174192103E-4</c:v>
                </c:pt>
                <c:pt idx="2422">
                  <c:v>8.1393809523433404E-4</c:v>
                </c:pt>
                <c:pt idx="2423">
                  <c:v>8.0767873441800508E-4</c:v>
                </c:pt>
                <c:pt idx="2424">
                  <c:v>8.0137437907978903E-4</c:v>
                </c:pt>
                <c:pt idx="2425">
                  <c:v>8.0122798681259199E-4</c:v>
                </c:pt>
                <c:pt idx="2426">
                  <c:v>7.9518032725900401E-4</c:v>
                </c:pt>
                <c:pt idx="2427">
                  <c:v>7.9385994467884302E-4</c:v>
                </c:pt>
                <c:pt idx="2428">
                  <c:v>7.8835332533344605E-4</c:v>
                </c:pt>
                <c:pt idx="2429">
                  <c:v>7.8178860712796406E-4</c:v>
                </c:pt>
                <c:pt idx="2430">
                  <c:v>7.78908201027662E-4</c:v>
                </c:pt>
                <c:pt idx="2431">
                  <c:v>7.7597144991159407E-4</c:v>
                </c:pt>
                <c:pt idx="2432">
                  <c:v>7.6202431228011803E-4</c:v>
                </c:pt>
                <c:pt idx="2433">
                  <c:v>7.61354574933648E-4</c:v>
                </c:pt>
                <c:pt idx="2434">
                  <c:v>7.5948127778246999E-4</c:v>
                </c:pt>
                <c:pt idx="2435">
                  <c:v>7.5721694156527498E-4</c:v>
                </c:pt>
                <c:pt idx="2436">
                  <c:v>7.52292398829013E-4</c:v>
                </c:pt>
                <c:pt idx="2437">
                  <c:v>7.5042841490358103E-4</c:v>
                </c:pt>
                <c:pt idx="2438">
                  <c:v>7.4923486681655006E-4</c:v>
                </c:pt>
                <c:pt idx="2439">
                  <c:v>7.4747978942468806E-4</c:v>
                </c:pt>
                <c:pt idx="2440">
                  <c:v>7.4361107544973503E-4</c:v>
                </c:pt>
                <c:pt idx="2441">
                  <c:v>7.3933368548750899E-4</c:v>
                </c:pt>
                <c:pt idx="2442">
                  <c:v>7.3539681034162608E-4</c:v>
                </c:pt>
                <c:pt idx="2443">
                  <c:v>7.2266778443008705E-4</c:v>
                </c:pt>
                <c:pt idx="2444">
                  <c:v>7.22517899703234E-4</c:v>
                </c:pt>
                <c:pt idx="2445">
                  <c:v>7.2168005863204598E-4</c:v>
                </c:pt>
                <c:pt idx="2446">
                  <c:v>7.1225001011043798E-4</c:v>
                </c:pt>
                <c:pt idx="2447">
                  <c:v>7.1165390545502305E-4</c:v>
                </c:pt>
                <c:pt idx="2448">
                  <c:v>7.0750137092545607E-4</c:v>
                </c:pt>
                <c:pt idx="2449">
                  <c:v>6.9843791425228097E-4</c:v>
                </c:pt>
                <c:pt idx="2450">
                  <c:v>6.9826887920498805E-4</c:v>
                </c:pt>
                <c:pt idx="2451">
                  <c:v>6.8162317620590307E-4</c:v>
                </c:pt>
                <c:pt idx="2452">
                  <c:v>6.8067433312535308E-4</c:v>
                </c:pt>
                <c:pt idx="2453">
                  <c:v>6.8004929926246405E-4</c:v>
                </c:pt>
                <c:pt idx="2454">
                  <c:v>6.7870691418647799E-4</c:v>
                </c:pt>
                <c:pt idx="2455">
                  <c:v>6.7629467230290207E-4</c:v>
                </c:pt>
                <c:pt idx="2456">
                  <c:v>6.7428004695102605E-4</c:v>
                </c:pt>
                <c:pt idx="2457">
                  <c:v>6.7188596585765503E-4</c:v>
                </c:pt>
                <c:pt idx="2458">
                  <c:v>6.6330167464911905E-4</c:v>
                </c:pt>
                <c:pt idx="2459">
                  <c:v>6.6304072970524398E-4</c:v>
                </c:pt>
                <c:pt idx="2460">
                  <c:v>6.5484823426231699E-4</c:v>
                </c:pt>
                <c:pt idx="2461">
                  <c:v>6.5392028773203503E-4</c:v>
                </c:pt>
                <c:pt idx="2462">
                  <c:v>6.5312313381582499E-4</c:v>
                </c:pt>
                <c:pt idx="2463">
                  <c:v>6.4133584965020407E-4</c:v>
                </c:pt>
                <c:pt idx="2464">
                  <c:v>6.3902646070346204E-4</c:v>
                </c:pt>
                <c:pt idx="2465">
                  <c:v>6.3852733001112905E-4</c:v>
                </c:pt>
                <c:pt idx="2466">
                  <c:v>6.3655170379206506E-4</c:v>
                </c:pt>
                <c:pt idx="2467">
                  <c:v>6.3582445727661306E-4</c:v>
                </c:pt>
                <c:pt idx="2468">
                  <c:v>6.3562748255208102E-4</c:v>
                </c:pt>
                <c:pt idx="2469">
                  <c:v>6.2817137222737106E-4</c:v>
                </c:pt>
                <c:pt idx="2470">
                  <c:v>6.2367902137339104E-4</c:v>
                </c:pt>
                <c:pt idx="2471">
                  <c:v>6.1936484416946801E-4</c:v>
                </c:pt>
                <c:pt idx="2472">
                  <c:v>6.13918120507151E-4</c:v>
                </c:pt>
                <c:pt idx="2473">
                  <c:v>6.1288423603400599E-4</c:v>
                </c:pt>
                <c:pt idx="2474">
                  <c:v>6.0560839483514406E-4</c:v>
                </c:pt>
                <c:pt idx="2475">
                  <c:v>6.0427398420870304E-4</c:v>
                </c:pt>
                <c:pt idx="2476">
                  <c:v>6.01887004449964E-4</c:v>
                </c:pt>
                <c:pt idx="2477">
                  <c:v>6.0065352590754606E-4</c:v>
                </c:pt>
                <c:pt idx="2478">
                  <c:v>5.9606845024973197E-4</c:v>
                </c:pt>
                <c:pt idx="2479">
                  <c:v>5.9374142438173305E-4</c:v>
                </c:pt>
                <c:pt idx="2480">
                  <c:v>5.9194833738729401E-4</c:v>
                </c:pt>
                <c:pt idx="2481">
                  <c:v>5.8897910639643702E-4</c:v>
                </c:pt>
                <c:pt idx="2482">
                  <c:v>5.8342749252915404E-4</c:v>
                </c:pt>
                <c:pt idx="2483">
                  <c:v>5.7621800806373401E-4</c:v>
                </c:pt>
                <c:pt idx="2484">
                  <c:v>5.76150603592396E-4</c:v>
                </c:pt>
                <c:pt idx="2485">
                  <c:v>5.7094905059784705E-4</c:v>
                </c:pt>
                <c:pt idx="2486">
                  <c:v>5.70861564483494E-4</c:v>
                </c:pt>
                <c:pt idx="2487">
                  <c:v>5.6657462846487804E-4</c:v>
                </c:pt>
                <c:pt idx="2488">
                  <c:v>5.6628184393048297E-4</c:v>
                </c:pt>
                <c:pt idx="2489">
                  <c:v>5.6446576490998301E-4</c:v>
                </c:pt>
                <c:pt idx="2490">
                  <c:v>5.6420452892780304E-4</c:v>
                </c:pt>
                <c:pt idx="2491">
                  <c:v>5.6345359189435807E-4</c:v>
                </c:pt>
                <c:pt idx="2492">
                  <c:v>5.5969698587432504E-4</c:v>
                </c:pt>
                <c:pt idx="2493">
                  <c:v>5.58647268917412E-4</c:v>
                </c:pt>
                <c:pt idx="2494">
                  <c:v>5.5687682470306797E-4</c:v>
                </c:pt>
                <c:pt idx="2495">
                  <c:v>5.5452290689572703E-4</c:v>
                </c:pt>
                <c:pt idx="2496">
                  <c:v>5.4671842372044899E-4</c:v>
                </c:pt>
                <c:pt idx="2497">
                  <c:v>5.4624804761260705E-4</c:v>
                </c:pt>
                <c:pt idx="2498">
                  <c:v>5.4502720013260798E-4</c:v>
                </c:pt>
                <c:pt idx="2499">
                  <c:v>5.4465496214106701E-4</c:v>
                </c:pt>
                <c:pt idx="2500">
                  <c:v>5.4320669732987902E-4</c:v>
                </c:pt>
                <c:pt idx="2501">
                  <c:v>5.4292660206556299E-4</c:v>
                </c:pt>
                <c:pt idx="2502">
                  <c:v>5.4235599236562805E-4</c:v>
                </c:pt>
                <c:pt idx="2503">
                  <c:v>5.41750458069146E-4</c:v>
                </c:pt>
                <c:pt idx="2504">
                  <c:v>5.4004654521122607E-4</c:v>
                </c:pt>
                <c:pt idx="2505">
                  <c:v>5.3980317898094697E-4</c:v>
                </c:pt>
                <c:pt idx="2506">
                  <c:v>5.2190362475812403E-4</c:v>
                </c:pt>
                <c:pt idx="2507">
                  <c:v>5.2091776160523306E-4</c:v>
                </c:pt>
                <c:pt idx="2508">
                  <c:v>5.1907531451433897E-4</c:v>
                </c:pt>
                <c:pt idx="2509">
                  <c:v>5.1906082080677206E-4</c:v>
                </c:pt>
                <c:pt idx="2510">
                  <c:v>5.1709974650293599E-4</c:v>
                </c:pt>
                <c:pt idx="2511">
                  <c:v>5.1201420137658704E-4</c:v>
                </c:pt>
                <c:pt idx="2512">
                  <c:v>5.10828685946763E-4</c:v>
                </c:pt>
                <c:pt idx="2513">
                  <c:v>5.0966325215995301E-4</c:v>
                </c:pt>
                <c:pt idx="2514">
                  <c:v>5.0532992463558901E-4</c:v>
                </c:pt>
                <c:pt idx="2515">
                  <c:v>5.04513387568295E-4</c:v>
                </c:pt>
                <c:pt idx="2516">
                  <c:v>5.0403509521856904E-4</c:v>
                </c:pt>
                <c:pt idx="2517">
                  <c:v>4.9725983990356304E-4</c:v>
                </c:pt>
                <c:pt idx="2518">
                  <c:v>4.9557024613022804E-4</c:v>
                </c:pt>
                <c:pt idx="2519">
                  <c:v>4.9481017049401999E-4</c:v>
                </c:pt>
                <c:pt idx="2520">
                  <c:v>4.9381505232304302E-4</c:v>
                </c:pt>
                <c:pt idx="2521">
                  <c:v>4.9107189988717404E-4</c:v>
                </c:pt>
                <c:pt idx="2522">
                  <c:v>4.87167097162455E-4</c:v>
                </c:pt>
                <c:pt idx="2523">
                  <c:v>4.7447797260247203E-4</c:v>
                </c:pt>
                <c:pt idx="2524">
                  <c:v>4.6769692562520504E-4</c:v>
                </c:pt>
                <c:pt idx="2525">
                  <c:v>4.6612141886726E-4</c:v>
                </c:pt>
                <c:pt idx="2526">
                  <c:v>4.6027431380935002E-4</c:v>
                </c:pt>
                <c:pt idx="2527">
                  <c:v>4.4943144894205001E-4</c:v>
                </c:pt>
                <c:pt idx="2528">
                  <c:v>4.4579274253919699E-4</c:v>
                </c:pt>
                <c:pt idx="2529">
                  <c:v>4.43513505160809E-4</c:v>
                </c:pt>
                <c:pt idx="2530">
                  <c:v>4.38433897215873E-4</c:v>
                </c:pt>
                <c:pt idx="2531">
                  <c:v>4.3835342512466003E-4</c:v>
                </c:pt>
                <c:pt idx="2532">
                  <c:v>4.3323685531504501E-4</c:v>
                </c:pt>
                <c:pt idx="2533">
                  <c:v>4.2361635132692803E-4</c:v>
                </c:pt>
                <c:pt idx="2534">
                  <c:v>4.2346501140855302E-4</c:v>
                </c:pt>
                <c:pt idx="2535">
                  <c:v>4.2201951146125799E-4</c:v>
                </c:pt>
                <c:pt idx="2536">
                  <c:v>4.17984207160771E-4</c:v>
                </c:pt>
                <c:pt idx="2537">
                  <c:v>4.1578090167604403E-4</c:v>
                </c:pt>
                <c:pt idx="2538">
                  <c:v>4.1270733345300003E-4</c:v>
                </c:pt>
                <c:pt idx="2539">
                  <c:v>4.1227732435800103E-4</c:v>
                </c:pt>
                <c:pt idx="2540">
                  <c:v>4.0816568071022603E-4</c:v>
                </c:pt>
                <c:pt idx="2541">
                  <c:v>4.0629535214975503E-4</c:v>
                </c:pt>
                <c:pt idx="2542">
                  <c:v>4.02430800022557E-4</c:v>
                </c:pt>
                <c:pt idx="2543">
                  <c:v>3.9739065687172104E-4</c:v>
                </c:pt>
                <c:pt idx="2544">
                  <c:v>3.9436863153241602E-4</c:v>
                </c:pt>
                <c:pt idx="2545">
                  <c:v>3.93029506085441E-4</c:v>
                </c:pt>
                <c:pt idx="2546">
                  <c:v>3.8899070932529899E-4</c:v>
                </c:pt>
                <c:pt idx="2547">
                  <c:v>3.8750781095586701E-4</c:v>
                </c:pt>
                <c:pt idx="2548">
                  <c:v>3.8683437742292903E-4</c:v>
                </c:pt>
                <c:pt idx="2549">
                  <c:v>3.8679852150380601E-4</c:v>
                </c:pt>
                <c:pt idx="2550">
                  <c:v>3.8678219425492E-4</c:v>
                </c:pt>
                <c:pt idx="2551">
                  <c:v>3.8629685877822302E-4</c:v>
                </c:pt>
                <c:pt idx="2552">
                  <c:v>3.85312974685803E-4</c:v>
                </c:pt>
                <c:pt idx="2553">
                  <c:v>3.8412772119045301E-4</c:v>
                </c:pt>
                <c:pt idx="2554">
                  <c:v>3.81950725568458E-4</c:v>
                </c:pt>
                <c:pt idx="2555">
                  <c:v>3.7808605702593901E-4</c:v>
                </c:pt>
                <c:pt idx="2556">
                  <c:v>3.77559248590842E-4</c:v>
                </c:pt>
                <c:pt idx="2557">
                  <c:v>3.74339520931244E-4</c:v>
                </c:pt>
                <c:pt idx="2558">
                  <c:v>3.7344504380598702E-4</c:v>
                </c:pt>
                <c:pt idx="2559">
                  <c:v>3.7065593642182599E-4</c:v>
                </c:pt>
                <c:pt idx="2560">
                  <c:v>3.7059970782138402E-4</c:v>
                </c:pt>
                <c:pt idx="2561">
                  <c:v>3.7031763349659703E-4</c:v>
                </c:pt>
                <c:pt idx="2562">
                  <c:v>3.6712203291244799E-4</c:v>
                </c:pt>
                <c:pt idx="2563">
                  <c:v>3.6503109731711404E-4</c:v>
                </c:pt>
                <c:pt idx="2564">
                  <c:v>3.6479585105553302E-4</c:v>
                </c:pt>
                <c:pt idx="2565">
                  <c:v>3.5871189902536604E-4</c:v>
                </c:pt>
                <c:pt idx="2566">
                  <c:v>3.5726110218092799E-4</c:v>
                </c:pt>
                <c:pt idx="2567">
                  <c:v>3.5467001725919501E-4</c:v>
                </c:pt>
                <c:pt idx="2568">
                  <c:v>3.5262285382486902E-4</c:v>
                </c:pt>
                <c:pt idx="2569">
                  <c:v>3.46241460647434E-4</c:v>
                </c:pt>
                <c:pt idx="2570">
                  <c:v>3.4371716901659998E-4</c:v>
                </c:pt>
                <c:pt idx="2571">
                  <c:v>3.4359423443675003E-4</c:v>
                </c:pt>
                <c:pt idx="2572">
                  <c:v>3.4239210071973503E-4</c:v>
                </c:pt>
                <c:pt idx="2573">
                  <c:v>3.4205077099613802E-4</c:v>
                </c:pt>
                <c:pt idx="2574">
                  <c:v>3.4159631468355699E-4</c:v>
                </c:pt>
                <c:pt idx="2575">
                  <c:v>3.40948347002268E-4</c:v>
                </c:pt>
                <c:pt idx="2576">
                  <c:v>3.3921317663043699E-4</c:v>
                </c:pt>
                <c:pt idx="2577">
                  <c:v>3.37462028255686E-4</c:v>
                </c:pt>
                <c:pt idx="2578">
                  <c:v>3.3074666862376002E-4</c:v>
                </c:pt>
                <c:pt idx="2579">
                  <c:v>3.28124617226422E-4</c:v>
                </c:pt>
                <c:pt idx="2580">
                  <c:v>3.2675455440767099E-4</c:v>
                </c:pt>
                <c:pt idx="2581">
                  <c:v>3.1958561157807702E-4</c:v>
                </c:pt>
                <c:pt idx="2582">
                  <c:v>3.1829124782234403E-4</c:v>
                </c:pt>
                <c:pt idx="2583">
                  <c:v>3.1515979208052202E-4</c:v>
                </c:pt>
                <c:pt idx="2584">
                  <c:v>3.1438513542525503E-4</c:v>
                </c:pt>
                <c:pt idx="2585">
                  <c:v>3.1371886143460902E-4</c:v>
                </c:pt>
                <c:pt idx="2586">
                  <c:v>3.0884545412845899E-4</c:v>
                </c:pt>
                <c:pt idx="2587">
                  <c:v>3.0429961043410003E-4</c:v>
                </c:pt>
                <c:pt idx="2588">
                  <c:v>3.0276257894001901E-4</c:v>
                </c:pt>
                <c:pt idx="2589">
                  <c:v>2.98970495350659E-4</c:v>
                </c:pt>
                <c:pt idx="2590">
                  <c:v>2.9294882551766899E-4</c:v>
                </c:pt>
                <c:pt idx="2591">
                  <c:v>2.9278482543304601E-4</c:v>
                </c:pt>
                <c:pt idx="2592">
                  <c:v>2.9043140239082299E-4</c:v>
                </c:pt>
                <c:pt idx="2593">
                  <c:v>2.8690579347312499E-4</c:v>
                </c:pt>
                <c:pt idx="2594">
                  <c:v>2.8343597659841202E-4</c:v>
                </c:pt>
                <c:pt idx="2595">
                  <c:v>2.8316705720499201E-4</c:v>
                </c:pt>
                <c:pt idx="2596">
                  <c:v>2.8309324989095303E-4</c:v>
                </c:pt>
                <c:pt idx="2597">
                  <c:v>2.8201148961670702E-4</c:v>
                </c:pt>
                <c:pt idx="2598">
                  <c:v>2.8191777528263601E-4</c:v>
                </c:pt>
                <c:pt idx="2599">
                  <c:v>2.80376058071852E-4</c:v>
                </c:pt>
                <c:pt idx="2600">
                  <c:v>2.7869408950209601E-4</c:v>
                </c:pt>
                <c:pt idx="2601">
                  <c:v>2.7761879027821102E-4</c:v>
                </c:pt>
                <c:pt idx="2602">
                  <c:v>2.7397152734920399E-4</c:v>
                </c:pt>
                <c:pt idx="2603">
                  <c:v>2.72807839792222E-4</c:v>
                </c:pt>
                <c:pt idx="2604">
                  <c:v>2.7252573636360499E-4</c:v>
                </c:pt>
                <c:pt idx="2605">
                  <c:v>2.7239017072133704E-4</c:v>
                </c:pt>
                <c:pt idx="2606">
                  <c:v>2.6926872669719203E-4</c:v>
                </c:pt>
                <c:pt idx="2607">
                  <c:v>2.6915891794487801E-4</c:v>
                </c:pt>
                <c:pt idx="2608">
                  <c:v>2.5923384237103202E-4</c:v>
                </c:pt>
                <c:pt idx="2609">
                  <c:v>2.5907310191541899E-4</c:v>
                </c:pt>
                <c:pt idx="2610">
                  <c:v>2.58801737800241E-4</c:v>
                </c:pt>
                <c:pt idx="2611">
                  <c:v>2.5842874310910702E-4</c:v>
                </c:pt>
                <c:pt idx="2612">
                  <c:v>2.5747326435521202E-4</c:v>
                </c:pt>
                <c:pt idx="2613">
                  <c:v>2.51063262112439E-4</c:v>
                </c:pt>
                <c:pt idx="2614">
                  <c:v>2.5062952772714203E-4</c:v>
                </c:pt>
                <c:pt idx="2615">
                  <c:v>2.50271463301033E-4</c:v>
                </c:pt>
                <c:pt idx="2616">
                  <c:v>2.4943088646978102E-4</c:v>
                </c:pt>
                <c:pt idx="2617">
                  <c:v>2.4556947755627302E-4</c:v>
                </c:pt>
                <c:pt idx="2618">
                  <c:v>2.4402730923611701E-4</c:v>
                </c:pt>
                <c:pt idx="2619">
                  <c:v>2.42343376157805E-4</c:v>
                </c:pt>
                <c:pt idx="2620">
                  <c:v>2.4065021716523902E-4</c:v>
                </c:pt>
                <c:pt idx="2621">
                  <c:v>2.40070570725948E-4</c:v>
                </c:pt>
                <c:pt idx="2622">
                  <c:v>2.3571730707772101E-4</c:v>
                </c:pt>
                <c:pt idx="2623">
                  <c:v>2.35351602896117E-4</c:v>
                </c:pt>
                <c:pt idx="2624">
                  <c:v>2.32063277508132E-4</c:v>
                </c:pt>
                <c:pt idx="2625">
                  <c:v>2.3073946067597701E-4</c:v>
                </c:pt>
                <c:pt idx="2626">
                  <c:v>2.3029091244097802E-4</c:v>
                </c:pt>
                <c:pt idx="2627">
                  <c:v>2.2821933089289801E-4</c:v>
                </c:pt>
                <c:pt idx="2628">
                  <c:v>2.27499709581025E-4</c:v>
                </c:pt>
                <c:pt idx="2629">
                  <c:v>2.2421574976760899E-4</c:v>
                </c:pt>
                <c:pt idx="2630">
                  <c:v>2.23860028199852E-4</c:v>
                </c:pt>
                <c:pt idx="2631">
                  <c:v>2.2338511189445902E-4</c:v>
                </c:pt>
                <c:pt idx="2632">
                  <c:v>2.23340481170453E-4</c:v>
                </c:pt>
                <c:pt idx="2633">
                  <c:v>2.2247307060752102E-4</c:v>
                </c:pt>
                <c:pt idx="2634">
                  <c:v>2.20962683670223E-4</c:v>
                </c:pt>
                <c:pt idx="2635">
                  <c:v>2.2063321375753701E-4</c:v>
                </c:pt>
                <c:pt idx="2636">
                  <c:v>2.2033171262592102E-4</c:v>
                </c:pt>
                <c:pt idx="2637">
                  <c:v>2.1948262292426101E-4</c:v>
                </c:pt>
                <c:pt idx="2638">
                  <c:v>2.1870332420803601E-4</c:v>
                </c:pt>
                <c:pt idx="2639">
                  <c:v>2.18034358113073E-4</c:v>
                </c:pt>
                <c:pt idx="2640">
                  <c:v>2.15337015106343E-4</c:v>
                </c:pt>
                <c:pt idx="2641">
                  <c:v>2.1462686709128301E-4</c:v>
                </c:pt>
                <c:pt idx="2642">
                  <c:v>2.1399652177933601E-4</c:v>
                </c:pt>
                <c:pt idx="2643">
                  <c:v>2.0951109763700501E-4</c:v>
                </c:pt>
                <c:pt idx="2644">
                  <c:v>2.0785930973943301E-4</c:v>
                </c:pt>
                <c:pt idx="2645">
                  <c:v>2.07338074687868E-4</c:v>
                </c:pt>
                <c:pt idx="2646">
                  <c:v>2.0692516409326301E-4</c:v>
                </c:pt>
                <c:pt idx="2647">
                  <c:v>2.0494704949669502E-4</c:v>
                </c:pt>
                <c:pt idx="2648">
                  <c:v>2.0426005357876401E-4</c:v>
                </c:pt>
                <c:pt idx="2649">
                  <c:v>2.03258605324663E-4</c:v>
                </c:pt>
                <c:pt idx="2650">
                  <c:v>2.00733906240202E-4</c:v>
                </c:pt>
                <c:pt idx="2651">
                  <c:v>1.9853145931847402E-4</c:v>
                </c:pt>
                <c:pt idx="2652">
                  <c:v>1.9446933583822101E-4</c:v>
                </c:pt>
                <c:pt idx="2653">
                  <c:v>1.9298800907563402E-4</c:v>
                </c:pt>
                <c:pt idx="2654">
                  <c:v>1.9258818065282001E-4</c:v>
                </c:pt>
                <c:pt idx="2655">
                  <c:v>1.91640880075283E-4</c:v>
                </c:pt>
                <c:pt idx="2656">
                  <c:v>1.91194427316077E-4</c:v>
                </c:pt>
                <c:pt idx="2657">
                  <c:v>1.9005718058906501E-4</c:v>
                </c:pt>
                <c:pt idx="2658">
                  <c:v>1.8972608086187401E-4</c:v>
                </c:pt>
                <c:pt idx="2659">
                  <c:v>1.88339065061882E-4</c:v>
                </c:pt>
                <c:pt idx="2660">
                  <c:v>1.8659127817954901E-4</c:v>
                </c:pt>
                <c:pt idx="2661">
                  <c:v>1.8621425260789701E-4</c:v>
                </c:pt>
                <c:pt idx="2662">
                  <c:v>1.84578515472822E-4</c:v>
                </c:pt>
                <c:pt idx="2663">
                  <c:v>1.8410010670777399E-4</c:v>
                </c:pt>
                <c:pt idx="2664">
                  <c:v>1.8366926815360801E-4</c:v>
                </c:pt>
                <c:pt idx="2665">
                  <c:v>1.8293924222234601E-4</c:v>
                </c:pt>
                <c:pt idx="2666">
                  <c:v>1.82674775714986E-4</c:v>
                </c:pt>
                <c:pt idx="2667">
                  <c:v>1.79953829501756E-4</c:v>
                </c:pt>
                <c:pt idx="2668">
                  <c:v>1.7964965081773701E-4</c:v>
                </c:pt>
                <c:pt idx="2669">
                  <c:v>1.7819544882513602E-4</c:v>
                </c:pt>
                <c:pt idx="2670">
                  <c:v>1.76140558323823E-4</c:v>
                </c:pt>
                <c:pt idx="2671">
                  <c:v>1.7581525025889302E-4</c:v>
                </c:pt>
                <c:pt idx="2672">
                  <c:v>1.74977889400907E-4</c:v>
                </c:pt>
                <c:pt idx="2673">
                  <c:v>1.74293469171971E-4</c:v>
                </c:pt>
                <c:pt idx="2674">
                  <c:v>1.7209108045790301E-4</c:v>
                </c:pt>
                <c:pt idx="2675">
                  <c:v>1.6983883688226302E-4</c:v>
                </c:pt>
                <c:pt idx="2676">
                  <c:v>1.6797575517557599E-4</c:v>
                </c:pt>
                <c:pt idx="2677">
                  <c:v>1.67518111993559E-4</c:v>
                </c:pt>
                <c:pt idx="2678">
                  <c:v>1.6597328067291501E-4</c:v>
                </c:pt>
                <c:pt idx="2679">
                  <c:v>1.64862256497145E-4</c:v>
                </c:pt>
                <c:pt idx="2680">
                  <c:v>1.6403746849391601E-4</c:v>
                </c:pt>
                <c:pt idx="2681">
                  <c:v>1.6399960441049202E-4</c:v>
                </c:pt>
                <c:pt idx="2682">
                  <c:v>1.6371165111195301E-4</c:v>
                </c:pt>
                <c:pt idx="2683">
                  <c:v>1.61525356816128E-4</c:v>
                </c:pt>
                <c:pt idx="2684">
                  <c:v>1.5984254423528902E-4</c:v>
                </c:pt>
                <c:pt idx="2685">
                  <c:v>1.5950041415635502E-4</c:v>
                </c:pt>
                <c:pt idx="2686">
                  <c:v>1.5937097487039899E-4</c:v>
                </c:pt>
                <c:pt idx="2687">
                  <c:v>1.59045943291858E-4</c:v>
                </c:pt>
                <c:pt idx="2688">
                  <c:v>1.5844474546611301E-4</c:v>
                </c:pt>
                <c:pt idx="2689">
                  <c:v>1.5805367729626601E-4</c:v>
                </c:pt>
                <c:pt idx="2690">
                  <c:v>1.5672674635425202E-4</c:v>
                </c:pt>
                <c:pt idx="2691">
                  <c:v>1.5642924699932302E-4</c:v>
                </c:pt>
                <c:pt idx="2692">
                  <c:v>1.55543923028745E-4</c:v>
                </c:pt>
                <c:pt idx="2693">
                  <c:v>1.55290734255686E-4</c:v>
                </c:pt>
                <c:pt idx="2694">
                  <c:v>1.5514463302679401E-4</c:v>
                </c:pt>
                <c:pt idx="2695">
                  <c:v>1.5329119923990201E-4</c:v>
                </c:pt>
                <c:pt idx="2696">
                  <c:v>1.52618798892945E-4</c:v>
                </c:pt>
                <c:pt idx="2697">
                  <c:v>1.5255260223057099E-4</c:v>
                </c:pt>
                <c:pt idx="2698">
                  <c:v>1.5020673163235201E-4</c:v>
                </c:pt>
                <c:pt idx="2699">
                  <c:v>1.47471568197943E-4</c:v>
                </c:pt>
                <c:pt idx="2700">
                  <c:v>1.4732773706782601E-4</c:v>
                </c:pt>
                <c:pt idx="2701">
                  <c:v>1.4228011423256199E-4</c:v>
                </c:pt>
                <c:pt idx="2702">
                  <c:v>1.4207177446223801E-4</c:v>
                </c:pt>
                <c:pt idx="2703">
                  <c:v>1.4009566802997101E-4</c:v>
                </c:pt>
                <c:pt idx="2704">
                  <c:v>1.3892080460209399E-4</c:v>
                </c:pt>
                <c:pt idx="2705">
                  <c:v>1.3885428779758499E-4</c:v>
                </c:pt>
                <c:pt idx="2706">
                  <c:v>1.3877924357075201E-4</c:v>
                </c:pt>
                <c:pt idx="2707">
                  <c:v>1.38271992909722E-4</c:v>
                </c:pt>
                <c:pt idx="2708">
                  <c:v>1.3729784404858901E-4</c:v>
                </c:pt>
                <c:pt idx="2709">
                  <c:v>1.3645387662109001E-4</c:v>
                </c:pt>
                <c:pt idx="2710">
                  <c:v>1.3581004168372601E-4</c:v>
                </c:pt>
                <c:pt idx="2711">
                  <c:v>1.35593611048535E-4</c:v>
                </c:pt>
                <c:pt idx="2712">
                  <c:v>1.33896930492483E-4</c:v>
                </c:pt>
                <c:pt idx="2713">
                  <c:v>1.3283190492074901E-4</c:v>
                </c:pt>
                <c:pt idx="2714">
                  <c:v>1.3180708629079201E-4</c:v>
                </c:pt>
                <c:pt idx="2715">
                  <c:v>1.31499895360321E-4</c:v>
                </c:pt>
                <c:pt idx="2716">
                  <c:v>1.3135402696207201E-4</c:v>
                </c:pt>
                <c:pt idx="2717">
                  <c:v>1.2861963477916999E-4</c:v>
                </c:pt>
                <c:pt idx="2718">
                  <c:v>1.2838687689509199E-4</c:v>
                </c:pt>
                <c:pt idx="2719">
                  <c:v>1.2809150211978701E-4</c:v>
                </c:pt>
                <c:pt idx="2720">
                  <c:v>1.27705177874304E-4</c:v>
                </c:pt>
                <c:pt idx="2721">
                  <c:v>1.2761715333908802E-4</c:v>
                </c:pt>
                <c:pt idx="2722">
                  <c:v>1.2702819367405E-4</c:v>
                </c:pt>
                <c:pt idx="2723">
                  <c:v>1.26991362776607E-4</c:v>
                </c:pt>
                <c:pt idx="2724">
                  <c:v>1.22308352729306E-4</c:v>
                </c:pt>
                <c:pt idx="2725">
                  <c:v>1.2226104445289801E-4</c:v>
                </c:pt>
                <c:pt idx="2726">
                  <c:v>1.2185078230686501E-4</c:v>
                </c:pt>
                <c:pt idx="2727">
                  <c:v>1.2122643238399201E-4</c:v>
                </c:pt>
                <c:pt idx="2728">
                  <c:v>1.2063622853020201E-4</c:v>
                </c:pt>
                <c:pt idx="2729">
                  <c:v>1.20384909678251E-4</c:v>
                </c:pt>
                <c:pt idx="2730">
                  <c:v>1.1961806740146101E-4</c:v>
                </c:pt>
                <c:pt idx="2731">
                  <c:v>1.19544340122957E-4</c:v>
                </c:pt>
                <c:pt idx="2732">
                  <c:v>1.19307631393895E-4</c:v>
                </c:pt>
                <c:pt idx="2733">
                  <c:v>1.19098338473123E-4</c:v>
                </c:pt>
                <c:pt idx="2734">
                  <c:v>1.18506854050793E-4</c:v>
                </c:pt>
                <c:pt idx="2735">
                  <c:v>1.17981340736151E-4</c:v>
                </c:pt>
                <c:pt idx="2736">
                  <c:v>1.17361858428922E-4</c:v>
                </c:pt>
                <c:pt idx="2737">
                  <c:v>1.17049807158764E-4</c:v>
                </c:pt>
                <c:pt idx="2738">
                  <c:v>1.167793161585E-4</c:v>
                </c:pt>
                <c:pt idx="2739">
                  <c:v>1.16006471216679E-4</c:v>
                </c:pt>
                <c:pt idx="2740">
                  <c:v>1.1583776358747901E-4</c:v>
                </c:pt>
                <c:pt idx="2741">
                  <c:v>1.1492132034618401E-4</c:v>
                </c:pt>
                <c:pt idx="2742">
                  <c:v>1.14170936285518E-4</c:v>
                </c:pt>
                <c:pt idx="2743">
                  <c:v>1.1328966502333101E-4</c:v>
                </c:pt>
                <c:pt idx="2744">
                  <c:v>1.1132329382235201E-4</c:v>
                </c:pt>
                <c:pt idx="2745">
                  <c:v>1.10697030322626E-4</c:v>
                </c:pt>
                <c:pt idx="2746">
                  <c:v>1.10495457192883E-4</c:v>
                </c:pt>
                <c:pt idx="2747">
                  <c:v>1.1044843267882201E-4</c:v>
                </c:pt>
                <c:pt idx="2748">
                  <c:v>1.09454347693827E-4</c:v>
                </c:pt>
                <c:pt idx="2749">
                  <c:v>1.0877335444092801E-4</c:v>
                </c:pt>
                <c:pt idx="2750">
                  <c:v>1.0790533997351301E-4</c:v>
                </c:pt>
                <c:pt idx="2751">
                  <c:v>1.0787086648633701E-4</c:v>
                </c:pt>
                <c:pt idx="2752">
                  <c:v>1.07520718302112E-4</c:v>
                </c:pt>
                <c:pt idx="2753">
                  <c:v>1.0718964767875101E-4</c:v>
                </c:pt>
                <c:pt idx="2754">
                  <c:v>1.06946550658904E-4</c:v>
                </c:pt>
                <c:pt idx="2755">
                  <c:v>1.0681057756301001E-4</c:v>
                </c:pt>
                <c:pt idx="2756">
                  <c:v>1.06781459180638E-4</c:v>
                </c:pt>
                <c:pt idx="2757">
                  <c:v>1.04023180028889E-4</c:v>
                </c:pt>
                <c:pt idx="2758">
                  <c:v>1.03497237432748E-4</c:v>
                </c:pt>
                <c:pt idx="2759">
                  <c:v>1.0308198397979101E-4</c:v>
                </c:pt>
                <c:pt idx="2760">
                  <c:v>1.0230718908133E-4</c:v>
                </c:pt>
                <c:pt idx="2761">
                  <c:v>1.0153815674129901E-4</c:v>
                </c:pt>
                <c:pt idx="2762">
                  <c:v>1.0132878378499301E-4</c:v>
                </c:pt>
                <c:pt idx="2763">
                  <c:v>1.00782577646896E-4</c:v>
                </c:pt>
                <c:pt idx="2764">
                  <c:v>9.9907687399536398E-5</c:v>
                </c:pt>
                <c:pt idx="2765">
                  <c:v>9.8742893896997002E-5</c:v>
                </c:pt>
                <c:pt idx="2766">
                  <c:v>9.7941658168565495E-5</c:v>
                </c:pt>
                <c:pt idx="2767">
                  <c:v>9.7849188023246798E-5</c:v>
                </c:pt>
                <c:pt idx="2768">
                  <c:v>9.7103431471623494E-5</c:v>
                </c:pt>
                <c:pt idx="2769">
                  <c:v>9.7053307399619398E-5</c:v>
                </c:pt>
                <c:pt idx="2770">
                  <c:v>9.6926756668835892E-5</c:v>
                </c:pt>
                <c:pt idx="2771">
                  <c:v>9.6827105153352009E-5</c:v>
                </c:pt>
                <c:pt idx="2772">
                  <c:v>9.6087278507184197E-5</c:v>
                </c:pt>
                <c:pt idx="2773">
                  <c:v>9.4700313638895804E-5</c:v>
                </c:pt>
                <c:pt idx="2774">
                  <c:v>9.3523245595861199E-5</c:v>
                </c:pt>
                <c:pt idx="2775">
                  <c:v>9.2957830929663005E-5</c:v>
                </c:pt>
                <c:pt idx="2776">
                  <c:v>9.2452093667816398E-5</c:v>
                </c:pt>
                <c:pt idx="2777">
                  <c:v>9.1857000370509895E-5</c:v>
                </c:pt>
                <c:pt idx="2778">
                  <c:v>9.1351030278019594E-5</c:v>
                </c:pt>
                <c:pt idx="2779">
                  <c:v>9.0732086391653893E-5</c:v>
                </c:pt>
                <c:pt idx="2780">
                  <c:v>9.0092842583544593E-5</c:v>
                </c:pt>
                <c:pt idx="2781">
                  <c:v>8.9413741079624702E-5</c:v>
                </c:pt>
                <c:pt idx="2782">
                  <c:v>8.8796616182662492E-5</c:v>
                </c:pt>
                <c:pt idx="2783">
                  <c:v>8.8120796135626693E-5</c:v>
                </c:pt>
                <c:pt idx="2784">
                  <c:v>8.6789434135425795E-5</c:v>
                </c:pt>
                <c:pt idx="2785">
                  <c:v>8.6106942035257803E-5</c:v>
                </c:pt>
                <c:pt idx="2786">
                  <c:v>8.5931234934832901E-5</c:v>
                </c:pt>
                <c:pt idx="2787">
                  <c:v>8.5544539615511894E-5</c:v>
                </c:pt>
                <c:pt idx="2788">
                  <c:v>8.3633385656867203E-5</c:v>
                </c:pt>
                <c:pt idx="2789">
                  <c:v>8.3199163782410297E-5</c:v>
                </c:pt>
                <c:pt idx="2790">
                  <c:v>8.2965321780648096E-5</c:v>
                </c:pt>
                <c:pt idx="2791">
                  <c:v>8.2928578194696497E-5</c:v>
                </c:pt>
                <c:pt idx="2792">
                  <c:v>8.2779144577216398E-5</c:v>
                </c:pt>
                <c:pt idx="2793">
                  <c:v>8.2488288171589402E-5</c:v>
                </c:pt>
                <c:pt idx="2794">
                  <c:v>8.2108264905400601E-5</c:v>
                </c:pt>
                <c:pt idx="2795">
                  <c:v>8.19834021967836E-5</c:v>
                </c:pt>
                <c:pt idx="2796">
                  <c:v>8.1562975537963198E-5</c:v>
                </c:pt>
                <c:pt idx="2797">
                  <c:v>8.0015313869807896E-5</c:v>
                </c:pt>
                <c:pt idx="2798">
                  <c:v>7.9383935371879502E-5</c:v>
                </c:pt>
                <c:pt idx="2799">
                  <c:v>7.8513556218240397E-5</c:v>
                </c:pt>
                <c:pt idx="2800">
                  <c:v>7.79057299951091E-5</c:v>
                </c:pt>
                <c:pt idx="2801">
                  <c:v>7.7592296293005293E-5</c:v>
                </c:pt>
                <c:pt idx="2802">
                  <c:v>7.7155418694019304E-5</c:v>
                </c:pt>
                <c:pt idx="2803">
                  <c:v>7.6912176155019592E-5</c:v>
                </c:pt>
                <c:pt idx="2804">
                  <c:v>7.58002061047591E-5</c:v>
                </c:pt>
                <c:pt idx="2805">
                  <c:v>7.5791445851791704E-5</c:v>
                </c:pt>
                <c:pt idx="2806">
                  <c:v>7.5570467743091299E-5</c:v>
                </c:pt>
                <c:pt idx="2807">
                  <c:v>7.5553536589723094E-5</c:v>
                </c:pt>
                <c:pt idx="2808">
                  <c:v>7.4906820373144001E-5</c:v>
                </c:pt>
                <c:pt idx="2809">
                  <c:v>7.4612042226363001E-5</c:v>
                </c:pt>
                <c:pt idx="2810">
                  <c:v>7.4181029049214003E-5</c:v>
                </c:pt>
                <c:pt idx="2811">
                  <c:v>7.3552408139221397E-5</c:v>
                </c:pt>
                <c:pt idx="2812">
                  <c:v>7.2572416684124605E-5</c:v>
                </c:pt>
                <c:pt idx="2813">
                  <c:v>7.256654498633E-5</c:v>
                </c:pt>
                <c:pt idx="2814">
                  <c:v>7.2445058322046006E-5</c:v>
                </c:pt>
                <c:pt idx="2815">
                  <c:v>7.2080205427482697E-5</c:v>
                </c:pt>
                <c:pt idx="2816">
                  <c:v>7.1886730438564E-5</c:v>
                </c:pt>
                <c:pt idx="2817">
                  <c:v>7.1876682341098799E-5</c:v>
                </c:pt>
                <c:pt idx="2818">
                  <c:v>7.1390248194802593E-5</c:v>
                </c:pt>
                <c:pt idx="2819">
                  <c:v>7.1220463723875596E-5</c:v>
                </c:pt>
                <c:pt idx="2820">
                  <c:v>6.8710003688465804E-5</c:v>
                </c:pt>
                <c:pt idx="2821">
                  <c:v>6.8158617068547796E-5</c:v>
                </c:pt>
                <c:pt idx="2822">
                  <c:v>6.8066554376855493E-5</c:v>
                </c:pt>
                <c:pt idx="2823">
                  <c:v>6.7852670326828997E-5</c:v>
                </c:pt>
                <c:pt idx="2824">
                  <c:v>6.7791988840326694E-5</c:v>
                </c:pt>
                <c:pt idx="2825">
                  <c:v>6.7710119765251902E-5</c:v>
                </c:pt>
                <c:pt idx="2826">
                  <c:v>6.7632739956025007E-5</c:v>
                </c:pt>
                <c:pt idx="2827">
                  <c:v>6.7452783696353395E-5</c:v>
                </c:pt>
                <c:pt idx="2828">
                  <c:v>6.6941625846084194E-5</c:v>
                </c:pt>
                <c:pt idx="2829">
                  <c:v>6.68151187710464E-5</c:v>
                </c:pt>
                <c:pt idx="2830">
                  <c:v>6.6771630372386399E-5</c:v>
                </c:pt>
                <c:pt idx="2831">
                  <c:v>6.6632041125558303E-5</c:v>
                </c:pt>
                <c:pt idx="2832">
                  <c:v>6.5518004703335505E-5</c:v>
                </c:pt>
                <c:pt idx="2833">
                  <c:v>6.5412314143031795E-5</c:v>
                </c:pt>
                <c:pt idx="2834">
                  <c:v>6.5046056988649097E-5</c:v>
                </c:pt>
                <c:pt idx="2835">
                  <c:v>6.4057327108457698E-5</c:v>
                </c:pt>
                <c:pt idx="2836">
                  <c:v>6.2369617808144499E-5</c:v>
                </c:pt>
                <c:pt idx="2837">
                  <c:v>6.2276856624521302E-5</c:v>
                </c:pt>
                <c:pt idx="2838">
                  <c:v>6.2196646467782598E-5</c:v>
                </c:pt>
                <c:pt idx="2839">
                  <c:v>6.1737700889352696E-5</c:v>
                </c:pt>
                <c:pt idx="2840">
                  <c:v>6.1733044276479605E-5</c:v>
                </c:pt>
                <c:pt idx="2841">
                  <c:v>6.1549922975245904E-5</c:v>
                </c:pt>
                <c:pt idx="2842">
                  <c:v>5.9846661315532401E-5</c:v>
                </c:pt>
                <c:pt idx="2843">
                  <c:v>5.9589132433757199E-5</c:v>
                </c:pt>
                <c:pt idx="2844">
                  <c:v>5.8369336329633397E-5</c:v>
                </c:pt>
                <c:pt idx="2845">
                  <c:v>5.8256366173736799E-5</c:v>
                </c:pt>
                <c:pt idx="2846">
                  <c:v>5.7838977227220298E-5</c:v>
                </c:pt>
                <c:pt idx="2847">
                  <c:v>5.7785251556197202E-5</c:v>
                </c:pt>
                <c:pt idx="2848">
                  <c:v>5.7700857723830302E-5</c:v>
                </c:pt>
                <c:pt idx="2849">
                  <c:v>5.7500150433043004E-5</c:v>
                </c:pt>
                <c:pt idx="2850">
                  <c:v>5.7237328292103498E-5</c:v>
                </c:pt>
                <c:pt idx="2851">
                  <c:v>5.6734352256171399E-5</c:v>
                </c:pt>
                <c:pt idx="2852">
                  <c:v>5.6003034842433401E-5</c:v>
                </c:pt>
                <c:pt idx="2853">
                  <c:v>5.6001797929639003E-5</c:v>
                </c:pt>
                <c:pt idx="2854">
                  <c:v>5.5221960792550797E-5</c:v>
                </c:pt>
                <c:pt idx="2855">
                  <c:v>5.4691048717359101E-5</c:v>
                </c:pt>
                <c:pt idx="2856">
                  <c:v>5.4406362323788899E-5</c:v>
                </c:pt>
                <c:pt idx="2857">
                  <c:v>5.37425876245834E-5</c:v>
                </c:pt>
                <c:pt idx="2858">
                  <c:v>5.3507912525674301E-5</c:v>
                </c:pt>
                <c:pt idx="2859">
                  <c:v>5.3493782615987598E-5</c:v>
                </c:pt>
                <c:pt idx="2860">
                  <c:v>5.3477688197745003E-5</c:v>
                </c:pt>
                <c:pt idx="2861">
                  <c:v>5.32674494024832E-5</c:v>
                </c:pt>
                <c:pt idx="2862">
                  <c:v>5.2527131629176397E-5</c:v>
                </c:pt>
                <c:pt idx="2863">
                  <c:v>5.2327748562675003E-5</c:v>
                </c:pt>
                <c:pt idx="2864">
                  <c:v>5.19693894602824E-5</c:v>
                </c:pt>
                <c:pt idx="2865">
                  <c:v>5.18225679115858E-5</c:v>
                </c:pt>
                <c:pt idx="2866">
                  <c:v>5.0994498451473198E-5</c:v>
                </c:pt>
                <c:pt idx="2867">
                  <c:v>5.0864953664131496E-5</c:v>
                </c:pt>
                <c:pt idx="2868">
                  <c:v>5.0318209105171297E-5</c:v>
                </c:pt>
                <c:pt idx="2869">
                  <c:v>5.0313730753259699E-5</c:v>
                </c:pt>
                <c:pt idx="2870">
                  <c:v>4.9929243687074598E-5</c:v>
                </c:pt>
                <c:pt idx="2871">
                  <c:v>4.9629372369963696E-5</c:v>
                </c:pt>
                <c:pt idx="2872">
                  <c:v>4.9507321818964597E-5</c:v>
                </c:pt>
                <c:pt idx="2873">
                  <c:v>4.93026309413835E-5</c:v>
                </c:pt>
                <c:pt idx="2874">
                  <c:v>4.9282971303910003E-5</c:v>
                </c:pt>
                <c:pt idx="2875">
                  <c:v>4.83071562484838E-5</c:v>
                </c:pt>
                <c:pt idx="2876">
                  <c:v>4.7820696636335897E-5</c:v>
                </c:pt>
                <c:pt idx="2877">
                  <c:v>4.7190565965138396E-5</c:v>
                </c:pt>
                <c:pt idx="2878">
                  <c:v>4.6407680201809901E-5</c:v>
                </c:pt>
                <c:pt idx="2879">
                  <c:v>4.6330351324286298E-5</c:v>
                </c:pt>
                <c:pt idx="2880">
                  <c:v>4.6152232243912301E-5</c:v>
                </c:pt>
                <c:pt idx="2881">
                  <c:v>4.61235213151667E-5</c:v>
                </c:pt>
                <c:pt idx="2882">
                  <c:v>4.5957989641465199E-5</c:v>
                </c:pt>
                <c:pt idx="2883">
                  <c:v>4.5773038436891498E-5</c:v>
                </c:pt>
                <c:pt idx="2884">
                  <c:v>4.5638815208803896E-5</c:v>
                </c:pt>
                <c:pt idx="2885">
                  <c:v>4.5461380068445599E-5</c:v>
                </c:pt>
                <c:pt idx="2886">
                  <c:v>4.5313270675251301E-5</c:v>
                </c:pt>
                <c:pt idx="2887">
                  <c:v>4.5285181840881699E-5</c:v>
                </c:pt>
                <c:pt idx="2888">
                  <c:v>4.49193903477862E-5</c:v>
                </c:pt>
                <c:pt idx="2889">
                  <c:v>4.4742140744347098E-5</c:v>
                </c:pt>
                <c:pt idx="2890">
                  <c:v>4.4018172047799501E-5</c:v>
                </c:pt>
                <c:pt idx="2891">
                  <c:v>4.3550255213631297E-5</c:v>
                </c:pt>
                <c:pt idx="2892">
                  <c:v>4.3083164200652397E-5</c:v>
                </c:pt>
                <c:pt idx="2893">
                  <c:v>4.29768879257608E-5</c:v>
                </c:pt>
                <c:pt idx="2894">
                  <c:v>4.27010600105859E-5</c:v>
                </c:pt>
                <c:pt idx="2895">
                  <c:v>4.2476996895857196E-5</c:v>
                </c:pt>
                <c:pt idx="2896">
                  <c:v>4.22774937760551E-5</c:v>
                </c:pt>
                <c:pt idx="2897">
                  <c:v>4.2249153921147802E-5</c:v>
                </c:pt>
                <c:pt idx="2898">
                  <c:v>4.2211333493469297E-5</c:v>
                </c:pt>
                <c:pt idx="2899">
                  <c:v>4.1570179746486199E-5</c:v>
                </c:pt>
                <c:pt idx="2900">
                  <c:v>4.1352232074132196E-5</c:v>
                </c:pt>
                <c:pt idx="2901">
                  <c:v>4.0825376345310401E-5</c:v>
                </c:pt>
                <c:pt idx="2902">
                  <c:v>4.08209198212717E-5</c:v>
                </c:pt>
                <c:pt idx="2903">
                  <c:v>4.0647810237715E-5</c:v>
                </c:pt>
                <c:pt idx="2904">
                  <c:v>4.0570201235823299E-5</c:v>
                </c:pt>
                <c:pt idx="2905">
                  <c:v>4.0505070501240004E-5</c:v>
                </c:pt>
                <c:pt idx="2906">
                  <c:v>3.9939179259818E-5</c:v>
                </c:pt>
                <c:pt idx="2907">
                  <c:v>3.9066799217835103E-5</c:v>
                </c:pt>
                <c:pt idx="2908">
                  <c:v>3.8964171835687005E-5</c:v>
                </c:pt>
                <c:pt idx="2909">
                  <c:v>3.8425190723501098E-5</c:v>
                </c:pt>
                <c:pt idx="2910">
                  <c:v>3.7612626329064396E-5</c:v>
                </c:pt>
                <c:pt idx="2911">
                  <c:v>3.7485711800400202E-5</c:v>
                </c:pt>
                <c:pt idx="2912">
                  <c:v>3.7467576476046802E-5</c:v>
                </c:pt>
                <c:pt idx="2913">
                  <c:v>3.7073950807098299E-5</c:v>
                </c:pt>
                <c:pt idx="2914">
                  <c:v>3.6939734854968299E-5</c:v>
                </c:pt>
                <c:pt idx="2915">
                  <c:v>3.6880279367323999E-5</c:v>
                </c:pt>
                <c:pt idx="2916">
                  <c:v>3.60779667971656E-5</c:v>
                </c:pt>
                <c:pt idx="2917">
                  <c:v>3.5808854590868598E-5</c:v>
                </c:pt>
                <c:pt idx="2918">
                  <c:v>3.4129225241486003E-5</c:v>
                </c:pt>
                <c:pt idx="2919">
                  <c:v>3.3727385016391101E-5</c:v>
                </c:pt>
                <c:pt idx="2920">
                  <c:v>3.3365362469339703E-5</c:v>
                </c:pt>
                <c:pt idx="2921">
                  <c:v>3.3024320146068897E-5</c:v>
                </c:pt>
                <c:pt idx="2922">
                  <c:v>3.2926902349572602E-5</c:v>
                </c:pt>
                <c:pt idx="2923">
                  <c:v>3.2672116503818001E-5</c:v>
                </c:pt>
                <c:pt idx="2924">
                  <c:v>3.0928422347642502E-5</c:v>
                </c:pt>
                <c:pt idx="2925">
                  <c:v>3.0910487112123499E-5</c:v>
                </c:pt>
                <c:pt idx="2926">
                  <c:v>3.0320872610900599E-5</c:v>
                </c:pt>
                <c:pt idx="2927">
                  <c:v>3.0148758014547598E-5</c:v>
                </c:pt>
                <c:pt idx="2928">
                  <c:v>3.00630072160857E-5</c:v>
                </c:pt>
                <c:pt idx="2929">
                  <c:v>2.9428345442283899E-5</c:v>
                </c:pt>
                <c:pt idx="2930">
                  <c:v>2.8936667149537199E-5</c:v>
                </c:pt>
                <c:pt idx="2931">
                  <c:v>2.87942548311548E-5</c:v>
                </c:pt>
                <c:pt idx="2932">
                  <c:v>2.8744541850755899E-5</c:v>
                </c:pt>
                <c:pt idx="2933">
                  <c:v>2.86200138361892E-5</c:v>
                </c:pt>
                <c:pt idx="2934">
                  <c:v>2.8572218070621599E-5</c:v>
                </c:pt>
                <c:pt idx="2935">
                  <c:v>2.84797970380168E-5</c:v>
                </c:pt>
                <c:pt idx="2936">
                  <c:v>2.84325542452279E-5</c:v>
                </c:pt>
                <c:pt idx="2937">
                  <c:v>2.8339900381979499E-5</c:v>
                </c:pt>
                <c:pt idx="2938">
                  <c:v>2.80269014183432E-5</c:v>
                </c:pt>
                <c:pt idx="2939">
                  <c:v>2.8018079319736003E-5</c:v>
                </c:pt>
                <c:pt idx="2940">
                  <c:v>2.7570475140237199E-5</c:v>
                </c:pt>
                <c:pt idx="2941">
                  <c:v>2.7568594305194E-5</c:v>
                </c:pt>
                <c:pt idx="2942">
                  <c:v>2.7496427719597698E-5</c:v>
                </c:pt>
                <c:pt idx="2943">
                  <c:v>2.7350855816621299E-5</c:v>
                </c:pt>
                <c:pt idx="2944">
                  <c:v>2.6311588953831199E-5</c:v>
                </c:pt>
                <c:pt idx="2945">
                  <c:v>2.6226416593999599E-5</c:v>
                </c:pt>
                <c:pt idx="2946">
                  <c:v>2.6170360797550499E-5</c:v>
                </c:pt>
                <c:pt idx="2947">
                  <c:v>2.5995039322879199E-5</c:v>
                </c:pt>
                <c:pt idx="2948">
                  <c:v>2.5091227144002901E-5</c:v>
                </c:pt>
                <c:pt idx="2949">
                  <c:v>2.48052310780622E-5</c:v>
                </c:pt>
                <c:pt idx="2950">
                  <c:v>2.46545678237453E-5</c:v>
                </c:pt>
                <c:pt idx="2951">
                  <c:v>2.4516035409760699E-5</c:v>
                </c:pt>
                <c:pt idx="2952">
                  <c:v>2.4459768610540801E-5</c:v>
                </c:pt>
                <c:pt idx="2953">
                  <c:v>2.4351962565560798E-5</c:v>
                </c:pt>
                <c:pt idx="2954">
                  <c:v>2.4279075660160699E-5</c:v>
                </c:pt>
                <c:pt idx="2955">
                  <c:v>2.39477049035486E-5</c:v>
                </c:pt>
                <c:pt idx="2956">
                  <c:v>2.3885188056738099E-5</c:v>
                </c:pt>
                <c:pt idx="2957">
                  <c:v>2.3742104531265799E-5</c:v>
                </c:pt>
                <c:pt idx="2958">
                  <c:v>2.3704415070824298E-5</c:v>
                </c:pt>
                <c:pt idx="2959">
                  <c:v>2.3563734430354099E-5</c:v>
                </c:pt>
                <c:pt idx="2960">
                  <c:v>2.3501688701799099E-5</c:v>
                </c:pt>
                <c:pt idx="2961">
                  <c:v>2.3422642698278698E-5</c:v>
                </c:pt>
                <c:pt idx="2962">
                  <c:v>2.3350050469161899E-5</c:v>
                </c:pt>
                <c:pt idx="2963">
                  <c:v>2.3318934836424901E-5</c:v>
                </c:pt>
                <c:pt idx="2964">
                  <c:v>2.29553515964653E-5</c:v>
                </c:pt>
                <c:pt idx="2965">
                  <c:v>2.2838930817670199E-5</c:v>
                </c:pt>
                <c:pt idx="2966">
                  <c:v>2.25734729610849E-5</c:v>
                </c:pt>
                <c:pt idx="2967">
                  <c:v>2.24186096602352E-5</c:v>
                </c:pt>
                <c:pt idx="2968">
                  <c:v>2.2296175302471999E-5</c:v>
                </c:pt>
                <c:pt idx="2969">
                  <c:v>2.2079857444623499E-5</c:v>
                </c:pt>
                <c:pt idx="2970">
                  <c:v>2.18886398215545E-5</c:v>
                </c:pt>
                <c:pt idx="2971">
                  <c:v>2.1667570763384002E-5</c:v>
                </c:pt>
                <c:pt idx="2972">
                  <c:v>2.1578292944468598E-5</c:v>
                </c:pt>
                <c:pt idx="2973">
                  <c:v>2.1295760234352201E-5</c:v>
                </c:pt>
                <c:pt idx="2974">
                  <c:v>2.12384657061193E-5</c:v>
                </c:pt>
                <c:pt idx="2975">
                  <c:v>2.1220752387307601E-5</c:v>
                </c:pt>
                <c:pt idx="2976">
                  <c:v>2.11432834476E-5</c:v>
                </c:pt>
                <c:pt idx="2977">
                  <c:v>2.10420257644728E-5</c:v>
                </c:pt>
                <c:pt idx="2978">
                  <c:v>2.0679668523371199E-5</c:v>
                </c:pt>
                <c:pt idx="2979">
                  <c:v>2.0675159248639799E-5</c:v>
                </c:pt>
                <c:pt idx="2980">
                  <c:v>2.0667624994530298E-5</c:v>
                </c:pt>
                <c:pt idx="2981">
                  <c:v>2.0646562916226699E-5</c:v>
                </c:pt>
                <c:pt idx="2982">
                  <c:v>2.0533532733679698E-5</c:v>
                </c:pt>
                <c:pt idx="2983">
                  <c:v>2.0426507035153901E-5</c:v>
                </c:pt>
                <c:pt idx="2984">
                  <c:v>2.0162484361208E-5</c:v>
                </c:pt>
                <c:pt idx="2985">
                  <c:v>2.0035016859765198E-5</c:v>
                </c:pt>
                <c:pt idx="2986">
                  <c:v>1.98970101337181E-5</c:v>
                </c:pt>
                <c:pt idx="2987">
                  <c:v>1.9875284124282199E-5</c:v>
                </c:pt>
                <c:pt idx="2988">
                  <c:v>1.98741454369156E-5</c:v>
                </c:pt>
                <c:pt idx="2989">
                  <c:v>1.9467077436274798E-5</c:v>
                </c:pt>
                <c:pt idx="2990">
                  <c:v>1.9363644241821001E-5</c:v>
                </c:pt>
                <c:pt idx="2991">
                  <c:v>1.89948277693475E-5</c:v>
                </c:pt>
                <c:pt idx="2992">
                  <c:v>1.89851052709855E-5</c:v>
                </c:pt>
                <c:pt idx="2993">
                  <c:v>1.8846953025786199E-5</c:v>
                </c:pt>
                <c:pt idx="2994">
                  <c:v>1.82096500793705E-5</c:v>
                </c:pt>
                <c:pt idx="2995">
                  <c:v>1.7960683180717799E-5</c:v>
                </c:pt>
                <c:pt idx="2996">
                  <c:v>1.77452420757618E-5</c:v>
                </c:pt>
                <c:pt idx="2997">
                  <c:v>1.7671340174274499E-5</c:v>
                </c:pt>
                <c:pt idx="2998">
                  <c:v>1.7665535779087801E-5</c:v>
                </c:pt>
                <c:pt idx="2999">
                  <c:v>1.72401778399944E-5</c:v>
                </c:pt>
                <c:pt idx="3000">
                  <c:v>1.706514012767E-5</c:v>
                </c:pt>
                <c:pt idx="3001">
                  <c:v>1.6849757230374999E-5</c:v>
                </c:pt>
                <c:pt idx="3002">
                  <c:v>1.65532910614274E-5</c:v>
                </c:pt>
                <c:pt idx="3003">
                  <c:v>1.6501926438650099E-5</c:v>
                </c:pt>
                <c:pt idx="3004">
                  <c:v>1.63543427333934E-5</c:v>
                </c:pt>
                <c:pt idx="3005">
                  <c:v>1.62917513080174E-5</c:v>
                </c:pt>
                <c:pt idx="3006">
                  <c:v>1.6257630704785701E-5</c:v>
                </c:pt>
                <c:pt idx="3007">
                  <c:v>1.57647373271175E-5</c:v>
                </c:pt>
                <c:pt idx="3008">
                  <c:v>1.57146459969226E-5</c:v>
                </c:pt>
                <c:pt idx="3009">
                  <c:v>1.52661777974572E-5</c:v>
                </c:pt>
                <c:pt idx="3010">
                  <c:v>1.5253604942699899E-5</c:v>
                </c:pt>
                <c:pt idx="3011">
                  <c:v>1.52387547132093E-5</c:v>
                </c:pt>
                <c:pt idx="3012">
                  <c:v>1.52142847582581E-5</c:v>
                </c:pt>
                <c:pt idx="3013">
                  <c:v>1.51926915350487E-5</c:v>
                </c:pt>
                <c:pt idx="3014">
                  <c:v>1.50756513903616E-5</c:v>
                </c:pt>
                <c:pt idx="3015">
                  <c:v>1.49173820318538E-5</c:v>
                </c:pt>
                <c:pt idx="3016">
                  <c:v>1.48610870382981E-5</c:v>
                </c:pt>
                <c:pt idx="3017">
                  <c:v>1.4753204595763199E-5</c:v>
                </c:pt>
                <c:pt idx="3018">
                  <c:v>1.46296151797287E-5</c:v>
                </c:pt>
                <c:pt idx="3019">
                  <c:v>1.4407393791771001E-5</c:v>
                </c:pt>
                <c:pt idx="3020">
                  <c:v>1.42884027809487E-5</c:v>
                </c:pt>
                <c:pt idx="3021">
                  <c:v>1.4080641449254499E-5</c:v>
                </c:pt>
                <c:pt idx="3022">
                  <c:v>1.3841076906828699E-5</c:v>
                </c:pt>
                <c:pt idx="3023">
                  <c:v>1.3280744497024E-5</c:v>
                </c:pt>
                <c:pt idx="3024">
                  <c:v>1.3218780622992199E-5</c:v>
                </c:pt>
                <c:pt idx="3025">
                  <c:v>1.30307626022841E-5</c:v>
                </c:pt>
                <c:pt idx="3026">
                  <c:v>1.2912273632537099E-5</c:v>
                </c:pt>
                <c:pt idx="3027">
                  <c:v>1.27739276649663E-5</c:v>
                </c:pt>
                <c:pt idx="3028">
                  <c:v>1.2766540748998499E-5</c:v>
                </c:pt>
                <c:pt idx="3029">
                  <c:v>1.26736458696541E-5</c:v>
                </c:pt>
                <c:pt idx="3030">
                  <c:v>1.26166705740616E-5</c:v>
                </c:pt>
                <c:pt idx="3031">
                  <c:v>1.25755577755626E-5</c:v>
                </c:pt>
                <c:pt idx="3032">
                  <c:v>1.2566119949042299E-5</c:v>
                </c:pt>
                <c:pt idx="3033">
                  <c:v>1.2472165508370399E-5</c:v>
                </c:pt>
                <c:pt idx="3034">
                  <c:v>1.24265661725076E-5</c:v>
                </c:pt>
                <c:pt idx="3035">
                  <c:v>1.2407885151333199E-5</c:v>
                </c:pt>
                <c:pt idx="3036">
                  <c:v>1.22572801046772E-5</c:v>
                </c:pt>
                <c:pt idx="3037">
                  <c:v>1.21967168524861E-5</c:v>
                </c:pt>
                <c:pt idx="3038">
                  <c:v>1.21876073535532E-5</c:v>
                </c:pt>
                <c:pt idx="3039">
                  <c:v>1.2139467798988299E-5</c:v>
                </c:pt>
                <c:pt idx="3040">
                  <c:v>1.2025687283312399E-5</c:v>
                </c:pt>
                <c:pt idx="3041">
                  <c:v>1.1889353118022001E-5</c:v>
                </c:pt>
                <c:pt idx="3042">
                  <c:v>1.18613152153557E-5</c:v>
                </c:pt>
                <c:pt idx="3043">
                  <c:v>1.18202615340124E-5</c:v>
                </c:pt>
                <c:pt idx="3044">
                  <c:v>1.1759208973671799E-5</c:v>
                </c:pt>
                <c:pt idx="3045">
                  <c:v>1.17428444355028E-5</c:v>
                </c:pt>
                <c:pt idx="3046">
                  <c:v>1.1732020539057001E-5</c:v>
                </c:pt>
                <c:pt idx="3047">
                  <c:v>1.15089678729419E-5</c:v>
                </c:pt>
                <c:pt idx="3048">
                  <c:v>1.1485042705317001E-5</c:v>
                </c:pt>
                <c:pt idx="3049">
                  <c:v>1.13323312689317E-5</c:v>
                </c:pt>
                <c:pt idx="3050">
                  <c:v>1.10245346149895E-5</c:v>
                </c:pt>
                <c:pt idx="3051">
                  <c:v>1.10131277324399E-5</c:v>
                </c:pt>
                <c:pt idx="3052">
                  <c:v>1.08968697531964E-5</c:v>
                </c:pt>
                <c:pt idx="3053">
                  <c:v>1.08666290543624E-5</c:v>
                </c:pt>
                <c:pt idx="3054">
                  <c:v>1.0749943612609099E-5</c:v>
                </c:pt>
                <c:pt idx="3055">
                  <c:v>1.04986620499403E-5</c:v>
                </c:pt>
                <c:pt idx="3056">
                  <c:v>1.0491784451005499E-5</c:v>
                </c:pt>
                <c:pt idx="3057">
                  <c:v>1.04703731267364E-5</c:v>
                </c:pt>
                <c:pt idx="3058">
                  <c:v>1.0353599463996899E-5</c:v>
                </c:pt>
                <c:pt idx="3059">
                  <c:v>1.01951554825064E-5</c:v>
                </c:pt>
                <c:pt idx="3060">
                  <c:v>9.8105583674623597E-6</c:v>
                </c:pt>
                <c:pt idx="3061">
                  <c:v>9.7769279818749106E-6</c:v>
                </c:pt>
                <c:pt idx="3062">
                  <c:v>9.7576939879218099E-6</c:v>
                </c:pt>
                <c:pt idx="3063">
                  <c:v>9.5280647656181793E-6</c:v>
                </c:pt>
                <c:pt idx="3064">
                  <c:v>9.4910583356977407E-6</c:v>
                </c:pt>
                <c:pt idx="3065">
                  <c:v>9.3649186965194497E-6</c:v>
                </c:pt>
                <c:pt idx="3066">
                  <c:v>9.3458229457610304E-6</c:v>
                </c:pt>
                <c:pt idx="3067">
                  <c:v>9.2267200670903498E-6</c:v>
                </c:pt>
                <c:pt idx="3068">
                  <c:v>9.1784486357937601E-6</c:v>
                </c:pt>
                <c:pt idx="3069">
                  <c:v>9.1601978056132793E-6</c:v>
                </c:pt>
                <c:pt idx="3070">
                  <c:v>9.1481288109207492E-6</c:v>
                </c:pt>
                <c:pt idx="3071">
                  <c:v>8.9490777099854296E-6</c:v>
                </c:pt>
                <c:pt idx="3072">
                  <c:v>8.7101361714303493E-6</c:v>
                </c:pt>
                <c:pt idx="3073">
                  <c:v>8.6869640654185804E-6</c:v>
                </c:pt>
                <c:pt idx="3074">
                  <c:v>8.6567142716376094E-6</c:v>
                </c:pt>
                <c:pt idx="3075">
                  <c:v>8.6015988927101699E-6</c:v>
                </c:pt>
                <c:pt idx="3076">
                  <c:v>8.5475221567321603E-6</c:v>
                </c:pt>
                <c:pt idx="3077">
                  <c:v>8.4282864918350191E-6</c:v>
                </c:pt>
                <c:pt idx="3078">
                  <c:v>8.3950735643156804E-6</c:v>
                </c:pt>
                <c:pt idx="3079">
                  <c:v>8.3451232057996094E-6</c:v>
                </c:pt>
                <c:pt idx="3080">
                  <c:v>8.3250561146996898E-6</c:v>
                </c:pt>
                <c:pt idx="3081">
                  <c:v>8.2091446529375406E-6</c:v>
                </c:pt>
                <c:pt idx="3082">
                  <c:v>8.1480657172505693E-6</c:v>
                </c:pt>
                <c:pt idx="3083">
                  <c:v>8.0658110164222291E-6</c:v>
                </c:pt>
                <c:pt idx="3084">
                  <c:v>7.9858427852741392E-6</c:v>
                </c:pt>
                <c:pt idx="3085">
                  <c:v>7.9643350545666197E-6</c:v>
                </c:pt>
                <c:pt idx="3086">
                  <c:v>7.9641695265309005E-6</c:v>
                </c:pt>
                <c:pt idx="3087">
                  <c:v>7.8946468420326693E-6</c:v>
                </c:pt>
                <c:pt idx="3088">
                  <c:v>7.8465955084539002E-6</c:v>
                </c:pt>
                <c:pt idx="3089">
                  <c:v>7.8371740528382395E-6</c:v>
                </c:pt>
                <c:pt idx="3090">
                  <c:v>7.7805843829992193E-6</c:v>
                </c:pt>
                <c:pt idx="3091">
                  <c:v>7.7387512646964802E-6</c:v>
                </c:pt>
                <c:pt idx="3092">
                  <c:v>7.6914175224373998E-6</c:v>
                </c:pt>
                <c:pt idx="3093">
                  <c:v>7.6713495218427903E-6</c:v>
                </c:pt>
                <c:pt idx="3094">
                  <c:v>7.6424721555667895E-6</c:v>
                </c:pt>
                <c:pt idx="3095">
                  <c:v>7.6116311902296696E-6</c:v>
                </c:pt>
                <c:pt idx="3096">
                  <c:v>7.5477678365132297E-6</c:v>
                </c:pt>
                <c:pt idx="3097">
                  <c:v>7.4942672654287898E-6</c:v>
                </c:pt>
                <c:pt idx="3098">
                  <c:v>7.4800941547437097E-6</c:v>
                </c:pt>
                <c:pt idx="3099">
                  <c:v>7.3360711212444602E-6</c:v>
                </c:pt>
                <c:pt idx="3100">
                  <c:v>7.2361685852229096E-6</c:v>
                </c:pt>
                <c:pt idx="3101">
                  <c:v>7.2317584454140203E-6</c:v>
                </c:pt>
                <c:pt idx="3102">
                  <c:v>7.1495510383101595E-6</c:v>
                </c:pt>
                <c:pt idx="3103">
                  <c:v>7.0953515205474096E-6</c:v>
                </c:pt>
                <c:pt idx="3104">
                  <c:v>7.0342398430511796E-6</c:v>
                </c:pt>
                <c:pt idx="3105">
                  <c:v>6.9900565904390499E-6</c:v>
                </c:pt>
                <c:pt idx="3106">
                  <c:v>6.9792108661204102E-6</c:v>
                </c:pt>
                <c:pt idx="3107">
                  <c:v>6.7437226789479601E-6</c:v>
                </c:pt>
                <c:pt idx="3108">
                  <c:v>6.6404863900970701E-6</c:v>
                </c:pt>
                <c:pt idx="3109">
                  <c:v>6.64015033180476E-6</c:v>
                </c:pt>
                <c:pt idx="3110">
                  <c:v>6.6241741478734201E-6</c:v>
                </c:pt>
                <c:pt idx="3111">
                  <c:v>6.6046914071193896E-6</c:v>
                </c:pt>
                <c:pt idx="3112">
                  <c:v>6.6007969508063996E-6</c:v>
                </c:pt>
                <c:pt idx="3113">
                  <c:v>6.57211376164923E-6</c:v>
                </c:pt>
                <c:pt idx="3114">
                  <c:v>6.5045696828747202E-6</c:v>
                </c:pt>
                <c:pt idx="3115">
                  <c:v>6.4882592596404695E-6</c:v>
                </c:pt>
                <c:pt idx="3116">
                  <c:v>6.4151240621868098E-6</c:v>
                </c:pt>
                <c:pt idx="3117">
                  <c:v>6.3759002841834402E-6</c:v>
                </c:pt>
                <c:pt idx="3118">
                  <c:v>6.3488619161944396E-6</c:v>
                </c:pt>
                <c:pt idx="3119">
                  <c:v>6.2381318457482797E-6</c:v>
                </c:pt>
                <c:pt idx="3120">
                  <c:v>6.00171915721148E-6</c:v>
                </c:pt>
                <c:pt idx="3121">
                  <c:v>5.9558042266871797E-6</c:v>
                </c:pt>
                <c:pt idx="3122">
                  <c:v>5.9502553995116597E-6</c:v>
                </c:pt>
                <c:pt idx="3123">
                  <c:v>5.94550738242106E-6</c:v>
                </c:pt>
                <c:pt idx="3124">
                  <c:v>5.9409162531665103E-6</c:v>
                </c:pt>
                <c:pt idx="3125">
                  <c:v>5.7726192608242897E-6</c:v>
                </c:pt>
                <c:pt idx="3126">
                  <c:v>5.7459178606222799E-6</c:v>
                </c:pt>
                <c:pt idx="3127">
                  <c:v>5.6545245570305303E-6</c:v>
                </c:pt>
                <c:pt idx="3128">
                  <c:v>5.5969258028198999E-6</c:v>
                </c:pt>
                <c:pt idx="3129">
                  <c:v>5.4698175517842199E-6</c:v>
                </c:pt>
                <c:pt idx="3130">
                  <c:v>5.2705527195939803E-6</c:v>
                </c:pt>
                <c:pt idx="3131">
                  <c:v>5.2468358262558502E-6</c:v>
                </c:pt>
                <c:pt idx="3132">
                  <c:v>5.1872134463337699E-6</c:v>
                </c:pt>
                <c:pt idx="3133">
                  <c:v>5.0839958021242595E-6</c:v>
                </c:pt>
                <c:pt idx="3134">
                  <c:v>5.0597282097442101E-6</c:v>
                </c:pt>
                <c:pt idx="3135">
                  <c:v>5.0356593419564896E-6</c:v>
                </c:pt>
                <c:pt idx="3136">
                  <c:v>4.9570435294299395E-6</c:v>
                </c:pt>
                <c:pt idx="3137">
                  <c:v>4.9420505092712102E-6</c:v>
                </c:pt>
                <c:pt idx="3138">
                  <c:v>4.93215566166327E-6</c:v>
                </c:pt>
                <c:pt idx="3139">
                  <c:v>4.8929318836599097E-6</c:v>
                </c:pt>
                <c:pt idx="3140">
                  <c:v>4.8880897338676698E-6</c:v>
                </c:pt>
                <c:pt idx="3141">
                  <c:v>4.8326965043088396E-6</c:v>
                </c:pt>
                <c:pt idx="3142">
                  <c:v>4.8206134124484396E-6</c:v>
                </c:pt>
                <c:pt idx="3143">
                  <c:v>4.7840776460361701E-6</c:v>
                </c:pt>
                <c:pt idx="3144">
                  <c:v>4.64925824417151E-6</c:v>
                </c:pt>
                <c:pt idx="3145">
                  <c:v>4.60086403109017E-6</c:v>
                </c:pt>
                <c:pt idx="3146">
                  <c:v>4.5978008529345996E-6</c:v>
                </c:pt>
                <c:pt idx="3147">
                  <c:v>4.5841188693884802E-6</c:v>
                </c:pt>
                <c:pt idx="3148">
                  <c:v>4.5458318709279402E-6</c:v>
                </c:pt>
                <c:pt idx="3149">
                  <c:v>4.5303472688829103E-6</c:v>
                </c:pt>
                <c:pt idx="3150">
                  <c:v>4.4707808228849899E-6</c:v>
                </c:pt>
                <c:pt idx="3151">
                  <c:v>4.4393132156983501E-6</c:v>
                </c:pt>
                <c:pt idx="3152">
                  <c:v>4.4150365283712702E-6</c:v>
                </c:pt>
                <c:pt idx="3153">
                  <c:v>4.3933646338700799E-6</c:v>
                </c:pt>
                <c:pt idx="3154">
                  <c:v>4.3908739826292697E-6</c:v>
                </c:pt>
                <c:pt idx="3155">
                  <c:v>4.3821905819641003E-6</c:v>
                </c:pt>
                <c:pt idx="3156">
                  <c:v>4.3747031668317496E-6</c:v>
                </c:pt>
                <c:pt idx="3157">
                  <c:v>4.35710444435244E-6</c:v>
                </c:pt>
                <c:pt idx="3158">
                  <c:v>4.2853653212660001E-6</c:v>
                </c:pt>
                <c:pt idx="3159">
                  <c:v>4.2827150537050295E-6</c:v>
                </c:pt>
                <c:pt idx="3160">
                  <c:v>4.2270239646313695E-6</c:v>
                </c:pt>
                <c:pt idx="3161">
                  <c:v>4.20408287027385E-6</c:v>
                </c:pt>
                <c:pt idx="3162">
                  <c:v>4.1260122998210102E-6</c:v>
                </c:pt>
                <c:pt idx="3163">
                  <c:v>4.0745885598880696E-6</c:v>
                </c:pt>
                <c:pt idx="3164">
                  <c:v>4.0734730646363502E-6</c:v>
                </c:pt>
                <c:pt idx="3165">
                  <c:v>4.0278855522046797E-6</c:v>
                </c:pt>
                <c:pt idx="3166">
                  <c:v>4.01141960537643E-6</c:v>
                </c:pt>
                <c:pt idx="3167">
                  <c:v>3.9828400986152701E-6</c:v>
                </c:pt>
                <c:pt idx="3168">
                  <c:v>3.9777405618224301E-6</c:v>
                </c:pt>
                <c:pt idx="3169">
                  <c:v>3.9542296690342499E-6</c:v>
                </c:pt>
                <c:pt idx="3170">
                  <c:v>3.8848461372254002E-6</c:v>
                </c:pt>
                <c:pt idx="3171">
                  <c:v>3.78581421500712E-6</c:v>
                </c:pt>
                <c:pt idx="3172">
                  <c:v>3.72598742615082E-6</c:v>
                </c:pt>
                <c:pt idx="3173">
                  <c:v>3.7240836263663398E-6</c:v>
                </c:pt>
                <c:pt idx="3174">
                  <c:v>3.6526344047160798E-6</c:v>
                </c:pt>
                <c:pt idx="3175">
                  <c:v>3.6296312373451698E-6</c:v>
                </c:pt>
                <c:pt idx="3176">
                  <c:v>3.5742364161706098E-6</c:v>
                </c:pt>
                <c:pt idx="3177">
                  <c:v>3.51594439962355E-6</c:v>
                </c:pt>
                <c:pt idx="3178">
                  <c:v>3.4579650218802301E-6</c:v>
                </c:pt>
                <c:pt idx="3179">
                  <c:v>3.42869657288247E-6</c:v>
                </c:pt>
                <c:pt idx="3180">
                  <c:v>3.3572450774954598E-6</c:v>
                </c:pt>
                <c:pt idx="3181">
                  <c:v>3.3048911518562801E-6</c:v>
                </c:pt>
                <c:pt idx="3182">
                  <c:v>3.2590612590865901E-6</c:v>
                </c:pt>
                <c:pt idx="3183">
                  <c:v>3.2506718525837599E-6</c:v>
                </c:pt>
                <c:pt idx="3184">
                  <c:v>3.2265240861306699E-6</c:v>
                </c:pt>
                <c:pt idx="3185">
                  <c:v>3.18174420499417E-6</c:v>
                </c:pt>
                <c:pt idx="3186">
                  <c:v>3.1815561669645801E-6</c:v>
                </c:pt>
                <c:pt idx="3187">
                  <c:v>3.17015746986726E-6</c:v>
                </c:pt>
                <c:pt idx="3188">
                  <c:v>3.1122447126108501E-6</c:v>
                </c:pt>
                <c:pt idx="3189">
                  <c:v>3.0973826596891698E-6</c:v>
                </c:pt>
                <c:pt idx="3190">
                  <c:v>3.0688740935147499E-6</c:v>
                </c:pt>
                <c:pt idx="3191">
                  <c:v>3.00951796816662E-6</c:v>
                </c:pt>
                <c:pt idx="3192">
                  <c:v>2.9784928301523901E-6</c:v>
                </c:pt>
                <c:pt idx="3193">
                  <c:v>2.9418629310384901E-6</c:v>
                </c:pt>
                <c:pt idx="3194">
                  <c:v>2.9025393359916098E-6</c:v>
                </c:pt>
                <c:pt idx="3195">
                  <c:v>2.8730030408041801E-6</c:v>
                </c:pt>
                <c:pt idx="3196">
                  <c:v>2.8288502562645598E-6</c:v>
                </c:pt>
                <c:pt idx="3197">
                  <c:v>2.80103472505289E-6</c:v>
                </c:pt>
                <c:pt idx="3198">
                  <c:v>2.7979906462860501E-6</c:v>
                </c:pt>
                <c:pt idx="3199">
                  <c:v>2.7897713152924599E-6</c:v>
                </c:pt>
                <c:pt idx="3200">
                  <c:v>2.7762155241362099E-6</c:v>
                </c:pt>
                <c:pt idx="3201">
                  <c:v>2.77357162303815E-6</c:v>
                </c:pt>
                <c:pt idx="3202">
                  <c:v>2.7239441351412101E-6</c:v>
                </c:pt>
                <c:pt idx="3203">
                  <c:v>2.7052019504480999E-6</c:v>
                </c:pt>
                <c:pt idx="3204">
                  <c:v>2.6883362806984198E-6</c:v>
                </c:pt>
                <c:pt idx="3205">
                  <c:v>2.6863965558732199E-6</c:v>
                </c:pt>
                <c:pt idx="3206">
                  <c:v>2.66823803940497E-6</c:v>
                </c:pt>
                <c:pt idx="3207">
                  <c:v>2.6673199045035298E-6</c:v>
                </c:pt>
                <c:pt idx="3208">
                  <c:v>2.5710005502332899E-6</c:v>
                </c:pt>
                <c:pt idx="3209">
                  <c:v>2.5648357677710001E-6</c:v>
                </c:pt>
                <c:pt idx="3210">
                  <c:v>2.5614697278797398E-6</c:v>
                </c:pt>
                <c:pt idx="3211">
                  <c:v>2.5432775601075298E-6</c:v>
                </c:pt>
                <c:pt idx="3212">
                  <c:v>2.5288827600888899E-6</c:v>
                </c:pt>
                <c:pt idx="3213">
                  <c:v>2.5147808173642299E-6</c:v>
                </c:pt>
                <c:pt idx="3214">
                  <c:v>2.4884429876692602E-6</c:v>
                </c:pt>
                <c:pt idx="3215">
                  <c:v>2.4836899683577898E-6</c:v>
                </c:pt>
                <c:pt idx="3216">
                  <c:v>2.4653379568917397E-6</c:v>
                </c:pt>
                <c:pt idx="3217">
                  <c:v>2.3262816739588701E-6</c:v>
                </c:pt>
                <c:pt idx="3218">
                  <c:v>2.3162031084211801E-6</c:v>
                </c:pt>
                <c:pt idx="3219">
                  <c:v>2.2804629224992797E-6</c:v>
                </c:pt>
                <c:pt idx="3220">
                  <c:v>2.26931592806068E-6</c:v>
                </c:pt>
                <c:pt idx="3221">
                  <c:v>2.2642868771072198E-6</c:v>
                </c:pt>
                <c:pt idx="3222">
                  <c:v>2.2376652850652998E-6</c:v>
                </c:pt>
                <c:pt idx="3223">
                  <c:v>2.2051360701880198E-6</c:v>
                </c:pt>
                <c:pt idx="3224">
                  <c:v>2.1874118374398698E-6</c:v>
                </c:pt>
                <c:pt idx="3225">
                  <c:v>2.17289198189974E-6</c:v>
                </c:pt>
                <c:pt idx="3226">
                  <c:v>2.1660364382114498E-6</c:v>
                </c:pt>
                <c:pt idx="3227">
                  <c:v>2.0586739992722899E-6</c:v>
                </c:pt>
                <c:pt idx="3228">
                  <c:v>2.0396466879901701E-6</c:v>
                </c:pt>
                <c:pt idx="3229">
                  <c:v>2.0101876998523898E-6</c:v>
                </c:pt>
                <c:pt idx="3230">
                  <c:v>1.9957326458097698E-6</c:v>
                </c:pt>
                <c:pt idx="3231">
                  <c:v>1.9738715764106002E-6</c:v>
                </c:pt>
                <c:pt idx="3232">
                  <c:v>1.9362803413969198E-6</c:v>
                </c:pt>
                <c:pt idx="3233">
                  <c:v>1.90657465282129E-6</c:v>
                </c:pt>
                <c:pt idx="3234">
                  <c:v>1.8587589920571199E-6</c:v>
                </c:pt>
                <c:pt idx="3235">
                  <c:v>1.8504464378565899E-6</c:v>
                </c:pt>
                <c:pt idx="3236">
                  <c:v>1.79616188233922E-6</c:v>
                </c:pt>
                <c:pt idx="3237">
                  <c:v>1.7340905742457799E-6</c:v>
                </c:pt>
                <c:pt idx="3238">
                  <c:v>1.71969611528766E-6</c:v>
                </c:pt>
                <c:pt idx="3239">
                  <c:v>1.7074643210435199E-6</c:v>
                </c:pt>
                <c:pt idx="3240">
                  <c:v>1.6752860574342799E-6</c:v>
                </c:pt>
                <c:pt idx="3241">
                  <c:v>1.6285770243484899E-6</c:v>
                </c:pt>
                <c:pt idx="3242">
                  <c:v>1.61338005000289E-6</c:v>
                </c:pt>
                <c:pt idx="3243">
                  <c:v>1.6119691963467599E-6</c:v>
                </c:pt>
                <c:pt idx="3244">
                  <c:v>1.59317619363719E-6</c:v>
                </c:pt>
                <c:pt idx="3245">
                  <c:v>1.58118882609415E-6</c:v>
                </c:pt>
                <c:pt idx="3246">
                  <c:v>1.5768914636282699E-6</c:v>
                </c:pt>
                <c:pt idx="3247">
                  <c:v>1.5588872201988099E-6</c:v>
                </c:pt>
                <c:pt idx="3248">
                  <c:v>1.5234206784953099E-6</c:v>
                </c:pt>
                <c:pt idx="3249">
                  <c:v>1.5123611092349199E-6</c:v>
                </c:pt>
                <c:pt idx="3250">
                  <c:v>1.43672627928026E-6</c:v>
                </c:pt>
                <c:pt idx="3251">
                  <c:v>1.43185093293141E-6</c:v>
                </c:pt>
                <c:pt idx="3252">
                  <c:v>1.4299955637397901E-6</c:v>
                </c:pt>
                <c:pt idx="3253">
                  <c:v>1.4243521491152899E-6</c:v>
                </c:pt>
                <c:pt idx="3254">
                  <c:v>1.4032464150659499E-6</c:v>
                </c:pt>
                <c:pt idx="3255">
                  <c:v>1.39609676352848E-6</c:v>
                </c:pt>
                <c:pt idx="3256">
                  <c:v>1.3756988437307899E-6</c:v>
                </c:pt>
                <c:pt idx="3257">
                  <c:v>1.3546149375542899E-6</c:v>
                </c:pt>
                <c:pt idx="3258">
                  <c:v>1.3383396435529E-6</c:v>
                </c:pt>
                <c:pt idx="3259">
                  <c:v>1.31516958390421E-6</c:v>
                </c:pt>
                <c:pt idx="3260">
                  <c:v>1.2890603784398999E-6</c:v>
                </c:pt>
                <c:pt idx="3261">
                  <c:v>1.2481144722187299E-6</c:v>
                </c:pt>
                <c:pt idx="3262">
                  <c:v>1.2465502550185199E-6</c:v>
                </c:pt>
                <c:pt idx="3263">
                  <c:v>1.2442067145457301E-6</c:v>
                </c:pt>
                <c:pt idx="3264">
                  <c:v>1.24178768601269E-6</c:v>
                </c:pt>
                <c:pt idx="3265">
                  <c:v>1.2212510682729799E-6</c:v>
                </c:pt>
                <c:pt idx="3266">
                  <c:v>1.20966944905376E-6</c:v>
                </c:pt>
                <c:pt idx="3267">
                  <c:v>1.20765082556318E-6</c:v>
                </c:pt>
                <c:pt idx="3268">
                  <c:v>1.20027141292667E-6</c:v>
                </c:pt>
                <c:pt idx="3269">
                  <c:v>1.15843658932135E-6</c:v>
                </c:pt>
                <c:pt idx="3270">
                  <c:v>1.1549424243639799E-6</c:v>
                </c:pt>
                <c:pt idx="3271">
                  <c:v>1.1493847296151199E-6</c:v>
                </c:pt>
                <c:pt idx="3272">
                  <c:v>1.13418752789585E-6</c:v>
                </c:pt>
                <c:pt idx="3273">
                  <c:v>1.1104719987997701E-6</c:v>
                </c:pt>
                <c:pt idx="3274">
                  <c:v>1.1007321063516399E-6</c:v>
                </c:pt>
                <c:pt idx="3275">
                  <c:v>1.0986009328917101E-6</c:v>
                </c:pt>
                <c:pt idx="3276">
                  <c:v>1.0823687262018201E-6</c:v>
                </c:pt>
                <c:pt idx="3277">
                  <c:v>1.0571350230748101E-6</c:v>
                </c:pt>
                <c:pt idx="3278">
                  <c:v>1.04996536265389E-6</c:v>
                </c:pt>
                <c:pt idx="3279">
                  <c:v>1.04966511571547E-6</c:v>
                </c:pt>
                <c:pt idx="3280">
                  <c:v>1.0392668627901001E-6</c:v>
                </c:pt>
                <c:pt idx="3281">
                  <c:v>1.0298178949597099E-6</c:v>
                </c:pt>
                <c:pt idx="3282">
                  <c:v>1.02588921890856E-6</c:v>
                </c:pt>
                <c:pt idx="3283">
                  <c:v>1.0102787655341699E-6</c:v>
                </c:pt>
                <c:pt idx="3284">
                  <c:v>1.00547197234846E-6</c:v>
                </c:pt>
                <c:pt idx="3285">
                  <c:v>1.0046413763120701E-6</c:v>
                </c:pt>
                <c:pt idx="3286">
                  <c:v>9.8727389286068501E-7</c:v>
                </c:pt>
                <c:pt idx="3287">
                  <c:v>9.8181840257893803E-7</c:v>
                </c:pt>
                <c:pt idx="3288">
                  <c:v>9.7106101293320492E-7</c:v>
                </c:pt>
                <c:pt idx="3289">
                  <c:v>9.51039396568376E-7</c:v>
                </c:pt>
                <c:pt idx="3290">
                  <c:v>9.3368794296111404E-7</c:v>
                </c:pt>
                <c:pt idx="3291">
                  <c:v>9.2992792133372901E-7</c:v>
                </c:pt>
                <c:pt idx="3292">
                  <c:v>9.0269571728640596E-7</c:v>
                </c:pt>
                <c:pt idx="3293">
                  <c:v>8.9574530193203796E-7</c:v>
                </c:pt>
                <c:pt idx="3294">
                  <c:v>8.7941430138016596E-7</c:v>
                </c:pt>
                <c:pt idx="3295">
                  <c:v>8.7080451294241399E-7</c:v>
                </c:pt>
                <c:pt idx="3296">
                  <c:v>8.6647997932232101E-7</c:v>
                </c:pt>
                <c:pt idx="3297">
                  <c:v>8.5078613665245897E-7</c:v>
                </c:pt>
                <c:pt idx="3298">
                  <c:v>8.3772840753226795E-7</c:v>
                </c:pt>
                <c:pt idx="3299">
                  <c:v>8.3301978293093302E-7</c:v>
                </c:pt>
                <c:pt idx="3300">
                  <c:v>8.3039748233204602E-7</c:v>
                </c:pt>
                <c:pt idx="3301">
                  <c:v>8.1022335507441301E-7</c:v>
                </c:pt>
                <c:pt idx="3302">
                  <c:v>8.0653381928641497E-7</c:v>
                </c:pt>
                <c:pt idx="3303">
                  <c:v>8.0585505202179796E-7</c:v>
                </c:pt>
                <c:pt idx="3304">
                  <c:v>8.05627564659517E-7</c:v>
                </c:pt>
                <c:pt idx="3305">
                  <c:v>7.9547180575900701E-7</c:v>
                </c:pt>
                <c:pt idx="3306">
                  <c:v>7.9276713904619101E-7</c:v>
                </c:pt>
                <c:pt idx="3307">
                  <c:v>7.5915824027106303E-7</c:v>
                </c:pt>
                <c:pt idx="3308">
                  <c:v>7.53008350784512E-7</c:v>
                </c:pt>
                <c:pt idx="3309">
                  <c:v>7.49102355257492E-7</c:v>
                </c:pt>
                <c:pt idx="3310">
                  <c:v>7.3695019864317104E-7</c:v>
                </c:pt>
                <c:pt idx="3311">
                  <c:v>7.3454265248074101E-7</c:v>
                </c:pt>
                <c:pt idx="3312">
                  <c:v>7.28816246464703E-7</c:v>
                </c:pt>
                <c:pt idx="3313">
                  <c:v>7.1585066052648503E-7</c:v>
                </c:pt>
                <c:pt idx="3314">
                  <c:v>6.9673353664256897E-7</c:v>
                </c:pt>
                <c:pt idx="3315">
                  <c:v>6.8793497121077994E-7</c:v>
                </c:pt>
                <c:pt idx="3316">
                  <c:v>6.8480409254334497E-7</c:v>
                </c:pt>
                <c:pt idx="3317">
                  <c:v>6.74416298807046E-7</c:v>
                </c:pt>
                <c:pt idx="3318">
                  <c:v>6.68189898078708E-7</c:v>
                </c:pt>
                <c:pt idx="3319">
                  <c:v>6.5031179019570097E-7</c:v>
                </c:pt>
                <c:pt idx="3320">
                  <c:v>6.4585168502162602E-7</c:v>
                </c:pt>
                <c:pt idx="3321">
                  <c:v>6.2896714325688695E-7</c:v>
                </c:pt>
                <c:pt idx="3322">
                  <c:v>6.2598758177045997E-7</c:v>
                </c:pt>
                <c:pt idx="3323">
                  <c:v>6.1462759504138397E-7</c:v>
                </c:pt>
                <c:pt idx="3324">
                  <c:v>5.9377288152973104E-7</c:v>
                </c:pt>
                <c:pt idx="3325">
                  <c:v>5.8689590787253099E-7</c:v>
                </c:pt>
                <c:pt idx="3326">
                  <c:v>5.8634350352804198E-7</c:v>
                </c:pt>
                <c:pt idx="3327">
                  <c:v>5.8182064321954396E-7</c:v>
                </c:pt>
                <c:pt idx="3328">
                  <c:v>5.6682409876884797E-7</c:v>
                </c:pt>
                <c:pt idx="3329">
                  <c:v>5.63497735583951E-7</c:v>
                </c:pt>
                <c:pt idx="3330">
                  <c:v>5.5359612360916799E-7</c:v>
                </c:pt>
                <c:pt idx="3331">
                  <c:v>5.3268183819454904E-7</c:v>
                </c:pt>
                <c:pt idx="3332">
                  <c:v>5.2401009043023805E-7</c:v>
                </c:pt>
                <c:pt idx="3333">
                  <c:v>5.2081526291658499E-7</c:v>
                </c:pt>
                <c:pt idx="3334">
                  <c:v>5.2050921794943903E-7</c:v>
                </c:pt>
                <c:pt idx="3335">
                  <c:v>5.1719200655497801E-7</c:v>
                </c:pt>
                <c:pt idx="3336">
                  <c:v>5.1188476390962002E-7</c:v>
                </c:pt>
                <c:pt idx="3337">
                  <c:v>5.0035407639370501E-7</c:v>
                </c:pt>
                <c:pt idx="3338">
                  <c:v>4.8858242962523903E-7</c:v>
                </c:pt>
                <c:pt idx="3339">
                  <c:v>4.8823955012267096E-7</c:v>
                </c:pt>
                <c:pt idx="3340">
                  <c:v>4.8524407247896296E-7</c:v>
                </c:pt>
                <c:pt idx="3341">
                  <c:v>4.80548294490291E-7</c:v>
                </c:pt>
                <c:pt idx="3342">
                  <c:v>4.5396009795695099E-7</c:v>
                </c:pt>
                <c:pt idx="3343">
                  <c:v>4.5249910840539098E-7</c:v>
                </c:pt>
                <c:pt idx="3344">
                  <c:v>4.4219302708370399E-7</c:v>
                </c:pt>
                <c:pt idx="3345">
                  <c:v>4.3740342903220201E-7</c:v>
                </c:pt>
                <c:pt idx="3346">
                  <c:v>4.3613195543912298E-7</c:v>
                </c:pt>
                <c:pt idx="3347">
                  <c:v>4.3567894181251198E-7</c:v>
                </c:pt>
                <c:pt idx="3348">
                  <c:v>4.2873330130532802E-7</c:v>
                </c:pt>
                <c:pt idx="3349">
                  <c:v>4.14128237480327E-7</c:v>
                </c:pt>
                <c:pt idx="3350">
                  <c:v>3.9598344869773401E-7</c:v>
                </c:pt>
                <c:pt idx="3351">
                  <c:v>3.85789888923682E-7</c:v>
                </c:pt>
                <c:pt idx="3352">
                  <c:v>3.84946559961463E-7</c:v>
                </c:pt>
                <c:pt idx="3353">
                  <c:v>3.7845535416636299E-7</c:v>
                </c:pt>
                <c:pt idx="3354">
                  <c:v>3.7559948395937702E-7</c:v>
                </c:pt>
                <c:pt idx="3355">
                  <c:v>3.7546595876847299E-7</c:v>
                </c:pt>
                <c:pt idx="3356">
                  <c:v>3.70382196024366E-7</c:v>
                </c:pt>
                <c:pt idx="3357">
                  <c:v>3.6215729437571998E-7</c:v>
                </c:pt>
                <c:pt idx="3358">
                  <c:v>3.6082386145608299E-7</c:v>
                </c:pt>
                <c:pt idx="3359">
                  <c:v>3.6016072613165301E-7</c:v>
                </c:pt>
                <c:pt idx="3360">
                  <c:v>3.5462295500110501E-7</c:v>
                </c:pt>
                <c:pt idx="3361">
                  <c:v>3.36170643322475E-7</c:v>
                </c:pt>
                <c:pt idx="3362">
                  <c:v>3.3163706802952199E-7</c:v>
                </c:pt>
                <c:pt idx="3363">
                  <c:v>3.29456952385954E-7</c:v>
                </c:pt>
                <c:pt idx="3364">
                  <c:v>3.29369612472874E-7</c:v>
                </c:pt>
                <c:pt idx="3365">
                  <c:v>3.1919915954858901E-7</c:v>
                </c:pt>
                <c:pt idx="3366">
                  <c:v>3.0039799980841101E-7</c:v>
                </c:pt>
                <c:pt idx="3367">
                  <c:v>2.9791760880471001E-7</c:v>
                </c:pt>
                <c:pt idx="3368">
                  <c:v>2.9358457709349798E-7</c:v>
                </c:pt>
                <c:pt idx="3369">
                  <c:v>2.9007611601627998E-7</c:v>
                </c:pt>
                <c:pt idx="3370">
                  <c:v>2.8862629619652601E-7</c:v>
                </c:pt>
                <c:pt idx="3371">
                  <c:v>2.8191220735607198E-7</c:v>
                </c:pt>
                <c:pt idx="3372">
                  <c:v>2.8109187155678202E-7</c:v>
                </c:pt>
                <c:pt idx="3373">
                  <c:v>2.8095726634091999E-7</c:v>
                </c:pt>
                <c:pt idx="3374">
                  <c:v>2.80902099802915E-7</c:v>
                </c:pt>
                <c:pt idx="3375">
                  <c:v>2.7777588229582798E-7</c:v>
                </c:pt>
                <c:pt idx="3376">
                  <c:v>2.77072246035459E-7</c:v>
                </c:pt>
                <c:pt idx="3377">
                  <c:v>2.7500357191456699E-7</c:v>
                </c:pt>
                <c:pt idx="3378">
                  <c:v>2.6985847512150898E-7</c:v>
                </c:pt>
                <c:pt idx="3379">
                  <c:v>2.6984625378645401E-7</c:v>
                </c:pt>
                <c:pt idx="3380">
                  <c:v>2.6490232585274498E-7</c:v>
                </c:pt>
                <c:pt idx="3381">
                  <c:v>2.6211321824121098E-7</c:v>
                </c:pt>
                <c:pt idx="3382">
                  <c:v>2.6079447934534999E-7</c:v>
                </c:pt>
                <c:pt idx="3383">
                  <c:v>2.4923002683863203E-7</c:v>
                </c:pt>
                <c:pt idx="3384">
                  <c:v>2.47521541041351E-7</c:v>
                </c:pt>
                <c:pt idx="3385">
                  <c:v>2.4692252509339601E-7</c:v>
                </c:pt>
                <c:pt idx="3386">
                  <c:v>2.4165433387679498E-7</c:v>
                </c:pt>
                <c:pt idx="3387">
                  <c:v>2.39948718672167E-7</c:v>
                </c:pt>
                <c:pt idx="3388">
                  <c:v>2.3892741296549502E-7</c:v>
                </c:pt>
                <c:pt idx="3389">
                  <c:v>2.36956992694104E-7</c:v>
                </c:pt>
                <c:pt idx="3390">
                  <c:v>2.32304913083681E-7</c:v>
                </c:pt>
                <c:pt idx="3391">
                  <c:v>2.26473545694716E-7</c:v>
                </c:pt>
                <c:pt idx="3392">
                  <c:v>2.26392046442925E-7</c:v>
                </c:pt>
                <c:pt idx="3393">
                  <c:v>2.1606801681173201E-7</c:v>
                </c:pt>
                <c:pt idx="3394">
                  <c:v>2.1029005381478801E-7</c:v>
                </c:pt>
                <c:pt idx="3395">
                  <c:v>2.04976672080193E-7</c:v>
                </c:pt>
                <c:pt idx="3396">
                  <c:v>2.0426993785349599E-7</c:v>
                </c:pt>
                <c:pt idx="3397">
                  <c:v>2.0198963568418501E-7</c:v>
                </c:pt>
                <c:pt idx="3398">
                  <c:v>2.01610234284999E-7</c:v>
                </c:pt>
                <c:pt idx="3399">
                  <c:v>2.0116165444505901E-7</c:v>
                </c:pt>
                <c:pt idx="3400">
                  <c:v>1.9446183330273901E-7</c:v>
                </c:pt>
                <c:pt idx="3401">
                  <c:v>1.9439498544215899E-7</c:v>
                </c:pt>
                <c:pt idx="3402">
                  <c:v>1.8648063360160399E-7</c:v>
                </c:pt>
                <c:pt idx="3403">
                  <c:v>1.82395268666369E-7</c:v>
                </c:pt>
                <c:pt idx="3404">
                  <c:v>1.81942553467707E-7</c:v>
                </c:pt>
                <c:pt idx="3405">
                  <c:v>1.77465338424554E-7</c:v>
                </c:pt>
                <c:pt idx="3406">
                  <c:v>1.7408414976216599E-7</c:v>
                </c:pt>
                <c:pt idx="3407">
                  <c:v>1.7335734980861199E-7</c:v>
                </c:pt>
                <c:pt idx="3408">
                  <c:v>1.7289306697421099E-7</c:v>
                </c:pt>
                <c:pt idx="3409">
                  <c:v>1.7276254027365199E-7</c:v>
                </c:pt>
                <c:pt idx="3410">
                  <c:v>1.6732818153286599E-7</c:v>
                </c:pt>
                <c:pt idx="3411">
                  <c:v>1.6125139268297099E-7</c:v>
                </c:pt>
                <c:pt idx="3412">
                  <c:v>1.6021634507978901E-7</c:v>
                </c:pt>
                <c:pt idx="3413">
                  <c:v>1.5822456589376099E-7</c:v>
                </c:pt>
                <c:pt idx="3414">
                  <c:v>1.5683239951158601E-7</c:v>
                </c:pt>
                <c:pt idx="3415">
                  <c:v>1.549293529024E-7</c:v>
                </c:pt>
                <c:pt idx="3416">
                  <c:v>1.5385289486857801E-7</c:v>
                </c:pt>
                <c:pt idx="3417">
                  <c:v>1.4975687179230601E-7</c:v>
                </c:pt>
                <c:pt idx="3418">
                  <c:v>1.4912960466517699E-7</c:v>
                </c:pt>
                <c:pt idx="3419">
                  <c:v>1.44986842087746E-7</c:v>
                </c:pt>
                <c:pt idx="3420">
                  <c:v>1.3741600923822301E-7</c:v>
                </c:pt>
                <c:pt idx="3421">
                  <c:v>1.3736725179569499E-7</c:v>
                </c:pt>
                <c:pt idx="3422">
                  <c:v>1.35374278897871E-7</c:v>
                </c:pt>
                <c:pt idx="3423">
                  <c:v>1.3162141954126101E-7</c:v>
                </c:pt>
                <c:pt idx="3424">
                  <c:v>1.25636105963167E-7</c:v>
                </c:pt>
                <c:pt idx="3425">
                  <c:v>1.21614874615261E-7</c:v>
                </c:pt>
                <c:pt idx="3426">
                  <c:v>1.17746928651741E-7</c:v>
                </c:pt>
                <c:pt idx="3427">
                  <c:v>1.14383119864669E-7</c:v>
                </c:pt>
                <c:pt idx="3428">
                  <c:v>1.14136852857882E-7</c:v>
                </c:pt>
                <c:pt idx="3429">
                  <c:v>1.1171400871035101E-7</c:v>
                </c:pt>
                <c:pt idx="3430">
                  <c:v>1.11301915239892E-7</c:v>
                </c:pt>
                <c:pt idx="3431">
                  <c:v>1.1026259727486799E-7</c:v>
                </c:pt>
                <c:pt idx="3432">
                  <c:v>1.0338759892647399E-7</c:v>
                </c:pt>
                <c:pt idx="3433">
                  <c:v>1.02745055130526E-7</c:v>
                </c:pt>
                <c:pt idx="3434">
                  <c:v>1.02200047535916E-7</c:v>
                </c:pt>
                <c:pt idx="3435">
                  <c:v>1.00801948121898E-7</c:v>
                </c:pt>
                <c:pt idx="3436">
                  <c:v>1.00073961561975E-7</c:v>
                </c:pt>
                <c:pt idx="3437">
                  <c:v>9.9012957832655996E-8</c:v>
                </c:pt>
                <c:pt idx="3438">
                  <c:v>9.6169834762349598E-8</c:v>
                </c:pt>
                <c:pt idx="3439">
                  <c:v>9.3622176677854401E-8</c:v>
                </c:pt>
                <c:pt idx="3440">
                  <c:v>9.3607098961001598E-8</c:v>
                </c:pt>
                <c:pt idx="3441">
                  <c:v>9.2944702601016602E-8</c:v>
                </c:pt>
                <c:pt idx="3442">
                  <c:v>8.9977255868234404E-8</c:v>
                </c:pt>
                <c:pt idx="3443">
                  <c:v>8.7955918104398694E-8</c:v>
                </c:pt>
                <c:pt idx="3444">
                  <c:v>8.7651159219603896E-8</c:v>
                </c:pt>
                <c:pt idx="3445">
                  <c:v>8.5356916201817499E-8</c:v>
                </c:pt>
                <c:pt idx="3446">
                  <c:v>8.5164543861537796E-8</c:v>
                </c:pt>
                <c:pt idx="3447">
                  <c:v>8.4287592017062694E-8</c:v>
                </c:pt>
                <c:pt idx="3448">
                  <c:v>7.8700530536934794E-8</c:v>
                </c:pt>
                <c:pt idx="3449">
                  <c:v>7.8132728731361594E-8</c:v>
                </c:pt>
                <c:pt idx="3450">
                  <c:v>7.79180950871705E-8</c:v>
                </c:pt>
                <c:pt idx="3451">
                  <c:v>7.7086284022698197E-8</c:v>
                </c:pt>
                <c:pt idx="3452">
                  <c:v>7.6638912105409003E-8</c:v>
                </c:pt>
                <c:pt idx="3453">
                  <c:v>7.5174483527007396E-8</c:v>
                </c:pt>
                <c:pt idx="3454">
                  <c:v>7.3456732252452599E-8</c:v>
                </c:pt>
                <c:pt idx="3455">
                  <c:v>7.2417094543197904E-8</c:v>
                </c:pt>
                <c:pt idx="3456">
                  <c:v>7.2102793069461794E-8</c:v>
                </c:pt>
                <c:pt idx="3457">
                  <c:v>7.0849672795247898E-8</c:v>
                </c:pt>
                <c:pt idx="3458">
                  <c:v>6.9659620294260094E-8</c:v>
                </c:pt>
                <c:pt idx="3459">
                  <c:v>6.8940416042551105E-8</c:v>
                </c:pt>
                <c:pt idx="3460">
                  <c:v>6.65811938915795E-8</c:v>
                </c:pt>
                <c:pt idx="3461">
                  <c:v>6.6005917176425997E-8</c:v>
                </c:pt>
                <c:pt idx="3462">
                  <c:v>6.4779030140016403E-8</c:v>
                </c:pt>
                <c:pt idx="3463">
                  <c:v>6.44975841623818E-8</c:v>
                </c:pt>
                <c:pt idx="3464">
                  <c:v>6.3881238077101403E-8</c:v>
                </c:pt>
                <c:pt idx="3465">
                  <c:v>6.2642378395594305E-8</c:v>
                </c:pt>
                <c:pt idx="3466">
                  <c:v>6.1979164911463198E-8</c:v>
                </c:pt>
                <c:pt idx="3467">
                  <c:v>6.11892971846828E-8</c:v>
                </c:pt>
                <c:pt idx="3468">
                  <c:v>6.0543143831637294E-8</c:v>
                </c:pt>
                <c:pt idx="3469">
                  <c:v>5.9898525250901002E-8</c:v>
                </c:pt>
                <c:pt idx="3470">
                  <c:v>5.8720136308920701E-8</c:v>
                </c:pt>
                <c:pt idx="3471">
                  <c:v>5.8209799647101999E-8</c:v>
                </c:pt>
                <c:pt idx="3472">
                  <c:v>5.7742052916864797E-8</c:v>
                </c:pt>
                <c:pt idx="3473">
                  <c:v>5.7088794136461703E-8</c:v>
                </c:pt>
                <c:pt idx="3474">
                  <c:v>5.6341818321925497E-8</c:v>
                </c:pt>
                <c:pt idx="3475">
                  <c:v>5.5134020016112098E-8</c:v>
                </c:pt>
                <c:pt idx="3476">
                  <c:v>5.4270032023850899E-8</c:v>
                </c:pt>
                <c:pt idx="3477">
                  <c:v>5.3667093879994401E-8</c:v>
                </c:pt>
                <c:pt idx="3478">
                  <c:v>5.3595780258319798E-8</c:v>
                </c:pt>
                <c:pt idx="3479">
                  <c:v>5.3125837951029098E-8</c:v>
                </c:pt>
                <c:pt idx="3480">
                  <c:v>5.2783907023012897E-8</c:v>
                </c:pt>
                <c:pt idx="3481">
                  <c:v>5.0286136143995503E-8</c:v>
                </c:pt>
                <c:pt idx="3482">
                  <c:v>4.9750262576253603E-8</c:v>
                </c:pt>
                <c:pt idx="3483">
                  <c:v>4.9519311318135799E-8</c:v>
                </c:pt>
                <c:pt idx="3484">
                  <c:v>4.8444771749700502E-8</c:v>
                </c:pt>
                <c:pt idx="3485">
                  <c:v>4.8292179144482401E-8</c:v>
                </c:pt>
                <c:pt idx="3486">
                  <c:v>4.8119609630248299E-8</c:v>
                </c:pt>
                <c:pt idx="3487">
                  <c:v>4.7693010429838998E-8</c:v>
                </c:pt>
                <c:pt idx="3488">
                  <c:v>4.6961645239207401E-8</c:v>
                </c:pt>
                <c:pt idx="3489">
                  <c:v>4.5682742921826502E-8</c:v>
                </c:pt>
                <c:pt idx="3490">
                  <c:v>4.5376598478696899E-8</c:v>
                </c:pt>
                <c:pt idx="3491">
                  <c:v>4.4585721781231802E-8</c:v>
                </c:pt>
                <c:pt idx="3492">
                  <c:v>4.4071306604109903E-8</c:v>
                </c:pt>
                <c:pt idx="3493">
                  <c:v>4.3125254478582098E-8</c:v>
                </c:pt>
                <c:pt idx="3494">
                  <c:v>4.2617696038860198E-8</c:v>
                </c:pt>
                <c:pt idx="3495">
                  <c:v>4.2228307961522699E-8</c:v>
                </c:pt>
                <c:pt idx="3496">
                  <c:v>4.1478518397752897E-8</c:v>
                </c:pt>
                <c:pt idx="3497">
                  <c:v>4.0885716146021898E-8</c:v>
                </c:pt>
                <c:pt idx="3498">
                  <c:v>4.0374242615825999E-8</c:v>
                </c:pt>
                <c:pt idx="3499">
                  <c:v>4.0101113540913502E-8</c:v>
                </c:pt>
                <c:pt idx="3500">
                  <c:v>4.0096868048067303E-8</c:v>
                </c:pt>
                <c:pt idx="3501">
                  <c:v>3.8650210143487103E-8</c:v>
                </c:pt>
                <c:pt idx="3502">
                  <c:v>3.77991256073074E-8</c:v>
                </c:pt>
                <c:pt idx="3503">
                  <c:v>3.7457471790958199E-8</c:v>
                </c:pt>
                <c:pt idx="3504">
                  <c:v>3.74481281539829E-8</c:v>
                </c:pt>
                <c:pt idx="3505">
                  <c:v>3.7269625607905301E-8</c:v>
                </c:pt>
                <c:pt idx="3506">
                  <c:v>3.71216550831832E-8</c:v>
                </c:pt>
                <c:pt idx="3507">
                  <c:v>3.6996933516775197E-8</c:v>
                </c:pt>
                <c:pt idx="3508">
                  <c:v>3.6847538353867997E-8</c:v>
                </c:pt>
                <c:pt idx="3509">
                  <c:v>3.6733723618453997E-8</c:v>
                </c:pt>
                <c:pt idx="3510">
                  <c:v>3.6723363905366601E-8</c:v>
                </c:pt>
                <c:pt idx="3511">
                  <c:v>3.4994947384348098E-8</c:v>
                </c:pt>
                <c:pt idx="3512">
                  <c:v>3.4397885428916197E-8</c:v>
                </c:pt>
                <c:pt idx="3513">
                  <c:v>3.4169840290587698E-8</c:v>
                </c:pt>
                <c:pt idx="3514">
                  <c:v>3.3729033788176801E-8</c:v>
                </c:pt>
                <c:pt idx="3515">
                  <c:v>3.2416526352108102E-8</c:v>
                </c:pt>
                <c:pt idx="3516">
                  <c:v>3.22628110893675E-8</c:v>
                </c:pt>
                <c:pt idx="3517">
                  <c:v>3.1170184655593403E-8</c:v>
                </c:pt>
                <c:pt idx="3518">
                  <c:v>3.1067443728716197E-8</c:v>
                </c:pt>
                <c:pt idx="3519">
                  <c:v>3.1043175141576298E-8</c:v>
                </c:pt>
                <c:pt idx="3520">
                  <c:v>3.0617982815783802E-8</c:v>
                </c:pt>
                <c:pt idx="3521">
                  <c:v>2.9114504584981699E-8</c:v>
                </c:pt>
                <c:pt idx="3522">
                  <c:v>2.8336307522636201E-8</c:v>
                </c:pt>
                <c:pt idx="3523">
                  <c:v>2.81432122051228E-8</c:v>
                </c:pt>
                <c:pt idx="3524">
                  <c:v>2.78172489487361E-8</c:v>
                </c:pt>
                <c:pt idx="3525">
                  <c:v>2.7678035863232299E-8</c:v>
                </c:pt>
                <c:pt idx="3526">
                  <c:v>2.75702465302174E-8</c:v>
                </c:pt>
                <c:pt idx="3527">
                  <c:v>2.6843880007732001E-8</c:v>
                </c:pt>
                <c:pt idx="3528">
                  <c:v>2.66194160047917E-8</c:v>
                </c:pt>
                <c:pt idx="3529">
                  <c:v>2.6104535422177799E-8</c:v>
                </c:pt>
                <c:pt idx="3530">
                  <c:v>2.59141081926373E-8</c:v>
                </c:pt>
                <c:pt idx="3531">
                  <c:v>2.4702634604523201E-8</c:v>
                </c:pt>
                <c:pt idx="3532">
                  <c:v>2.40588651223561E-8</c:v>
                </c:pt>
                <c:pt idx="3533">
                  <c:v>2.3795680093030599E-8</c:v>
                </c:pt>
                <c:pt idx="3534">
                  <c:v>2.3403357474194299E-8</c:v>
                </c:pt>
                <c:pt idx="3535">
                  <c:v>2.3161117468362099E-8</c:v>
                </c:pt>
                <c:pt idx="3536">
                  <c:v>2.31144667850458E-8</c:v>
                </c:pt>
                <c:pt idx="3537">
                  <c:v>2.2974948166165599E-8</c:v>
                </c:pt>
                <c:pt idx="3538">
                  <c:v>2.2534159427323201E-8</c:v>
                </c:pt>
                <c:pt idx="3539">
                  <c:v>2.2459994752921402E-8</c:v>
                </c:pt>
                <c:pt idx="3540">
                  <c:v>2.2343970229599098E-8</c:v>
                </c:pt>
                <c:pt idx="3541">
                  <c:v>2.23165486090693E-8</c:v>
                </c:pt>
                <c:pt idx="3542">
                  <c:v>2.1874974720503802E-8</c:v>
                </c:pt>
                <c:pt idx="3543">
                  <c:v>2.18155769005079E-8</c:v>
                </c:pt>
                <c:pt idx="3544">
                  <c:v>2.1537454486519901E-8</c:v>
                </c:pt>
                <c:pt idx="3545">
                  <c:v>2.1272402506156101E-8</c:v>
                </c:pt>
                <c:pt idx="3546">
                  <c:v>2.0799754807399E-8</c:v>
                </c:pt>
                <c:pt idx="3547">
                  <c:v>2.0389565591472099E-8</c:v>
                </c:pt>
                <c:pt idx="3548">
                  <c:v>2.0365087394225199E-8</c:v>
                </c:pt>
                <c:pt idx="3549">
                  <c:v>1.9502071069155099E-8</c:v>
                </c:pt>
                <c:pt idx="3550">
                  <c:v>1.9396958705897301E-8</c:v>
                </c:pt>
                <c:pt idx="3551">
                  <c:v>1.91247391256866E-8</c:v>
                </c:pt>
                <c:pt idx="3552">
                  <c:v>1.9072912138540199E-8</c:v>
                </c:pt>
                <c:pt idx="3553">
                  <c:v>1.88845561410744E-8</c:v>
                </c:pt>
                <c:pt idx="3554">
                  <c:v>1.8634988663279701E-8</c:v>
                </c:pt>
                <c:pt idx="3555">
                  <c:v>1.7957834330673001E-8</c:v>
                </c:pt>
                <c:pt idx="3556">
                  <c:v>1.79219501461603E-8</c:v>
                </c:pt>
                <c:pt idx="3557">
                  <c:v>1.74470233815782E-8</c:v>
                </c:pt>
                <c:pt idx="3558">
                  <c:v>1.73101959433097E-8</c:v>
                </c:pt>
                <c:pt idx="3559">
                  <c:v>1.7135620922204001E-8</c:v>
                </c:pt>
                <c:pt idx="3560">
                  <c:v>1.6920756351623799E-8</c:v>
                </c:pt>
                <c:pt idx="3561">
                  <c:v>1.6805689284637999E-8</c:v>
                </c:pt>
                <c:pt idx="3562">
                  <c:v>1.6648430190002701E-8</c:v>
                </c:pt>
                <c:pt idx="3563">
                  <c:v>1.6618633580378601E-8</c:v>
                </c:pt>
                <c:pt idx="3564">
                  <c:v>1.5025058530682099E-8</c:v>
                </c:pt>
                <c:pt idx="3565">
                  <c:v>1.4983207563545901E-8</c:v>
                </c:pt>
                <c:pt idx="3566">
                  <c:v>1.48570338254217E-8</c:v>
                </c:pt>
                <c:pt idx="3567">
                  <c:v>1.48049235093595E-8</c:v>
                </c:pt>
                <c:pt idx="3568">
                  <c:v>1.44148337710703E-8</c:v>
                </c:pt>
                <c:pt idx="3569">
                  <c:v>1.35978748261323E-8</c:v>
                </c:pt>
                <c:pt idx="3570">
                  <c:v>1.3540265797473701E-8</c:v>
                </c:pt>
                <c:pt idx="3571">
                  <c:v>1.35186715155555E-8</c:v>
                </c:pt>
                <c:pt idx="3572">
                  <c:v>1.3515302654809601E-8</c:v>
                </c:pt>
                <c:pt idx="3573">
                  <c:v>1.34990232325549E-8</c:v>
                </c:pt>
                <c:pt idx="3574">
                  <c:v>1.34323867584385E-8</c:v>
                </c:pt>
                <c:pt idx="3575">
                  <c:v>1.33589797002287E-8</c:v>
                </c:pt>
                <c:pt idx="3576">
                  <c:v>1.30088562144692E-8</c:v>
                </c:pt>
                <c:pt idx="3577">
                  <c:v>1.27127810500838E-8</c:v>
                </c:pt>
                <c:pt idx="3578">
                  <c:v>1.27038441988248E-8</c:v>
                </c:pt>
                <c:pt idx="3579">
                  <c:v>1.24197665485326E-8</c:v>
                </c:pt>
                <c:pt idx="3580">
                  <c:v>1.1920357145811501E-8</c:v>
                </c:pt>
                <c:pt idx="3581">
                  <c:v>1.18859926345749E-8</c:v>
                </c:pt>
                <c:pt idx="3582">
                  <c:v>1.14929541439324E-8</c:v>
                </c:pt>
                <c:pt idx="3583">
                  <c:v>1.13454081684949E-8</c:v>
                </c:pt>
                <c:pt idx="3584">
                  <c:v>1.1086136453286601E-8</c:v>
                </c:pt>
                <c:pt idx="3585">
                  <c:v>1.0780924597497701E-8</c:v>
                </c:pt>
                <c:pt idx="3586">
                  <c:v>1.05198125766037E-8</c:v>
                </c:pt>
                <c:pt idx="3587">
                  <c:v>1.0483773849046001E-8</c:v>
                </c:pt>
                <c:pt idx="3588">
                  <c:v>1.0373993220014199E-8</c:v>
                </c:pt>
                <c:pt idx="3589">
                  <c:v>1.01847987821202E-8</c:v>
                </c:pt>
                <c:pt idx="3590">
                  <c:v>9.9551415999599191E-9</c:v>
                </c:pt>
                <c:pt idx="3591">
                  <c:v>9.3502130482647805E-9</c:v>
                </c:pt>
                <c:pt idx="3592">
                  <c:v>9.1038945271293398E-9</c:v>
                </c:pt>
                <c:pt idx="3593">
                  <c:v>8.9871639019634098E-9</c:v>
                </c:pt>
                <c:pt idx="3594">
                  <c:v>8.82520545530951E-9</c:v>
                </c:pt>
                <c:pt idx="3595">
                  <c:v>8.6816278610513092E-9</c:v>
                </c:pt>
                <c:pt idx="3596">
                  <c:v>8.6687679257124695E-9</c:v>
                </c:pt>
                <c:pt idx="3597">
                  <c:v>8.4863467364471002E-9</c:v>
                </c:pt>
                <c:pt idx="3598">
                  <c:v>8.1501925208726805E-9</c:v>
                </c:pt>
                <c:pt idx="3599">
                  <c:v>8.0878370667392102E-9</c:v>
                </c:pt>
                <c:pt idx="3600">
                  <c:v>7.988772310341119E-9</c:v>
                </c:pt>
                <c:pt idx="3601">
                  <c:v>7.9507964656499991E-9</c:v>
                </c:pt>
                <c:pt idx="3602">
                  <c:v>7.8347461851535594E-9</c:v>
                </c:pt>
                <c:pt idx="3603">
                  <c:v>7.7263768716306897E-9</c:v>
                </c:pt>
                <c:pt idx="3604">
                  <c:v>7.5756307893470892E-9</c:v>
                </c:pt>
                <c:pt idx="3605">
                  <c:v>7.4235351199547495E-9</c:v>
                </c:pt>
                <c:pt idx="3606">
                  <c:v>7.2925567806691999E-9</c:v>
                </c:pt>
                <c:pt idx="3607">
                  <c:v>7.2078982782386397E-9</c:v>
                </c:pt>
                <c:pt idx="3608">
                  <c:v>7.1811276924904599E-9</c:v>
                </c:pt>
                <c:pt idx="3609">
                  <c:v>6.9488090836955499E-9</c:v>
                </c:pt>
                <c:pt idx="3610">
                  <c:v>6.8720562573787397E-9</c:v>
                </c:pt>
                <c:pt idx="3611">
                  <c:v>6.8451120327495102E-9</c:v>
                </c:pt>
                <c:pt idx="3612">
                  <c:v>6.7964252004060199E-9</c:v>
                </c:pt>
                <c:pt idx="3613">
                  <c:v>6.6096137452120696E-9</c:v>
                </c:pt>
                <c:pt idx="3614">
                  <c:v>6.3341754064083497E-9</c:v>
                </c:pt>
                <c:pt idx="3615">
                  <c:v>6.2782734566724197E-9</c:v>
                </c:pt>
                <c:pt idx="3616">
                  <c:v>6.1903140391450498E-9</c:v>
                </c:pt>
                <c:pt idx="3617">
                  <c:v>6.1861751277092497E-9</c:v>
                </c:pt>
                <c:pt idx="3618">
                  <c:v>6.1466280953936803E-9</c:v>
                </c:pt>
                <c:pt idx="3619">
                  <c:v>6.1004681306542402E-9</c:v>
                </c:pt>
                <c:pt idx="3620">
                  <c:v>6.0769980159136602E-9</c:v>
                </c:pt>
                <c:pt idx="3621">
                  <c:v>6.0336726726006898E-9</c:v>
                </c:pt>
                <c:pt idx="3622">
                  <c:v>5.9095666138375699E-9</c:v>
                </c:pt>
                <c:pt idx="3623">
                  <c:v>5.6729470010452596E-9</c:v>
                </c:pt>
                <c:pt idx="3624">
                  <c:v>5.6692406324998501E-9</c:v>
                </c:pt>
                <c:pt idx="3625">
                  <c:v>5.6239537471469703E-9</c:v>
                </c:pt>
                <c:pt idx="3626">
                  <c:v>5.5757611860940398E-9</c:v>
                </c:pt>
                <c:pt idx="3627">
                  <c:v>5.5619744365742496E-9</c:v>
                </c:pt>
                <c:pt idx="3628">
                  <c:v>5.4891806655632503E-9</c:v>
                </c:pt>
                <c:pt idx="3629">
                  <c:v>5.4583253472628696E-9</c:v>
                </c:pt>
                <c:pt idx="3630">
                  <c:v>5.3630904162105303E-9</c:v>
                </c:pt>
                <c:pt idx="3631">
                  <c:v>5.3176911762875501E-9</c:v>
                </c:pt>
                <c:pt idx="3632">
                  <c:v>5.2978426090532999E-9</c:v>
                </c:pt>
                <c:pt idx="3633">
                  <c:v>5.1752127028237299E-9</c:v>
                </c:pt>
                <c:pt idx="3634">
                  <c:v>5.1388995281342903E-9</c:v>
                </c:pt>
                <c:pt idx="3635">
                  <c:v>5.04510655474633E-9</c:v>
                </c:pt>
                <c:pt idx="3636">
                  <c:v>4.9906185850545601E-9</c:v>
                </c:pt>
                <c:pt idx="3637">
                  <c:v>4.9649213629265895E-9</c:v>
                </c:pt>
                <c:pt idx="3638">
                  <c:v>4.8664974272583103E-9</c:v>
                </c:pt>
                <c:pt idx="3639">
                  <c:v>4.5719970032109797E-9</c:v>
                </c:pt>
                <c:pt idx="3640">
                  <c:v>4.56480364618983E-9</c:v>
                </c:pt>
                <c:pt idx="3641">
                  <c:v>4.5145815974478898E-9</c:v>
                </c:pt>
                <c:pt idx="3642">
                  <c:v>4.3581032116435397E-9</c:v>
                </c:pt>
                <c:pt idx="3643">
                  <c:v>4.10102796166711E-9</c:v>
                </c:pt>
                <c:pt idx="3644">
                  <c:v>4.0306824544700199E-9</c:v>
                </c:pt>
                <c:pt idx="3645">
                  <c:v>3.8239318378430198E-9</c:v>
                </c:pt>
                <c:pt idx="3646">
                  <c:v>3.7452227985568201E-9</c:v>
                </c:pt>
                <c:pt idx="3647">
                  <c:v>3.7333007796291903E-9</c:v>
                </c:pt>
                <c:pt idx="3648">
                  <c:v>3.71223807249521E-9</c:v>
                </c:pt>
                <c:pt idx="3649">
                  <c:v>3.7009466602455599E-9</c:v>
                </c:pt>
                <c:pt idx="3650">
                  <c:v>3.6961693705705999E-9</c:v>
                </c:pt>
                <c:pt idx="3651">
                  <c:v>3.6291261107379598E-9</c:v>
                </c:pt>
                <c:pt idx="3652">
                  <c:v>3.5874598847129801E-9</c:v>
                </c:pt>
                <c:pt idx="3653">
                  <c:v>3.5044642743287101E-9</c:v>
                </c:pt>
                <c:pt idx="3654">
                  <c:v>3.4074292276642398E-9</c:v>
                </c:pt>
                <c:pt idx="3655">
                  <c:v>3.3724931736145399E-9</c:v>
                </c:pt>
                <c:pt idx="3656">
                  <c:v>3.3691405221247801E-9</c:v>
                </c:pt>
                <c:pt idx="3657">
                  <c:v>3.31693983390835E-9</c:v>
                </c:pt>
                <c:pt idx="3658">
                  <c:v>3.2611100486690198E-9</c:v>
                </c:pt>
                <c:pt idx="3659">
                  <c:v>3.25925464395027E-9</c:v>
                </c:pt>
                <c:pt idx="3660">
                  <c:v>3.12647796540944E-9</c:v>
                </c:pt>
                <c:pt idx="3661">
                  <c:v>3.1003533074169801E-9</c:v>
                </c:pt>
                <c:pt idx="3662">
                  <c:v>2.78405343223653E-9</c:v>
                </c:pt>
                <c:pt idx="3663">
                  <c:v>2.7193791662938301E-9</c:v>
                </c:pt>
                <c:pt idx="3664">
                  <c:v>2.64612931566433E-9</c:v>
                </c:pt>
                <c:pt idx="3665">
                  <c:v>2.6429625155088801E-9</c:v>
                </c:pt>
                <c:pt idx="3666">
                  <c:v>2.6206123937555499E-9</c:v>
                </c:pt>
                <c:pt idx="3667">
                  <c:v>2.5178077400767101E-9</c:v>
                </c:pt>
                <c:pt idx="3668">
                  <c:v>2.4743542770266901E-9</c:v>
                </c:pt>
                <c:pt idx="3669">
                  <c:v>2.3713770946898198E-9</c:v>
                </c:pt>
                <c:pt idx="3670">
                  <c:v>2.2091202200868999E-9</c:v>
                </c:pt>
                <c:pt idx="3671">
                  <c:v>2.1866881638743499E-9</c:v>
                </c:pt>
                <c:pt idx="3672">
                  <c:v>2.1614767753419499E-9</c:v>
                </c:pt>
                <c:pt idx="3673">
                  <c:v>2.12454254189254E-9</c:v>
                </c:pt>
                <c:pt idx="3674">
                  <c:v>2.0948764944961299E-9</c:v>
                </c:pt>
                <c:pt idx="3675">
                  <c:v>2.0718828874777298E-9</c:v>
                </c:pt>
                <c:pt idx="3676">
                  <c:v>2.0695218871935599E-9</c:v>
                </c:pt>
                <c:pt idx="3677">
                  <c:v>2.0220856100650099E-9</c:v>
                </c:pt>
                <c:pt idx="3678">
                  <c:v>2.0199273365051299E-9</c:v>
                </c:pt>
                <c:pt idx="3679">
                  <c:v>1.8600198048446301E-9</c:v>
                </c:pt>
                <c:pt idx="3680">
                  <c:v>1.84265525060567E-9</c:v>
                </c:pt>
                <c:pt idx="3681">
                  <c:v>1.8171224525076499E-9</c:v>
                </c:pt>
                <c:pt idx="3682">
                  <c:v>1.78867332056853E-9</c:v>
                </c:pt>
                <c:pt idx="3683">
                  <c:v>1.7266887919475899E-9</c:v>
                </c:pt>
                <c:pt idx="3684">
                  <c:v>1.6889172282930099E-9</c:v>
                </c:pt>
                <c:pt idx="3685">
                  <c:v>1.65045765943006E-9</c:v>
                </c:pt>
                <c:pt idx="3686">
                  <c:v>1.59736435190183E-9</c:v>
                </c:pt>
                <c:pt idx="3687">
                  <c:v>1.5957352106355E-9</c:v>
                </c:pt>
                <c:pt idx="3688">
                  <c:v>1.5930805563613099E-9</c:v>
                </c:pt>
                <c:pt idx="3689">
                  <c:v>1.5625855054324201E-9</c:v>
                </c:pt>
                <c:pt idx="3690">
                  <c:v>1.48567913527131E-9</c:v>
                </c:pt>
                <c:pt idx="3691">
                  <c:v>1.4618639632146799E-9</c:v>
                </c:pt>
                <c:pt idx="3692">
                  <c:v>1.4306623663529201E-9</c:v>
                </c:pt>
                <c:pt idx="3693">
                  <c:v>1.28997823534149E-9</c:v>
                </c:pt>
                <c:pt idx="3694">
                  <c:v>1.28781540986722E-9</c:v>
                </c:pt>
                <c:pt idx="3695">
                  <c:v>1.1665074461930699E-9</c:v>
                </c:pt>
                <c:pt idx="3696">
                  <c:v>1.1473211269930101E-9</c:v>
                </c:pt>
                <c:pt idx="3697">
                  <c:v>1.1332771387984101E-9</c:v>
                </c:pt>
                <c:pt idx="3698">
                  <c:v>1.1239054131806401E-9</c:v>
                </c:pt>
                <c:pt idx="3699">
                  <c:v>1.0981510145668899E-9</c:v>
                </c:pt>
                <c:pt idx="3700">
                  <c:v>1.0883202117284399E-9</c:v>
                </c:pt>
                <c:pt idx="3701">
                  <c:v>1.08208952909195E-9</c:v>
                </c:pt>
                <c:pt idx="3702">
                  <c:v>1.06570519076143E-9</c:v>
                </c:pt>
                <c:pt idx="3703">
                  <c:v>1.0393990113044501E-9</c:v>
                </c:pt>
                <c:pt idx="3704">
                  <c:v>1.0145957407559099E-9</c:v>
                </c:pt>
                <c:pt idx="3705">
                  <c:v>9.8943764292869198E-10</c:v>
                </c:pt>
                <c:pt idx="3706">
                  <c:v>9.80077574652682E-10</c:v>
                </c:pt>
                <c:pt idx="3707">
                  <c:v>9.4520813398446493E-10</c:v>
                </c:pt>
                <c:pt idx="3708">
                  <c:v>9.2578172905533093E-10</c:v>
                </c:pt>
                <c:pt idx="3709">
                  <c:v>8.9325041807697403E-10</c:v>
                </c:pt>
                <c:pt idx="3710">
                  <c:v>8.8713680845842201E-10</c:v>
                </c:pt>
                <c:pt idx="3711">
                  <c:v>8.7576179641501994E-10</c:v>
                </c:pt>
                <c:pt idx="3712">
                  <c:v>8.6158508105782496E-10</c:v>
                </c:pt>
                <c:pt idx="3713">
                  <c:v>8.3842838227710093E-10</c:v>
                </c:pt>
                <c:pt idx="3714">
                  <c:v>8.2414253199658602E-10</c:v>
                </c:pt>
                <c:pt idx="3715">
                  <c:v>8.0956064074655398E-10</c:v>
                </c:pt>
                <c:pt idx="3716">
                  <c:v>7.9356071713831997E-10</c:v>
                </c:pt>
                <c:pt idx="3717">
                  <c:v>7.8170420136913797E-10</c:v>
                </c:pt>
                <c:pt idx="3718">
                  <c:v>7.7932355013743394E-10</c:v>
                </c:pt>
                <c:pt idx="3719">
                  <c:v>7.6012024452509794E-10</c:v>
                </c:pt>
                <c:pt idx="3720">
                  <c:v>7.5845335567592501E-10</c:v>
                </c:pt>
                <c:pt idx="3721">
                  <c:v>7.5072237315509896E-10</c:v>
                </c:pt>
                <c:pt idx="3722">
                  <c:v>7.4550216000446302E-10</c:v>
                </c:pt>
                <c:pt idx="3723">
                  <c:v>7.3328265681738003E-10</c:v>
                </c:pt>
                <c:pt idx="3724">
                  <c:v>7.0018396636228896E-10</c:v>
                </c:pt>
                <c:pt idx="3725">
                  <c:v>6.9769007238207295E-10</c:v>
                </c:pt>
                <c:pt idx="3726">
                  <c:v>6.5673777527308599E-10</c:v>
                </c:pt>
                <c:pt idx="3727">
                  <c:v>6.5145183691939203E-10</c:v>
                </c:pt>
                <c:pt idx="3728">
                  <c:v>6.4677463385010004E-10</c:v>
                </c:pt>
                <c:pt idx="3729">
                  <c:v>6.2103389097956097E-10</c:v>
                </c:pt>
                <c:pt idx="3730">
                  <c:v>6.1602628553814001E-10</c:v>
                </c:pt>
                <c:pt idx="3731">
                  <c:v>5.9159549481435595E-10</c:v>
                </c:pt>
                <c:pt idx="3732">
                  <c:v>5.8288818216567496E-10</c:v>
                </c:pt>
                <c:pt idx="3733">
                  <c:v>5.8197419106065199E-10</c:v>
                </c:pt>
                <c:pt idx="3734">
                  <c:v>5.7873067449421001E-10</c:v>
                </c:pt>
                <c:pt idx="3735">
                  <c:v>5.77675796087362E-10</c:v>
                </c:pt>
                <c:pt idx="3736">
                  <c:v>5.6320476060634002E-10</c:v>
                </c:pt>
                <c:pt idx="3737">
                  <c:v>5.5656107500468E-10</c:v>
                </c:pt>
                <c:pt idx="3738">
                  <c:v>5.53886714271812E-10</c:v>
                </c:pt>
                <c:pt idx="3739">
                  <c:v>5.4969695462148097E-10</c:v>
                </c:pt>
                <c:pt idx="3740">
                  <c:v>5.44744860331292E-10</c:v>
                </c:pt>
                <c:pt idx="3741">
                  <c:v>5.3308130132378995E-10</c:v>
                </c:pt>
                <c:pt idx="3742">
                  <c:v>5.3068954786183998E-10</c:v>
                </c:pt>
                <c:pt idx="3743">
                  <c:v>5.1738213713292701E-10</c:v>
                </c:pt>
                <c:pt idx="3744">
                  <c:v>5.0152160202543397E-10</c:v>
                </c:pt>
                <c:pt idx="3745">
                  <c:v>4.8146492348521995E-10</c:v>
                </c:pt>
                <c:pt idx="3746">
                  <c:v>4.7149439907912004E-10</c:v>
                </c:pt>
                <c:pt idx="3747">
                  <c:v>4.6055853575310798E-10</c:v>
                </c:pt>
                <c:pt idx="3748">
                  <c:v>4.5929635095198798E-10</c:v>
                </c:pt>
                <c:pt idx="3749">
                  <c:v>4.56071180821027E-10</c:v>
                </c:pt>
                <c:pt idx="3750">
                  <c:v>4.0138786738808097E-10</c:v>
                </c:pt>
                <c:pt idx="3751">
                  <c:v>3.9417907826688701E-10</c:v>
                </c:pt>
                <c:pt idx="3752">
                  <c:v>3.7649300344000401E-10</c:v>
                </c:pt>
                <c:pt idx="3753">
                  <c:v>3.38556654932987E-10</c:v>
                </c:pt>
                <c:pt idx="3754">
                  <c:v>3.3287658740555101E-10</c:v>
                </c:pt>
                <c:pt idx="3755">
                  <c:v>3.1713437431690698E-10</c:v>
                </c:pt>
                <c:pt idx="3756">
                  <c:v>3.0495700409360898E-10</c:v>
                </c:pt>
                <c:pt idx="3757">
                  <c:v>2.9781854760102502E-10</c:v>
                </c:pt>
                <c:pt idx="3758">
                  <c:v>2.9397587142376799E-10</c:v>
                </c:pt>
                <c:pt idx="3759">
                  <c:v>2.9186361660826797E-10</c:v>
                </c:pt>
                <c:pt idx="3760">
                  <c:v>2.71845795873915E-10</c:v>
                </c:pt>
                <c:pt idx="3761">
                  <c:v>2.6335056357851298E-10</c:v>
                </c:pt>
                <c:pt idx="3762">
                  <c:v>2.6110619222308199E-10</c:v>
                </c:pt>
                <c:pt idx="3763">
                  <c:v>2.5840773965057901E-10</c:v>
                </c:pt>
                <c:pt idx="3764">
                  <c:v>2.47834086586352E-10</c:v>
                </c:pt>
                <c:pt idx="3765">
                  <c:v>2.4605431581115097E-10</c:v>
                </c:pt>
                <c:pt idx="3766">
                  <c:v>2.3916815750091297E-10</c:v>
                </c:pt>
                <c:pt idx="3767">
                  <c:v>2.0370999331831298E-10</c:v>
                </c:pt>
                <c:pt idx="3768">
                  <c:v>1.9720068633599699E-10</c:v>
                </c:pt>
                <c:pt idx="3769">
                  <c:v>1.9023592423561599E-10</c:v>
                </c:pt>
                <c:pt idx="3770">
                  <c:v>1.8969124881973399E-10</c:v>
                </c:pt>
                <c:pt idx="3771">
                  <c:v>1.8915115307383001E-10</c:v>
                </c:pt>
                <c:pt idx="3772">
                  <c:v>1.88838084058673E-10</c:v>
                </c:pt>
                <c:pt idx="3773">
                  <c:v>1.87779541915845E-10</c:v>
                </c:pt>
                <c:pt idx="3774">
                  <c:v>1.8587530126179499E-10</c:v>
                </c:pt>
                <c:pt idx="3775">
                  <c:v>1.8372509069664E-10</c:v>
                </c:pt>
                <c:pt idx="3776">
                  <c:v>1.8251988809225801E-10</c:v>
                </c:pt>
                <c:pt idx="3777">
                  <c:v>1.82372839052647E-10</c:v>
                </c:pt>
                <c:pt idx="3778">
                  <c:v>1.81200068838372E-10</c:v>
                </c:pt>
                <c:pt idx="3779">
                  <c:v>1.8070248075652299E-10</c:v>
                </c:pt>
                <c:pt idx="3780">
                  <c:v>1.7929813189709899E-10</c:v>
                </c:pt>
                <c:pt idx="3781">
                  <c:v>1.75257114376492E-10</c:v>
                </c:pt>
                <c:pt idx="3782">
                  <c:v>1.7373408267573599E-10</c:v>
                </c:pt>
                <c:pt idx="3783">
                  <c:v>1.6875506547720001E-10</c:v>
                </c:pt>
                <c:pt idx="3784">
                  <c:v>1.6719034490186898E-10</c:v>
                </c:pt>
                <c:pt idx="3785">
                  <c:v>1.62772934020339E-10</c:v>
                </c:pt>
                <c:pt idx="3786">
                  <c:v>1.6040542505368899E-10</c:v>
                </c:pt>
                <c:pt idx="3787">
                  <c:v>1.5978829370766301E-10</c:v>
                </c:pt>
                <c:pt idx="3788">
                  <c:v>1.59203358829352E-10</c:v>
                </c:pt>
                <c:pt idx="3789">
                  <c:v>1.51884005372693E-10</c:v>
                </c:pt>
                <c:pt idx="3790">
                  <c:v>1.50820606004132E-10</c:v>
                </c:pt>
                <c:pt idx="3791">
                  <c:v>1.4743058163180199E-10</c:v>
                </c:pt>
                <c:pt idx="3792">
                  <c:v>1.4139010795499701E-10</c:v>
                </c:pt>
                <c:pt idx="3793">
                  <c:v>1.3846875035472599E-10</c:v>
                </c:pt>
                <c:pt idx="3794">
                  <c:v>1.28371313579123E-10</c:v>
                </c:pt>
                <c:pt idx="3795">
                  <c:v>1.2115203285034699E-10</c:v>
                </c:pt>
                <c:pt idx="3796">
                  <c:v>1.1751011275151799E-10</c:v>
                </c:pt>
                <c:pt idx="3797">
                  <c:v>1.1204339539494499E-10</c:v>
                </c:pt>
                <c:pt idx="3798">
                  <c:v>1.05110510573159E-10</c:v>
                </c:pt>
                <c:pt idx="3799">
                  <c:v>1.0457306548472499E-10</c:v>
                </c:pt>
                <c:pt idx="3800">
                  <c:v>1.04487106467044E-10</c:v>
                </c:pt>
                <c:pt idx="3801">
                  <c:v>9.8092298173035911E-11</c:v>
                </c:pt>
                <c:pt idx="3802">
                  <c:v>9.6634637791748203E-11</c:v>
                </c:pt>
                <c:pt idx="3803">
                  <c:v>9.1571389360112208E-11</c:v>
                </c:pt>
                <c:pt idx="3804">
                  <c:v>8.7083423805367501E-11</c:v>
                </c:pt>
                <c:pt idx="3805">
                  <c:v>8.47132433645648E-11</c:v>
                </c:pt>
                <c:pt idx="3806">
                  <c:v>8.3156585783949995E-11</c:v>
                </c:pt>
                <c:pt idx="3807">
                  <c:v>8.06427910560181E-11</c:v>
                </c:pt>
                <c:pt idx="3808">
                  <c:v>7.7136297349511603E-11</c:v>
                </c:pt>
                <c:pt idx="3809">
                  <c:v>7.6688114192258209E-11</c:v>
                </c:pt>
                <c:pt idx="3810">
                  <c:v>7.4615778833386809E-11</c:v>
                </c:pt>
                <c:pt idx="3811">
                  <c:v>7.2680111928846701E-11</c:v>
                </c:pt>
                <c:pt idx="3812">
                  <c:v>7.2038264242735308E-11</c:v>
                </c:pt>
                <c:pt idx="3813">
                  <c:v>7.06848052312026E-11</c:v>
                </c:pt>
                <c:pt idx="3814">
                  <c:v>6.574869815256791E-11</c:v>
                </c:pt>
                <c:pt idx="3815">
                  <c:v>6.52516027321859E-11</c:v>
                </c:pt>
                <c:pt idx="3816">
                  <c:v>6.4193657334232806E-11</c:v>
                </c:pt>
                <c:pt idx="3817">
                  <c:v>6.0254419509408993E-11</c:v>
                </c:pt>
                <c:pt idx="3818">
                  <c:v>5.9713393951721411E-11</c:v>
                </c:pt>
                <c:pt idx="3819">
                  <c:v>5.8782111123090201E-11</c:v>
                </c:pt>
                <c:pt idx="3820">
                  <c:v>5.0248735727898002E-11</c:v>
                </c:pt>
                <c:pt idx="3821">
                  <c:v>4.6313980428536203E-11</c:v>
                </c:pt>
                <c:pt idx="3822">
                  <c:v>4.5335173115557106E-11</c:v>
                </c:pt>
                <c:pt idx="3823">
                  <c:v>4.48145305587122E-11</c:v>
                </c:pt>
                <c:pt idx="3824">
                  <c:v>4.3231189461589998E-11</c:v>
                </c:pt>
                <c:pt idx="3825">
                  <c:v>4.23259760573558E-11</c:v>
                </c:pt>
                <c:pt idx="3826">
                  <c:v>3.9818322250528805E-11</c:v>
                </c:pt>
                <c:pt idx="3827">
                  <c:v>3.9337973850583901E-11</c:v>
                </c:pt>
                <c:pt idx="3828">
                  <c:v>3.3362781287626904E-11</c:v>
                </c:pt>
                <c:pt idx="3829">
                  <c:v>3.33047860123781E-11</c:v>
                </c:pt>
                <c:pt idx="3830">
                  <c:v>3.1776459935573E-11</c:v>
                </c:pt>
                <c:pt idx="3831">
                  <c:v>3.0845818954627902E-11</c:v>
                </c:pt>
                <c:pt idx="3832">
                  <c:v>2.98786551056196E-11</c:v>
                </c:pt>
                <c:pt idx="3833">
                  <c:v>2.9877461615868102E-11</c:v>
                </c:pt>
                <c:pt idx="3834">
                  <c:v>2.9381566624131501E-11</c:v>
                </c:pt>
                <c:pt idx="3835">
                  <c:v>2.8402433183138998E-11</c:v>
                </c:pt>
                <c:pt idx="3836">
                  <c:v>2.8336319402022502E-11</c:v>
                </c:pt>
                <c:pt idx="3837">
                  <c:v>2.7389160384139201E-11</c:v>
                </c:pt>
                <c:pt idx="3838">
                  <c:v>2.7388959156216001E-11</c:v>
                </c:pt>
                <c:pt idx="3839">
                  <c:v>2.4386832830902702E-11</c:v>
                </c:pt>
                <c:pt idx="3840">
                  <c:v>2.1356832968777401E-11</c:v>
                </c:pt>
                <c:pt idx="3841">
                  <c:v>2.0913824491652901E-11</c:v>
                </c:pt>
                <c:pt idx="3842">
                  <c:v>1.8425993369985999E-11</c:v>
                </c:pt>
                <c:pt idx="3843">
                  <c:v>1.8312934502162602E-11</c:v>
                </c:pt>
                <c:pt idx="3844">
                  <c:v>1.7916194569589401E-11</c:v>
                </c:pt>
                <c:pt idx="3845">
                  <c:v>1.7429621981812602E-11</c:v>
                </c:pt>
                <c:pt idx="3846">
                  <c:v>1.7428766763139E-11</c:v>
                </c:pt>
                <c:pt idx="3847">
                  <c:v>1.7412507199998702E-11</c:v>
                </c:pt>
                <c:pt idx="3848">
                  <c:v>1.6930967045025702E-11</c:v>
                </c:pt>
                <c:pt idx="3849">
                  <c:v>1.6877497663325701E-11</c:v>
                </c:pt>
                <c:pt idx="3850">
                  <c:v>1.5937539482591102E-11</c:v>
                </c:pt>
                <c:pt idx="3851">
                  <c:v>1.4940300732679801E-11</c:v>
                </c:pt>
                <c:pt idx="3852">
                  <c:v>1.4939546127967802E-11</c:v>
                </c:pt>
                <c:pt idx="3853">
                  <c:v>1.4927293776056901E-11</c:v>
                </c:pt>
                <c:pt idx="3854">
                  <c:v>1.44419736586299E-11</c:v>
                </c:pt>
                <c:pt idx="3855">
                  <c:v>1.44412927796655E-11</c:v>
                </c:pt>
                <c:pt idx="3856">
                  <c:v>1.3902506749985401E-11</c:v>
                </c:pt>
                <c:pt idx="3857">
                  <c:v>1.3444691540631701E-11</c:v>
                </c:pt>
                <c:pt idx="3858">
                  <c:v>1.3437921782266702E-11</c:v>
                </c:pt>
                <c:pt idx="3859">
                  <c:v>1.2957530014234801E-11</c:v>
                </c:pt>
                <c:pt idx="3860">
                  <c:v>1.2929703314956701E-11</c:v>
                </c:pt>
                <c:pt idx="3861">
                  <c:v>1.14543218660002E-11</c:v>
                </c:pt>
                <c:pt idx="3862">
                  <c:v>1.0458280942648999E-11</c:v>
                </c:pt>
                <c:pt idx="3863">
                  <c:v>1.0427303118176701E-11</c:v>
                </c:pt>
                <c:pt idx="3864">
                  <c:v>9.9589312491099607E-12</c:v>
                </c:pt>
                <c:pt idx="3865">
                  <c:v>9.9553342999825212E-12</c:v>
                </c:pt>
                <c:pt idx="3866">
                  <c:v>9.4520389778973701E-12</c:v>
                </c:pt>
                <c:pt idx="3867">
                  <c:v>8.466412466934251E-12</c:v>
                </c:pt>
                <c:pt idx="3868">
                  <c:v>8.46526234526968E-12</c:v>
                </c:pt>
                <c:pt idx="3869">
                  <c:v>8.43952598778008E-12</c:v>
                </c:pt>
                <c:pt idx="3870">
                  <c:v>7.9706536509904812E-12</c:v>
                </c:pt>
                <c:pt idx="3871">
                  <c:v>6.9743286666701409E-12</c:v>
                </c:pt>
                <c:pt idx="3872">
                  <c:v>5.9764593447753106E-12</c:v>
                </c:pt>
                <c:pt idx="3873">
                  <c:v>5.9762958470877005E-12</c:v>
                </c:pt>
                <c:pt idx="3874">
                  <c:v>5.9762273255104003E-12</c:v>
                </c:pt>
                <c:pt idx="3875">
                  <c:v>5.9761761511678606E-12</c:v>
                </c:pt>
                <c:pt idx="3876">
                  <c:v>5.9758331096004805E-12</c:v>
                </c:pt>
                <c:pt idx="3877">
                  <c:v>5.9734565384383907E-12</c:v>
                </c:pt>
                <c:pt idx="3878">
                  <c:v>5.9705382998709303E-12</c:v>
                </c:pt>
                <c:pt idx="3879">
                  <c:v>5.4789211362260608E-12</c:v>
                </c:pt>
                <c:pt idx="3880">
                  <c:v>5.4776352724494905E-12</c:v>
                </c:pt>
                <c:pt idx="3881">
                  <c:v>5.4756581213677403E-12</c:v>
                </c:pt>
                <c:pt idx="3882">
                  <c:v>5.47474088632982E-12</c:v>
                </c:pt>
                <c:pt idx="3883">
                  <c:v>5.4732095591814007E-12</c:v>
                </c:pt>
                <c:pt idx="3884">
                  <c:v>5.4442739379212401E-12</c:v>
                </c:pt>
                <c:pt idx="3885">
                  <c:v>4.9819462791256304E-12</c:v>
                </c:pt>
                <c:pt idx="3886">
                  <c:v>4.98115134209276E-12</c:v>
                </c:pt>
                <c:pt idx="3887">
                  <c:v>4.4843538604677507E-12</c:v>
                </c:pt>
                <c:pt idx="3888">
                  <c:v>4.4840372734333801E-12</c:v>
                </c:pt>
                <c:pt idx="3889">
                  <c:v>4.4835211931992802E-12</c:v>
                </c:pt>
                <c:pt idx="3890">
                  <c:v>4.4829114378974703E-12</c:v>
                </c:pt>
                <c:pt idx="3891">
                  <c:v>4.4717111957748301E-12</c:v>
                </c:pt>
                <c:pt idx="3892">
                  <c:v>3.9858420383676001E-12</c:v>
                </c:pt>
                <c:pt idx="3893">
                  <c:v>3.9854144290307807E-12</c:v>
                </c:pt>
                <c:pt idx="3894">
                  <c:v>3.4857383906378203E-12</c:v>
                </c:pt>
                <c:pt idx="3895">
                  <c:v>2.9892780958884504E-12</c:v>
                </c:pt>
                <c:pt idx="3896">
                  <c:v>2.9888916862341701E-12</c:v>
                </c:pt>
                <c:pt idx="3897">
                  <c:v>2.9877157605579004E-12</c:v>
                </c:pt>
                <c:pt idx="3898">
                  <c:v>2.9873833441718103E-12</c:v>
                </c:pt>
                <c:pt idx="3899">
                  <c:v>2.4921553536116902E-12</c:v>
                </c:pt>
                <c:pt idx="3900">
                  <c:v>2.4910639957048703E-12</c:v>
                </c:pt>
                <c:pt idx="3901">
                  <c:v>2.4910585746940103E-12</c:v>
                </c:pt>
                <c:pt idx="3902">
                  <c:v>2.48967903584973E-12</c:v>
                </c:pt>
                <c:pt idx="3903">
                  <c:v>2.4894771574052201E-12</c:v>
                </c:pt>
                <c:pt idx="3904">
                  <c:v>1.9929648209515701E-12</c:v>
                </c:pt>
                <c:pt idx="3905">
                  <c:v>1.9920939897666301E-12</c:v>
                </c:pt>
                <c:pt idx="3906">
                  <c:v>1.9910195454137002E-12</c:v>
                </c:pt>
                <c:pt idx="3907">
                  <c:v>1.99093411028251E-12</c:v>
                </c:pt>
                <c:pt idx="3908">
                  <c:v>1.9904167290057902E-12</c:v>
                </c:pt>
                <c:pt idx="3909">
                  <c:v>1.4949974851824501E-12</c:v>
                </c:pt>
                <c:pt idx="3910">
                  <c:v>1.4940949952940701E-12</c:v>
                </c:pt>
                <c:pt idx="3911">
                  <c:v>1.49117827460965E-12</c:v>
                </c:pt>
                <c:pt idx="3912">
                  <c:v>9.9684854554943399E-13</c:v>
                </c:pt>
                <c:pt idx="3913">
                  <c:v>9.9675042525282385E-13</c:v>
                </c:pt>
                <c:pt idx="3914">
                  <c:v>9.9654236685592388E-13</c:v>
                </c:pt>
                <c:pt idx="3915">
                  <c:v>9.9647644736383696E-13</c:v>
                </c:pt>
                <c:pt idx="3916">
                  <c:v>9.9643264559606794E-13</c:v>
                </c:pt>
                <c:pt idx="3917">
                  <c:v>9.9634937886922085E-13</c:v>
                </c:pt>
                <c:pt idx="3918">
                  <c:v>9.9570373647550594E-13</c:v>
                </c:pt>
                <c:pt idx="3919">
                  <c:v>9.9569354497508498E-13</c:v>
                </c:pt>
                <c:pt idx="3920">
                  <c:v>9.9557807744371487E-13</c:v>
                </c:pt>
                <c:pt idx="3921">
                  <c:v>9.9551497687727601E-13</c:v>
                </c:pt>
                <c:pt idx="3922">
                  <c:v>9.9199262085930591E-13</c:v>
                </c:pt>
                <c:pt idx="3923">
                  <c:v>9.9005883786446016E-13</c:v>
                </c:pt>
                <c:pt idx="3924">
                  <c:v>4.9843072377764298E-13</c:v>
                </c:pt>
                <c:pt idx="3925">
                  <c:v>4.9840882289375897E-13</c:v>
                </c:pt>
                <c:pt idx="3926">
                  <c:v>4.9840529923669799E-13</c:v>
                </c:pt>
                <c:pt idx="3927">
                  <c:v>4.9837987469575402E-13</c:v>
                </c:pt>
                <c:pt idx="3928">
                  <c:v>4.9832506827593396E-13</c:v>
                </c:pt>
                <c:pt idx="3929">
                  <c:v>4.9821962961466005E-13</c:v>
                </c:pt>
                <c:pt idx="3930">
                  <c:v>4.9821811173161898E-13</c:v>
                </c:pt>
                <c:pt idx="3931">
                  <c:v>4.9820900443337E-13</c:v>
                </c:pt>
                <c:pt idx="3932">
                  <c:v>4.9820152343838005E-13</c:v>
                </c:pt>
                <c:pt idx="3933">
                  <c:v>4.9818612776753005E-13</c:v>
                </c:pt>
                <c:pt idx="3934">
                  <c:v>4.9817116577755005E-13</c:v>
                </c:pt>
                <c:pt idx="3935">
                  <c:v>4.9813392343292497E-13</c:v>
                </c:pt>
                <c:pt idx="3936">
                  <c:v>4.9805808349096002E-13</c:v>
                </c:pt>
                <c:pt idx="3937">
                  <c:v>4.9803688733848792E-13</c:v>
                </c:pt>
                <c:pt idx="3938">
                  <c:v>4.9801986536438E-13</c:v>
                </c:pt>
                <c:pt idx="3939">
                  <c:v>4.9801330594123596E-13</c:v>
                </c:pt>
                <c:pt idx="3940">
                  <c:v>4.98010487015588E-13</c:v>
                </c:pt>
                <c:pt idx="3941">
                  <c:v>4.9799205557865494E-13</c:v>
                </c:pt>
                <c:pt idx="3942">
                  <c:v>4.9799091716637393E-13</c:v>
                </c:pt>
                <c:pt idx="3943">
                  <c:v>4.9797736463921796E-13</c:v>
                </c:pt>
                <c:pt idx="3944">
                  <c:v>4.9791795036016596E-13</c:v>
                </c:pt>
                <c:pt idx="3945">
                  <c:v>4.9789171266759201E-13</c:v>
                </c:pt>
                <c:pt idx="3946">
                  <c:v>4.9788152116717095E-13</c:v>
                </c:pt>
                <c:pt idx="3947">
                  <c:v>4.9787268491946499E-13</c:v>
                </c:pt>
                <c:pt idx="3948">
                  <c:v>4.9785978291361201E-13</c:v>
                </c:pt>
                <c:pt idx="3949">
                  <c:v>4.9782020953431599E-13</c:v>
                </c:pt>
                <c:pt idx="3950">
                  <c:v>4.9781511378410601E-13</c:v>
                </c:pt>
                <c:pt idx="3951">
                  <c:v>4.9654887406685999E-13</c:v>
                </c:pt>
                <c:pt idx="3952">
                  <c:v>4.9632238423302797E-13</c:v>
                </c:pt>
                <c:pt idx="3953">
                  <c:v>4.9632043266911699E-13</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numCache>
            </c:numRef>
          </c:yVal>
          <c:smooth val="0"/>
        </c:ser>
        <c:dLbls>
          <c:showLegendKey val="0"/>
          <c:showVal val="0"/>
          <c:showCatName val="0"/>
          <c:showSerName val="0"/>
          <c:showPercent val="0"/>
          <c:showBubbleSize val="0"/>
        </c:dLbls>
        <c:axId val="356636352"/>
        <c:axId val="356636744"/>
      </c:scatterChart>
      <c:valAx>
        <c:axId val="356636352"/>
        <c:scaling>
          <c:orientation val="minMax"/>
          <c:max val="6000"/>
          <c:min val="3000"/>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Real-Time On-Line Reserves (MW)</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6636744"/>
        <c:crosses val="autoZero"/>
        <c:crossBetween val="midCat"/>
      </c:valAx>
      <c:valAx>
        <c:axId val="356636744"/>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b="1" dirty="0"/>
                  <a:t>RTORPA $(/MWh)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6636352"/>
        <c:crosses val="autoZero"/>
        <c:crossBetween val="midCat"/>
      </c:valAx>
      <c:spPr>
        <a:noFill/>
        <a:ln>
          <a:noFill/>
        </a:ln>
        <a:effectLst/>
      </c:spPr>
    </c:plotArea>
    <c:legend>
      <c:legendPos val="r"/>
      <c:legendEntry>
        <c:idx val="1"/>
        <c:delete val="1"/>
      </c:legendEntry>
      <c:layout>
        <c:manualLayout>
          <c:xMode val="edge"/>
          <c:yMode val="edge"/>
          <c:x val="0.37235525706345529"/>
          <c:y val="0.21179406420351299"/>
          <c:w val="0.50310843497503988"/>
          <c:h val="0.20353376282510136"/>
        </c:manualLayout>
      </c:layout>
      <c:overlay val="1"/>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[ORDC Price_RTRDP 150626  to 171031 (KH modified).xlsx]Sheet1!PivotTable1</c:name>
    <c:fmtId val="11"/>
  </c:pivotSource>
  <c:chart>
    <c:title>
      <c:tx>
        <c:rich>
          <a:bodyPr rot="0" spcFirstLastPara="1" vertOverflow="ellipsis" vert="horz" wrap="square" anchor="ctr" anchorCtr="1"/>
          <a:lstStyle/>
          <a:p>
            <a:pPr>
              <a:defRPr sz="2000" b="0" i="0" u="none" strike="noStrike" kern="1200" spc="0" baseline="0">
                <a:solidFill>
                  <a:schemeClr val="tx2"/>
                </a:solidFill>
                <a:latin typeface="+mn-lt"/>
                <a:ea typeface="+mn-ea"/>
                <a:cs typeface="+mn-cs"/>
              </a:defRPr>
            </a:pPr>
            <a:r>
              <a:rPr lang="en-US" sz="2000"/>
              <a:t>Average Monthly RTORDPA Since</a:t>
            </a:r>
            <a:r>
              <a:rPr lang="en-US" sz="2000" baseline="0"/>
              <a:t> Implementation of the Change</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2"/>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s>
    <c:plotArea>
      <c:layout/>
      <c:lineChart>
        <c:grouping val="standard"/>
        <c:varyColors val="0"/>
        <c:ser>
          <c:idx val="0"/>
          <c:order val="0"/>
          <c:tx>
            <c:strRef>
              <c:f>Sheet1!$B$3</c:f>
              <c:strCache>
                <c:ptCount val="1"/>
                <c:pt idx="0">
                  <c:v>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Sheet1!$A$4:$A$36</c:f>
              <c:multiLvlStrCache>
                <c:ptCount val="29"/>
                <c:lvl>
                  <c:pt idx="0">
                    <c:v>Jun</c:v>
                  </c:pt>
                  <c:pt idx="1">
                    <c:v>Jul</c:v>
                  </c:pt>
                  <c:pt idx="2">
                    <c:v>Aug</c:v>
                  </c:pt>
                  <c:pt idx="3">
                    <c:v>Sep</c:v>
                  </c:pt>
                  <c:pt idx="4">
                    <c:v>Oct</c:v>
                  </c:pt>
                  <c:pt idx="5">
                    <c:v>Nov</c:v>
                  </c:pt>
                  <c:pt idx="6">
                    <c:v>Dec</c:v>
                  </c:pt>
                  <c:pt idx="7">
                    <c:v>Jan</c:v>
                  </c:pt>
                  <c:pt idx="8">
                    <c:v>Feb</c:v>
                  </c:pt>
                  <c:pt idx="9">
                    <c:v>Mar</c:v>
                  </c:pt>
                  <c:pt idx="10">
                    <c:v>Apr</c:v>
                  </c:pt>
                  <c:pt idx="11">
                    <c:v>May</c:v>
                  </c:pt>
                  <c:pt idx="12">
                    <c:v>Jun</c:v>
                  </c:pt>
                  <c:pt idx="13">
                    <c:v>Jul</c:v>
                  </c:pt>
                  <c:pt idx="14">
                    <c:v>Aug</c:v>
                  </c:pt>
                  <c:pt idx="15">
                    <c:v>Sep</c:v>
                  </c:pt>
                  <c:pt idx="16">
                    <c:v>Oct</c:v>
                  </c:pt>
                  <c:pt idx="17">
                    <c:v>Nov</c:v>
                  </c:pt>
                  <c:pt idx="18">
                    <c:v>Dec</c:v>
                  </c:pt>
                  <c:pt idx="19">
                    <c:v>Jan</c:v>
                  </c:pt>
                  <c:pt idx="20">
                    <c:v>Feb</c:v>
                  </c:pt>
                  <c:pt idx="21">
                    <c:v>Mar</c:v>
                  </c:pt>
                  <c:pt idx="22">
                    <c:v>Apr</c:v>
                  </c:pt>
                  <c:pt idx="23">
                    <c:v>May</c:v>
                  </c:pt>
                  <c:pt idx="24">
                    <c:v>Jun</c:v>
                  </c:pt>
                  <c:pt idx="25">
                    <c:v>Jul</c:v>
                  </c:pt>
                  <c:pt idx="26">
                    <c:v>Aug</c:v>
                  </c:pt>
                  <c:pt idx="27">
                    <c:v>Sep</c:v>
                  </c:pt>
                  <c:pt idx="28">
                    <c:v>Oct</c:v>
                  </c:pt>
                </c:lvl>
                <c:lvl>
                  <c:pt idx="0">
                    <c:v>2015</c:v>
                  </c:pt>
                  <c:pt idx="7">
                    <c:v>2016</c:v>
                  </c:pt>
                  <c:pt idx="19">
                    <c:v>2017</c:v>
                  </c:pt>
                </c:lvl>
              </c:multiLvlStrCache>
            </c:multiLvlStrRef>
          </c:cat>
          <c:val>
            <c:numRef>
              <c:f>Sheet1!$B$4:$B$36</c:f>
              <c:numCache>
                <c:formatCode>0.00</c:formatCode>
                <c:ptCount val="29"/>
                <c:pt idx="0">
                  <c:v>0</c:v>
                </c:pt>
                <c:pt idx="1">
                  <c:v>5.5936712249230287E-3</c:v>
                </c:pt>
                <c:pt idx="2">
                  <c:v>9.9508871216803831E-3</c:v>
                </c:pt>
                <c:pt idx="3">
                  <c:v>2.7271500211573017E-2</c:v>
                </c:pt>
                <c:pt idx="4">
                  <c:v>4.2672095412236342E-2</c:v>
                </c:pt>
                <c:pt idx="5">
                  <c:v>0</c:v>
                </c:pt>
                <c:pt idx="6">
                  <c:v>0</c:v>
                </c:pt>
                <c:pt idx="7">
                  <c:v>3.3421972551334134E-3</c:v>
                </c:pt>
                <c:pt idx="8">
                  <c:v>9.6869111416097078E-3</c:v>
                </c:pt>
                <c:pt idx="9">
                  <c:v>0.13437581144888397</c:v>
                </c:pt>
                <c:pt idx="10">
                  <c:v>2.141297512617768E-2</c:v>
                </c:pt>
                <c:pt idx="11">
                  <c:v>3.3473309513314349E-2</c:v>
                </c:pt>
                <c:pt idx="12">
                  <c:v>6.9945944261556425E-2</c:v>
                </c:pt>
                <c:pt idx="13">
                  <c:v>9.3326047450240854E-2</c:v>
                </c:pt>
                <c:pt idx="14">
                  <c:v>0.18150188965998637</c:v>
                </c:pt>
                <c:pt idx="15">
                  <c:v>0.37951344920938179</c:v>
                </c:pt>
                <c:pt idx="16">
                  <c:v>0.15296227472432114</c:v>
                </c:pt>
                <c:pt idx="17">
                  <c:v>0</c:v>
                </c:pt>
                <c:pt idx="18">
                  <c:v>0</c:v>
                </c:pt>
                <c:pt idx="19">
                  <c:v>0.48830510945963768</c:v>
                </c:pt>
                <c:pt idx="20">
                  <c:v>2.4045888405043167E-2</c:v>
                </c:pt>
                <c:pt idx="21">
                  <c:v>9.5349278070230425E-3</c:v>
                </c:pt>
                <c:pt idx="22">
                  <c:v>2.2854413289357636E-2</c:v>
                </c:pt>
                <c:pt idx="23">
                  <c:v>0.42346780380847365</c:v>
                </c:pt>
                <c:pt idx="24">
                  <c:v>0.28408206478870213</c:v>
                </c:pt>
                <c:pt idx="25">
                  <c:v>4.3097245593254903E-2</c:v>
                </c:pt>
                <c:pt idx="26">
                  <c:v>4.5084377737856882E-2</c:v>
                </c:pt>
                <c:pt idx="27">
                  <c:v>3.4641272487282999E-2</c:v>
                </c:pt>
                <c:pt idx="28">
                  <c:v>0.27177416463684118</c:v>
                </c:pt>
              </c:numCache>
            </c:numRef>
          </c:val>
          <c:smooth val="0"/>
        </c:ser>
        <c:dLbls>
          <c:showLegendKey val="0"/>
          <c:showVal val="0"/>
          <c:showCatName val="0"/>
          <c:showSerName val="0"/>
          <c:showPercent val="0"/>
          <c:showBubbleSize val="0"/>
        </c:dLbls>
        <c:marker val="1"/>
        <c:smooth val="0"/>
        <c:axId val="356637528"/>
        <c:axId val="356637920"/>
      </c:lineChart>
      <c:catAx>
        <c:axId val="35663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56637920"/>
        <c:crosses val="autoZero"/>
        <c:auto val="1"/>
        <c:lblAlgn val="ctr"/>
        <c:lblOffset val="100"/>
        <c:noMultiLvlLbl val="0"/>
      </c:catAx>
      <c:valAx>
        <c:axId val="356637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5663752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2"/>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40740682198023"/>
          <c:y val="3.0589604220445724E-2"/>
          <c:w val="0.79418707535657207"/>
          <c:h val="0.76664314237785669"/>
        </c:manualLayout>
      </c:layout>
      <c:scatterChart>
        <c:scatterStyle val="lineMarker"/>
        <c:varyColors val="0"/>
        <c:ser>
          <c:idx val="0"/>
          <c:order val="0"/>
          <c:spPr>
            <a:ln w="57150">
              <a:solidFill>
                <a:srgbClr val="00AEC7"/>
              </a:solidFill>
            </a:ln>
          </c:spPr>
          <c:marker>
            <c:symbol val="none"/>
          </c:marker>
          <c:xVal>
            <c:numRef>
              <c:f>Pi_S!$A$6:$A$68</c:f>
              <c:numCache>
                <c:formatCode>General</c:formatCode>
                <c:ptCount val="63"/>
                <c:pt idx="0">
                  <c:v>0</c:v>
                </c:pt>
                <c:pt idx="1">
                  <c:v>2000</c:v>
                </c:pt>
                <c:pt idx="2">
                  <c:v>2000.01</c:v>
                </c:pt>
                <c:pt idx="3">
                  <c:v>2100</c:v>
                </c:pt>
                <c:pt idx="4">
                  <c:v>2200</c:v>
                </c:pt>
                <c:pt idx="5">
                  <c:v>2300</c:v>
                </c:pt>
                <c:pt idx="6">
                  <c:v>2400</c:v>
                </c:pt>
                <c:pt idx="7">
                  <c:v>2500</c:v>
                </c:pt>
                <c:pt idx="8">
                  <c:v>2600</c:v>
                </c:pt>
                <c:pt idx="9">
                  <c:v>2700</c:v>
                </c:pt>
                <c:pt idx="10">
                  <c:v>2800</c:v>
                </c:pt>
                <c:pt idx="11">
                  <c:v>2900</c:v>
                </c:pt>
                <c:pt idx="12">
                  <c:v>3000</c:v>
                </c:pt>
                <c:pt idx="13">
                  <c:v>3100</c:v>
                </c:pt>
                <c:pt idx="14">
                  <c:v>3200</c:v>
                </c:pt>
                <c:pt idx="15">
                  <c:v>3300</c:v>
                </c:pt>
                <c:pt idx="16">
                  <c:v>3400</c:v>
                </c:pt>
                <c:pt idx="17">
                  <c:v>3500</c:v>
                </c:pt>
                <c:pt idx="18">
                  <c:v>3600</c:v>
                </c:pt>
                <c:pt idx="19">
                  <c:v>3700</c:v>
                </c:pt>
                <c:pt idx="20">
                  <c:v>3800</c:v>
                </c:pt>
                <c:pt idx="21">
                  <c:v>3900</c:v>
                </c:pt>
                <c:pt idx="22">
                  <c:v>4000</c:v>
                </c:pt>
                <c:pt idx="23">
                  <c:v>4100</c:v>
                </c:pt>
                <c:pt idx="24">
                  <c:v>4200</c:v>
                </c:pt>
                <c:pt idx="25">
                  <c:v>4300</c:v>
                </c:pt>
                <c:pt idx="26">
                  <c:v>4400</c:v>
                </c:pt>
                <c:pt idx="27">
                  <c:v>4500</c:v>
                </c:pt>
                <c:pt idx="28">
                  <c:v>4600</c:v>
                </c:pt>
                <c:pt idx="29">
                  <c:v>4700</c:v>
                </c:pt>
                <c:pt idx="30">
                  <c:v>4800</c:v>
                </c:pt>
                <c:pt idx="31">
                  <c:v>4900</c:v>
                </c:pt>
                <c:pt idx="32">
                  <c:v>5000</c:v>
                </c:pt>
                <c:pt idx="33">
                  <c:v>5100</c:v>
                </c:pt>
                <c:pt idx="34">
                  <c:v>5200</c:v>
                </c:pt>
                <c:pt idx="35">
                  <c:v>5300</c:v>
                </c:pt>
                <c:pt idx="36">
                  <c:v>5400</c:v>
                </c:pt>
                <c:pt idx="37">
                  <c:v>5500</c:v>
                </c:pt>
                <c:pt idx="38">
                  <c:v>5600</c:v>
                </c:pt>
                <c:pt idx="39">
                  <c:v>5700</c:v>
                </c:pt>
                <c:pt idx="40">
                  <c:v>5800</c:v>
                </c:pt>
                <c:pt idx="41">
                  <c:v>5900</c:v>
                </c:pt>
                <c:pt idx="42">
                  <c:v>6000</c:v>
                </c:pt>
                <c:pt idx="43">
                  <c:v>6100</c:v>
                </c:pt>
                <c:pt idx="44">
                  <c:v>6200</c:v>
                </c:pt>
                <c:pt idx="45">
                  <c:v>6300</c:v>
                </c:pt>
                <c:pt idx="46">
                  <c:v>6400</c:v>
                </c:pt>
                <c:pt idx="47">
                  <c:v>6500</c:v>
                </c:pt>
                <c:pt idx="48">
                  <c:v>6600</c:v>
                </c:pt>
                <c:pt idx="49">
                  <c:v>6700</c:v>
                </c:pt>
                <c:pt idx="50">
                  <c:v>6800</c:v>
                </c:pt>
                <c:pt idx="51">
                  <c:v>6900</c:v>
                </c:pt>
                <c:pt idx="52">
                  <c:v>7000</c:v>
                </c:pt>
                <c:pt idx="53">
                  <c:v>7100</c:v>
                </c:pt>
                <c:pt idx="54">
                  <c:v>7200</c:v>
                </c:pt>
                <c:pt idx="55">
                  <c:v>7300</c:v>
                </c:pt>
                <c:pt idx="56">
                  <c:v>7400</c:v>
                </c:pt>
                <c:pt idx="57">
                  <c:v>7500</c:v>
                </c:pt>
                <c:pt idx="58">
                  <c:v>7600</c:v>
                </c:pt>
                <c:pt idx="59">
                  <c:v>7700</c:v>
                </c:pt>
                <c:pt idx="60">
                  <c:v>7800</c:v>
                </c:pt>
                <c:pt idx="61">
                  <c:v>7900</c:v>
                </c:pt>
                <c:pt idx="62">
                  <c:v>8000</c:v>
                </c:pt>
              </c:numCache>
            </c:numRef>
          </c:xVal>
          <c:yVal>
            <c:numRef>
              <c:f>Pi_S!$P$6:$P$68</c:f>
              <c:numCache>
                <c:formatCode>General</c:formatCode>
                <c:ptCount val="63"/>
                <c:pt idx="0">
                  <c:v>1</c:v>
                </c:pt>
                <c:pt idx="1">
                  <c:v>1</c:v>
                </c:pt>
                <c:pt idx="2">
                  <c:v>0.55673785914184903</c:v>
                </c:pt>
                <c:pt idx="3">
                  <c:v>0.52333189048569984</c:v>
                </c:pt>
                <c:pt idx="4">
                  <c:v>0.48975768566065192</c:v>
                </c:pt>
                <c:pt idx="5">
                  <c:v>0.45625594083072296</c:v>
                </c:pt>
                <c:pt idx="6">
                  <c:v>0.42306249307713839</c:v>
                </c:pt>
                <c:pt idx="7">
                  <c:v>0.39040667642320037</c:v>
                </c:pt>
                <c:pt idx="8">
                  <c:v>0.35850658110628231</c:v>
                </c:pt>
                <c:pt idx="9">
                  <c:v>0.32756470382696912</c:v>
                </c:pt>
                <c:pt idx="10">
                  <c:v>0.29776413288152892</c:v>
                </c:pt>
                <c:pt idx="11">
                  <c:v>0.26926538646368525</c:v>
                </c:pt>
                <c:pt idx="12">
                  <c:v>0.24220399174305007</c:v>
                </c:pt>
                <c:pt idx="13">
                  <c:v>0.2166888584373674</c:v>
                </c:pt>
                <c:pt idx="14">
                  <c:v>0.19280146547832711</c:v>
                </c:pt>
                <c:pt idx="15">
                  <c:v>0.17059584500681868</c:v>
                </c:pt>
                <c:pt idx="16">
                  <c:v>0.1500993161646782</c:v>
                </c:pt>
                <c:pt idx="17">
                  <c:v>0.13131389356003287</c:v>
                </c:pt>
                <c:pt idx="18">
                  <c:v>0.11421827310531285</c:v>
                </c:pt>
                <c:pt idx="19">
                  <c:v>9.8770281981897634E-2</c:v>
                </c:pt>
                <c:pt idx="20">
                  <c:v>8.490967015560924E-2</c:v>
                </c:pt>
                <c:pt idx="21">
                  <c:v>7.2561118104517042E-2</c:v>
                </c:pt>
                <c:pt idx="22">
                  <c:v>6.1637338784692797E-2</c:v>
                </c:pt>
                <c:pt idx="23">
                  <c:v>5.2042160583230301E-2</c:v>
                </c:pt>
                <c:pt idx="24">
                  <c:v>4.3673491078749072E-2</c:v>
                </c:pt>
                <c:pt idx="25">
                  <c:v>3.6426077682765956E-2</c:v>
                </c:pt>
                <c:pt idx="26">
                  <c:v>3.0193999446651687E-2</c:v>
                </c:pt>
                <c:pt idx="27">
                  <c:v>2.4872843292613855E-2</c:v>
                </c:pt>
                <c:pt idx="28">
                  <c:v>2.0361536570878136E-2</c:v>
                </c:pt>
                <c:pt idx="29">
                  <c:v>1.6563825228298024E-2</c:v>
                </c:pt>
                <c:pt idx="30">
                  <c:v>1.3389402266196226E-2</c:v>
                </c:pt>
                <c:pt idx="31">
                  <c:v>1.0754704057792219E-2</c:v>
                </c:pt>
                <c:pt idx="32">
                  <c:v>8.583402199836998E-3</c:v>
                </c:pt>
                <c:pt idx="33">
                  <c:v>6.8066258071417529E-3</c:v>
                </c:pt>
                <c:pt idx="34">
                  <c:v>5.362953619846067E-3</c:v>
                </c:pt>
                <c:pt idx="35">
                  <c:v>4.1982172224547254E-3</c:v>
                </c:pt>
                <c:pt idx="36">
                  <c:v>3.2651564158674429E-3</c:v>
                </c:pt>
                <c:pt idx="37">
                  <c:v>2.5229657476057987E-3</c:v>
                </c:pt>
                <c:pt idx="38">
                  <c:v>1.9367678263988442E-3</c:v>
                </c:pt>
                <c:pt idx="39">
                  <c:v>1.4770447543260845E-3</c:v>
                </c:pt>
                <c:pt idx="40">
                  <c:v>1.1190541999993586E-3</c:v>
                </c:pt>
                <c:pt idx="41">
                  <c:v>8.4225165643225797E-4</c:v>
                </c:pt>
                <c:pt idx="42">
                  <c:v>6.2973556191481261E-4</c:v>
                </c:pt>
                <c:pt idx="43">
                  <c:v>4.6772742930800693E-4</c:v>
                </c:pt>
                <c:pt idx="44">
                  <c:v>3.4509508057090077E-4</c:v>
                </c:pt>
                <c:pt idx="45">
                  <c:v>2.5292361010509357E-4</c:v>
                </c:pt>
                <c:pt idx="46">
                  <c:v>1.841358409185867E-4</c:v>
                </c:pt>
                <c:pt idx="47">
                  <c:v>1.3316178704692039E-4</c:v>
                </c:pt>
                <c:pt idx="48">
                  <c:v>9.5654957008584063E-5</c:v>
                </c:pt>
                <c:pt idx="49">
                  <c:v>6.8252166815829796E-5</c:v>
                </c:pt>
                <c:pt idx="50">
                  <c:v>4.8372804527296864E-5</c:v>
                </c:pt>
                <c:pt idx="51">
                  <c:v>3.4053123342814295E-5</c:v>
                </c:pt>
                <c:pt idx="52">
                  <c:v>2.3811059320477668E-5</c:v>
                </c:pt>
                <c:pt idx="53">
                  <c:v>1.653720062266828E-5</c:v>
                </c:pt>
                <c:pt idx="54">
                  <c:v>1.1407813581665316E-5</c:v>
                </c:pt>
                <c:pt idx="55">
                  <c:v>7.8162023912087264E-6</c:v>
                </c:pt>
                <c:pt idx="56">
                  <c:v>5.3190997326701961E-6</c:v>
                </c:pt>
                <c:pt idx="57">
                  <c:v>3.5952209962442083E-6</c:v>
                </c:pt>
                <c:pt idx="58">
                  <c:v>2.4135399685487613E-6</c:v>
                </c:pt>
                <c:pt idx="59">
                  <c:v>1.6092418611002302E-6</c:v>
                </c:pt>
                <c:pt idx="60">
                  <c:v>1.0656698782307572E-6</c:v>
                </c:pt>
                <c:pt idx="61">
                  <c:v>7.0089886961000047E-7</c:v>
                </c:pt>
                <c:pt idx="62">
                  <c:v>4.5784261781811608E-7</c:v>
                </c:pt>
              </c:numCache>
            </c:numRef>
          </c:yVal>
          <c:smooth val="0"/>
        </c:ser>
        <c:dLbls>
          <c:showLegendKey val="0"/>
          <c:showVal val="0"/>
          <c:showCatName val="0"/>
          <c:showSerName val="0"/>
          <c:showPercent val="0"/>
          <c:showBubbleSize val="0"/>
        </c:dLbls>
        <c:axId val="161060688"/>
        <c:axId val="355654624"/>
      </c:scatterChart>
      <c:valAx>
        <c:axId val="161060688"/>
        <c:scaling>
          <c:orientation val="minMax"/>
          <c:max val="6000"/>
          <c:min val="0"/>
        </c:scaling>
        <c:delete val="0"/>
        <c:axPos val="b"/>
        <c:title>
          <c:tx>
            <c:rich>
              <a:bodyPr/>
              <a:lstStyle/>
              <a:p>
                <a:pPr>
                  <a:defRPr/>
                </a:pPr>
                <a:r>
                  <a:rPr lang="en-US"/>
                  <a:t>Available Reserves (MWs)</a:t>
                </a:r>
              </a:p>
            </c:rich>
          </c:tx>
          <c:layout>
            <c:manualLayout>
              <c:xMode val="edge"/>
              <c:yMode val="edge"/>
              <c:x val="0.35867108722727892"/>
              <c:y val="0.8978279108790902"/>
            </c:manualLayout>
          </c:layout>
          <c:overlay val="0"/>
        </c:title>
        <c:numFmt formatCode="General" sourceLinked="1"/>
        <c:majorTickMark val="out"/>
        <c:minorTickMark val="none"/>
        <c:tickLblPos val="nextTo"/>
        <c:crossAx val="355654624"/>
        <c:crosses val="autoZero"/>
        <c:crossBetween val="midCat"/>
      </c:valAx>
      <c:valAx>
        <c:axId val="355654624"/>
        <c:scaling>
          <c:orientation val="minMax"/>
        </c:scaling>
        <c:delete val="0"/>
        <c:axPos val="l"/>
        <c:majorGridlines/>
        <c:title>
          <c:tx>
            <c:rich>
              <a:bodyPr rot="-5400000" vert="horz"/>
              <a:lstStyle/>
              <a:p>
                <a:pPr>
                  <a:defRPr/>
                </a:pPr>
                <a:r>
                  <a:rPr lang="en-US"/>
                  <a:t>Price of Reserves ($/MWh)</a:t>
                </a:r>
              </a:p>
            </c:rich>
          </c:tx>
          <c:layout>
            <c:manualLayout>
              <c:xMode val="edge"/>
              <c:yMode val="edge"/>
              <c:x val="7.8661099227848821E-2"/>
              <c:y val="0.18329465395772898"/>
            </c:manualLayout>
          </c:layout>
          <c:overlay val="0"/>
        </c:title>
        <c:numFmt formatCode="General" sourceLinked="1"/>
        <c:majorTickMark val="out"/>
        <c:minorTickMark val="none"/>
        <c:tickLblPos val="none"/>
        <c:crossAx val="161060688"/>
        <c:crosses val="autoZero"/>
        <c:crossBetween val="midCat"/>
      </c:valAx>
    </c:plotArea>
    <c:plotVisOnly val="1"/>
    <c:dispBlanksAs val="gap"/>
    <c:showDLblsOverMax val="0"/>
  </c:chart>
  <c:txPr>
    <a:bodyPr/>
    <a:lstStyle/>
    <a:p>
      <a:pPr>
        <a:defRPr sz="1400">
          <a:solidFill>
            <a:srgbClr val="5B6770"/>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716535433071"/>
          <c:y val="2.2930477321154722E-2"/>
          <c:w val="0.836307679594127"/>
          <c:h val="0.86264552807833683"/>
        </c:manualLayout>
      </c:layout>
      <c:scatterChart>
        <c:scatterStyle val="smoothMarker"/>
        <c:varyColors val="0"/>
        <c:ser>
          <c:idx val="1"/>
          <c:order val="0"/>
          <c:tx>
            <c:strRef>
              <c:f>Sheet1!$C$1</c:f>
              <c:strCache>
                <c:ptCount val="1"/>
                <c:pt idx="0">
                  <c:v>Price - Withput RUCed Resource LSL</c:v>
                </c:pt>
              </c:strCache>
            </c:strRef>
          </c:tx>
          <c:spPr>
            <a:ln w="19050" cap="rnd">
              <a:solidFill>
                <a:schemeClr val="accent1"/>
              </a:solidFill>
              <a:prstDash val="solid"/>
              <a:round/>
            </a:ln>
            <a:effectLst/>
          </c:spPr>
          <c:marker>
            <c:symbol val="none"/>
          </c:marker>
          <c:xVal>
            <c:numRef>
              <c:f>Sheet1!$A$2:$A$102</c:f>
              <c:numCache>
                <c:formatCode>_(* #,##0_);_(* \(#,##0\);_(* "-"??_);_(@_)</c:formatCode>
                <c:ptCount val="101"/>
                <c:pt idx="0">
                  <c:v>50000</c:v>
                </c:pt>
                <c:pt idx="1">
                  <c:v>50010</c:v>
                </c:pt>
                <c:pt idx="2">
                  <c:v>50020</c:v>
                </c:pt>
                <c:pt idx="3">
                  <c:v>50030</c:v>
                </c:pt>
                <c:pt idx="4">
                  <c:v>50040</c:v>
                </c:pt>
                <c:pt idx="5">
                  <c:v>50050</c:v>
                </c:pt>
                <c:pt idx="6">
                  <c:v>50060</c:v>
                </c:pt>
                <c:pt idx="7">
                  <c:v>50070</c:v>
                </c:pt>
                <c:pt idx="8">
                  <c:v>50080</c:v>
                </c:pt>
                <c:pt idx="9">
                  <c:v>50090</c:v>
                </c:pt>
                <c:pt idx="10">
                  <c:v>50100</c:v>
                </c:pt>
                <c:pt idx="11">
                  <c:v>50110</c:v>
                </c:pt>
                <c:pt idx="12">
                  <c:v>50120</c:v>
                </c:pt>
                <c:pt idx="13">
                  <c:v>50130</c:v>
                </c:pt>
                <c:pt idx="14">
                  <c:v>50140</c:v>
                </c:pt>
                <c:pt idx="15">
                  <c:v>50150</c:v>
                </c:pt>
                <c:pt idx="16">
                  <c:v>50160</c:v>
                </c:pt>
                <c:pt idx="17">
                  <c:v>50170</c:v>
                </c:pt>
                <c:pt idx="18">
                  <c:v>50180</c:v>
                </c:pt>
                <c:pt idx="19">
                  <c:v>50190</c:v>
                </c:pt>
                <c:pt idx="20">
                  <c:v>50200</c:v>
                </c:pt>
                <c:pt idx="21">
                  <c:v>50210</c:v>
                </c:pt>
                <c:pt idx="22">
                  <c:v>50220</c:v>
                </c:pt>
                <c:pt idx="23">
                  <c:v>50230</c:v>
                </c:pt>
                <c:pt idx="24">
                  <c:v>50240</c:v>
                </c:pt>
                <c:pt idx="25">
                  <c:v>50250</c:v>
                </c:pt>
                <c:pt idx="26">
                  <c:v>50260</c:v>
                </c:pt>
                <c:pt idx="27">
                  <c:v>50270</c:v>
                </c:pt>
                <c:pt idx="28">
                  <c:v>50280</c:v>
                </c:pt>
                <c:pt idx="29">
                  <c:v>50290</c:v>
                </c:pt>
                <c:pt idx="30">
                  <c:v>50300</c:v>
                </c:pt>
                <c:pt idx="31">
                  <c:v>50310</c:v>
                </c:pt>
                <c:pt idx="32">
                  <c:v>50320</c:v>
                </c:pt>
                <c:pt idx="33">
                  <c:v>50330</c:v>
                </c:pt>
                <c:pt idx="34">
                  <c:v>50340</c:v>
                </c:pt>
                <c:pt idx="35">
                  <c:v>50350</c:v>
                </c:pt>
                <c:pt idx="36">
                  <c:v>50360</c:v>
                </c:pt>
                <c:pt idx="37">
                  <c:v>50370</c:v>
                </c:pt>
                <c:pt idx="38">
                  <c:v>50380</c:v>
                </c:pt>
                <c:pt idx="39">
                  <c:v>50390</c:v>
                </c:pt>
                <c:pt idx="40">
                  <c:v>50400</c:v>
                </c:pt>
                <c:pt idx="41">
                  <c:v>50410</c:v>
                </c:pt>
                <c:pt idx="42">
                  <c:v>50420</c:v>
                </c:pt>
                <c:pt idx="43">
                  <c:v>50430</c:v>
                </c:pt>
                <c:pt idx="44">
                  <c:v>50440</c:v>
                </c:pt>
                <c:pt idx="45">
                  <c:v>50450</c:v>
                </c:pt>
                <c:pt idx="46">
                  <c:v>50460</c:v>
                </c:pt>
                <c:pt idx="47">
                  <c:v>50470</c:v>
                </c:pt>
                <c:pt idx="48">
                  <c:v>50480</c:v>
                </c:pt>
                <c:pt idx="49">
                  <c:v>50490</c:v>
                </c:pt>
                <c:pt idx="50">
                  <c:v>50500</c:v>
                </c:pt>
                <c:pt idx="51">
                  <c:v>50510</c:v>
                </c:pt>
                <c:pt idx="52">
                  <c:v>50520</c:v>
                </c:pt>
                <c:pt idx="53">
                  <c:v>50530</c:v>
                </c:pt>
                <c:pt idx="54">
                  <c:v>50540</c:v>
                </c:pt>
                <c:pt idx="55">
                  <c:v>50550</c:v>
                </c:pt>
                <c:pt idx="56">
                  <c:v>50560</c:v>
                </c:pt>
                <c:pt idx="57">
                  <c:v>50570</c:v>
                </c:pt>
                <c:pt idx="58">
                  <c:v>50580</c:v>
                </c:pt>
                <c:pt idx="59">
                  <c:v>50590</c:v>
                </c:pt>
                <c:pt idx="60">
                  <c:v>50600</c:v>
                </c:pt>
                <c:pt idx="61">
                  <c:v>50610</c:v>
                </c:pt>
                <c:pt idx="62">
                  <c:v>50620</c:v>
                </c:pt>
                <c:pt idx="63">
                  <c:v>50630</c:v>
                </c:pt>
                <c:pt idx="64">
                  <c:v>50640</c:v>
                </c:pt>
                <c:pt idx="65">
                  <c:v>50650</c:v>
                </c:pt>
                <c:pt idx="66">
                  <c:v>50660</c:v>
                </c:pt>
                <c:pt idx="67">
                  <c:v>50670</c:v>
                </c:pt>
                <c:pt idx="68">
                  <c:v>50680</c:v>
                </c:pt>
                <c:pt idx="69">
                  <c:v>50690</c:v>
                </c:pt>
                <c:pt idx="70">
                  <c:v>50700</c:v>
                </c:pt>
                <c:pt idx="71">
                  <c:v>50710</c:v>
                </c:pt>
                <c:pt idx="72">
                  <c:v>50720</c:v>
                </c:pt>
                <c:pt idx="73">
                  <c:v>50730</c:v>
                </c:pt>
                <c:pt idx="74">
                  <c:v>50740</c:v>
                </c:pt>
                <c:pt idx="75">
                  <c:v>50750</c:v>
                </c:pt>
                <c:pt idx="76">
                  <c:v>50760</c:v>
                </c:pt>
                <c:pt idx="77">
                  <c:v>50770</c:v>
                </c:pt>
                <c:pt idx="78">
                  <c:v>50780</c:v>
                </c:pt>
                <c:pt idx="79">
                  <c:v>50790</c:v>
                </c:pt>
                <c:pt idx="80">
                  <c:v>50800</c:v>
                </c:pt>
                <c:pt idx="81">
                  <c:v>50810</c:v>
                </c:pt>
                <c:pt idx="82">
                  <c:v>50820</c:v>
                </c:pt>
                <c:pt idx="83">
                  <c:v>50830</c:v>
                </c:pt>
                <c:pt idx="84">
                  <c:v>50840</c:v>
                </c:pt>
                <c:pt idx="85">
                  <c:v>50850</c:v>
                </c:pt>
                <c:pt idx="86">
                  <c:v>50860</c:v>
                </c:pt>
                <c:pt idx="87">
                  <c:v>50870</c:v>
                </c:pt>
                <c:pt idx="88">
                  <c:v>50880</c:v>
                </c:pt>
                <c:pt idx="89">
                  <c:v>50890</c:v>
                </c:pt>
                <c:pt idx="90">
                  <c:v>50900</c:v>
                </c:pt>
                <c:pt idx="91">
                  <c:v>50910</c:v>
                </c:pt>
                <c:pt idx="92">
                  <c:v>50920</c:v>
                </c:pt>
                <c:pt idx="93">
                  <c:v>50930</c:v>
                </c:pt>
                <c:pt idx="94">
                  <c:v>50940</c:v>
                </c:pt>
                <c:pt idx="95">
                  <c:v>50950</c:v>
                </c:pt>
                <c:pt idx="96">
                  <c:v>50960</c:v>
                </c:pt>
                <c:pt idx="97">
                  <c:v>50970</c:v>
                </c:pt>
                <c:pt idx="98">
                  <c:v>50980</c:v>
                </c:pt>
                <c:pt idx="99">
                  <c:v>50990</c:v>
                </c:pt>
                <c:pt idx="100">
                  <c:v>51000</c:v>
                </c:pt>
              </c:numCache>
            </c:numRef>
          </c:xVal>
          <c:yVal>
            <c:numRef>
              <c:f>Sheet1!$C$2:$C$102</c:f>
              <c:numCache>
                <c:formatCode>General</c:formatCode>
                <c:ptCount val="101"/>
                <c:pt idx="0">
                  <c:v>40.218499999999992</c:v>
                </c:pt>
                <c:pt idx="1">
                  <c:v>40.258499999999991</c:v>
                </c:pt>
                <c:pt idx="2">
                  <c:v>40.302599999999991</c:v>
                </c:pt>
                <c:pt idx="3">
                  <c:v>40.350999999999992</c:v>
                </c:pt>
                <c:pt idx="4">
                  <c:v>40.403899999999993</c:v>
                </c:pt>
                <c:pt idx="5">
                  <c:v>40.461499999999994</c:v>
                </c:pt>
                <c:pt idx="6">
                  <c:v>40.523999999999994</c:v>
                </c:pt>
                <c:pt idx="7">
                  <c:v>40.591599999999993</c:v>
                </c:pt>
                <c:pt idx="8">
                  <c:v>40.66449999999999</c:v>
                </c:pt>
                <c:pt idx="9">
                  <c:v>40.742899999999992</c:v>
                </c:pt>
                <c:pt idx="10">
                  <c:v>40.826999999999991</c:v>
                </c:pt>
                <c:pt idx="11">
                  <c:v>40.916999999999994</c:v>
                </c:pt>
                <c:pt idx="12">
                  <c:v>41.013099999999994</c:v>
                </c:pt>
                <c:pt idx="13">
                  <c:v>41.115499999999997</c:v>
                </c:pt>
                <c:pt idx="14">
                  <c:v>41.224399999999996</c:v>
                </c:pt>
                <c:pt idx="15">
                  <c:v>41.339999999999996</c:v>
                </c:pt>
                <c:pt idx="16">
                  <c:v>41.462499999999999</c:v>
                </c:pt>
                <c:pt idx="17">
                  <c:v>41.592100000000002</c:v>
                </c:pt>
                <c:pt idx="18">
                  <c:v>41.728999999999999</c:v>
                </c:pt>
                <c:pt idx="19">
                  <c:v>41.873399999999997</c:v>
                </c:pt>
                <c:pt idx="20">
                  <c:v>42.025499999999994</c:v>
                </c:pt>
                <c:pt idx="21">
                  <c:v>42.18549999999999</c:v>
                </c:pt>
                <c:pt idx="22">
                  <c:v>42.353599999999993</c:v>
                </c:pt>
                <c:pt idx="23">
                  <c:v>42.529999999999994</c:v>
                </c:pt>
                <c:pt idx="24">
                  <c:v>42.714899999999993</c:v>
                </c:pt>
                <c:pt idx="25">
                  <c:v>42.908499999999989</c:v>
                </c:pt>
                <c:pt idx="26">
                  <c:v>43.11099999999999</c:v>
                </c:pt>
                <c:pt idx="27">
                  <c:v>43.322599999999987</c:v>
                </c:pt>
                <c:pt idx="28">
                  <c:v>43.543499999999987</c:v>
                </c:pt>
                <c:pt idx="29">
                  <c:v>43.77389999999999</c:v>
                </c:pt>
                <c:pt idx="30">
                  <c:v>44.013999999999989</c:v>
                </c:pt>
                <c:pt idx="31">
                  <c:v>44.263999999999989</c:v>
                </c:pt>
                <c:pt idx="32">
                  <c:v>44.52409999999999</c:v>
                </c:pt>
                <c:pt idx="33">
                  <c:v>44.794499999999992</c:v>
                </c:pt>
                <c:pt idx="34">
                  <c:v>45.075399999999995</c:v>
                </c:pt>
                <c:pt idx="35">
                  <c:v>45.366999999999997</c:v>
                </c:pt>
                <c:pt idx="36">
                  <c:v>45.669499999999999</c:v>
                </c:pt>
                <c:pt idx="37">
                  <c:v>45.9831</c:v>
                </c:pt>
                <c:pt idx="38">
                  <c:v>46.308</c:v>
                </c:pt>
                <c:pt idx="39">
                  <c:v>46.644399999999997</c:v>
                </c:pt>
                <c:pt idx="40">
                  <c:v>46.9925</c:v>
                </c:pt>
                <c:pt idx="41">
                  <c:v>47.352499999999999</c:v>
                </c:pt>
                <c:pt idx="42">
                  <c:v>47.724600000000002</c:v>
                </c:pt>
                <c:pt idx="43">
                  <c:v>48.109000000000002</c:v>
                </c:pt>
                <c:pt idx="44">
                  <c:v>48.505900000000004</c:v>
                </c:pt>
                <c:pt idx="45">
                  <c:v>48.915500000000002</c:v>
                </c:pt>
                <c:pt idx="46">
                  <c:v>49.338000000000001</c:v>
                </c:pt>
                <c:pt idx="47">
                  <c:v>49.773600000000002</c:v>
                </c:pt>
                <c:pt idx="48">
                  <c:v>50.222500000000004</c:v>
                </c:pt>
                <c:pt idx="49">
                  <c:v>50.684900000000006</c:v>
                </c:pt>
                <c:pt idx="50">
                  <c:v>51.161000000000008</c:v>
                </c:pt>
                <c:pt idx="51">
                  <c:v>51.65100000000001</c:v>
                </c:pt>
                <c:pt idx="52">
                  <c:v>52.155100000000012</c:v>
                </c:pt>
                <c:pt idx="53">
                  <c:v>52.673500000000011</c:v>
                </c:pt>
                <c:pt idx="54">
                  <c:v>53.206400000000009</c:v>
                </c:pt>
                <c:pt idx="55">
                  <c:v>53.754000000000012</c:v>
                </c:pt>
                <c:pt idx="56">
                  <c:v>54.316500000000012</c:v>
                </c:pt>
                <c:pt idx="57">
                  <c:v>54.894100000000009</c:v>
                </c:pt>
                <c:pt idx="58">
                  <c:v>55.487000000000009</c:v>
                </c:pt>
                <c:pt idx="59">
                  <c:v>56.095400000000012</c:v>
                </c:pt>
                <c:pt idx="60">
                  <c:v>56.719500000000011</c:v>
                </c:pt>
                <c:pt idx="61">
                  <c:v>57.359500000000011</c:v>
                </c:pt>
                <c:pt idx="62">
                  <c:v>58.015600000000013</c:v>
                </c:pt>
                <c:pt idx="63">
                  <c:v>58.688000000000017</c:v>
                </c:pt>
                <c:pt idx="64">
                  <c:v>59.376900000000013</c:v>
                </c:pt>
                <c:pt idx="65">
                  <c:v>60.08250000000001</c:v>
                </c:pt>
                <c:pt idx="66">
                  <c:v>60.805000000000007</c:v>
                </c:pt>
                <c:pt idx="67">
                  <c:v>61.54460000000001</c:v>
                </c:pt>
                <c:pt idx="68">
                  <c:v>62.301500000000011</c:v>
                </c:pt>
                <c:pt idx="69">
                  <c:v>63.075900000000011</c:v>
                </c:pt>
                <c:pt idx="70">
                  <c:v>63.868000000000009</c:v>
                </c:pt>
                <c:pt idx="71">
                  <c:v>64.678000000000011</c:v>
                </c:pt>
                <c:pt idx="72">
                  <c:v>65.506100000000018</c:v>
                </c:pt>
                <c:pt idx="73">
                  <c:v>66.35250000000002</c:v>
                </c:pt>
                <c:pt idx="74">
                  <c:v>67.217400000000026</c:v>
                </c:pt>
                <c:pt idx="75">
                  <c:v>68.101000000000028</c:v>
                </c:pt>
                <c:pt idx="76">
                  <c:v>69.003500000000031</c:v>
                </c:pt>
                <c:pt idx="77">
                  <c:v>69.925100000000029</c:v>
                </c:pt>
                <c:pt idx="78">
                  <c:v>70.866000000000028</c:v>
                </c:pt>
                <c:pt idx="79">
                  <c:v>71.826400000000035</c:v>
                </c:pt>
                <c:pt idx="80">
                  <c:v>72.806500000000028</c:v>
                </c:pt>
                <c:pt idx="81">
                  <c:v>73.806500000000028</c:v>
                </c:pt>
                <c:pt idx="82">
                  <c:v>74.826600000000028</c:v>
                </c:pt>
                <c:pt idx="83">
                  <c:v>75.867000000000033</c:v>
                </c:pt>
                <c:pt idx="84">
                  <c:v>76.927900000000037</c:v>
                </c:pt>
                <c:pt idx="85">
                  <c:v>78.009500000000031</c:v>
                </c:pt>
                <c:pt idx="86">
                  <c:v>79.112000000000037</c:v>
                </c:pt>
                <c:pt idx="87">
                  <c:v>80.235600000000034</c:v>
                </c:pt>
                <c:pt idx="88">
                  <c:v>81.38050000000004</c:v>
                </c:pt>
                <c:pt idx="89">
                  <c:v>82.546900000000036</c:v>
                </c:pt>
                <c:pt idx="90">
                  <c:v>83.735000000000042</c:v>
                </c:pt>
                <c:pt idx="91">
                  <c:v>84.945000000000036</c:v>
                </c:pt>
                <c:pt idx="92">
                  <c:v>86.177100000000038</c:v>
                </c:pt>
                <c:pt idx="93">
                  <c:v>87.431500000000042</c:v>
                </c:pt>
                <c:pt idx="94">
                  <c:v>88.70840000000004</c:v>
                </c:pt>
                <c:pt idx="95">
                  <c:v>90.008000000000038</c:v>
                </c:pt>
                <c:pt idx="96">
                  <c:v>91.330500000000043</c:v>
                </c:pt>
                <c:pt idx="97">
                  <c:v>92.676100000000048</c:v>
                </c:pt>
                <c:pt idx="98">
                  <c:v>94.045000000000044</c:v>
                </c:pt>
                <c:pt idx="99">
                  <c:v>95.437400000000039</c:v>
                </c:pt>
                <c:pt idx="100">
                  <c:v>96.853500000000039</c:v>
                </c:pt>
              </c:numCache>
            </c:numRef>
          </c:yVal>
          <c:smooth val="1"/>
        </c:ser>
        <c:dLbls>
          <c:showLegendKey val="0"/>
          <c:showVal val="0"/>
          <c:showCatName val="0"/>
          <c:showSerName val="0"/>
          <c:showPercent val="0"/>
          <c:showBubbleSize val="0"/>
        </c:dLbls>
        <c:axId val="355655016"/>
        <c:axId val="355655408"/>
      </c:scatterChart>
      <c:valAx>
        <c:axId val="355655016"/>
        <c:scaling>
          <c:orientation val="minMax"/>
          <c:max val="51000"/>
          <c:min val="50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5408"/>
        <c:crosses val="autoZero"/>
        <c:crossBetween val="midCat"/>
      </c:valAx>
      <c:valAx>
        <c:axId val="355655408"/>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5016"/>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716535433071"/>
          <c:y val="2.2930477321154722E-2"/>
          <c:w val="0.836307679594127"/>
          <c:h val="0.86264552807833683"/>
        </c:manualLayout>
      </c:layout>
      <c:scatterChart>
        <c:scatterStyle val="smoothMarker"/>
        <c:varyColors val="0"/>
        <c:ser>
          <c:idx val="0"/>
          <c:order val="0"/>
          <c:tx>
            <c:strRef>
              <c:f>Sheet1!$B$1</c:f>
              <c:strCache>
                <c:ptCount val="1"/>
                <c:pt idx="0">
                  <c:v>Price - With RUCed Resource LSL</c:v>
                </c:pt>
              </c:strCache>
            </c:strRef>
          </c:tx>
          <c:spPr>
            <a:ln w="19050" cap="rnd">
              <a:solidFill>
                <a:schemeClr val="accent1"/>
              </a:solidFill>
              <a:prstDash val="sysDash"/>
              <a:round/>
            </a:ln>
            <a:effectLst/>
          </c:spPr>
          <c:marker>
            <c:symbol val="none"/>
          </c:marker>
          <c:xVal>
            <c:numRef>
              <c:f>Sheet1!$A$2:$A$102</c:f>
              <c:numCache>
                <c:formatCode>_(* #,##0_);_(* \(#,##0\);_(* "-"??_);_(@_)</c:formatCode>
                <c:ptCount val="101"/>
                <c:pt idx="0">
                  <c:v>50000</c:v>
                </c:pt>
                <c:pt idx="1">
                  <c:v>50010</c:v>
                </c:pt>
                <c:pt idx="2">
                  <c:v>50020</c:v>
                </c:pt>
                <c:pt idx="3">
                  <c:v>50030</c:v>
                </c:pt>
                <c:pt idx="4">
                  <c:v>50040</c:v>
                </c:pt>
                <c:pt idx="5">
                  <c:v>50050</c:v>
                </c:pt>
                <c:pt idx="6">
                  <c:v>50060</c:v>
                </c:pt>
                <c:pt idx="7">
                  <c:v>50070</c:v>
                </c:pt>
                <c:pt idx="8">
                  <c:v>50080</c:v>
                </c:pt>
                <c:pt idx="9">
                  <c:v>50090</c:v>
                </c:pt>
                <c:pt idx="10">
                  <c:v>50100</c:v>
                </c:pt>
                <c:pt idx="11">
                  <c:v>50110</c:v>
                </c:pt>
                <c:pt idx="12">
                  <c:v>50120</c:v>
                </c:pt>
                <c:pt idx="13">
                  <c:v>50130</c:v>
                </c:pt>
                <c:pt idx="14">
                  <c:v>50140</c:v>
                </c:pt>
                <c:pt idx="15">
                  <c:v>50150</c:v>
                </c:pt>
                <c:pt idx="16">
                  <c:v>50160</c:v>
                </c:pt>
                <c:pt idx="17">
                  <c:v>50170</c:v>
                </c:pt>
                <c:pt idx="18">
                  <c:v>50180</c:v>
                </c:pt>
                <c:pt idx="19">
                  <c:v>50190</c:v>
                </c:pt>
                <c:pt idx="20">
                  <c:v>50200</c:v>
                </c:pt>
                <c:pt idx="21">
                  <c:v>50210</c:v>
                </c:pt>
                <c:pt idx="22">
                  <c:v>50220</c:v>
                </c:pt>
                <c:pt idx="23">
                  <c:v>50230</c:v>
                </c:pt>
                <c:pt idx="24">
                  <c:v>50240</c:v>
                </c:pt>
                <c:pt idx="25">
                  <c:v>50250</c:v>
                </c:pt>
                <c:pt idx="26">
                  <c:v>50260</c:v>
                </c:pt>
                <c:pt idx="27">
                  <c:v>50270</c:v>
                </c:pt>
                <c:pt idx="28">
                  <c:v>50280</c:v>
                </c:pt>
                <c:pt idx="29">
                  <c:v>50290</c:v>
                </c:pt>
                <c:pt idx="30">
                  <c:v>50300</c:v>
                </c:pt>
                <c:pt idx="31">
                  <c:v>50310</c:v>
                </c:pt>
                <c:pt idx="32">
                  <c:v>50320</c:v>
                </c:pt>
                <c:pt idx="33">
                  <c:v>50330</c:v>
                </c:pt>
                <c:pt idx="34">
                  <c:v>50340</c:v>
                </c:pt>
                <c:pt idx="35">
                  <c:v>50350</c:v>
                </c:pt>
                <c:pt idx="36">
                  <c:v>50360</c:v>
                </c:pt>
                <c:pt idx="37">
                  <c:v>50370</c:v>
                </c:pt>
                <c:pt idx="38">
                  <c:v>50380</c:v>
                </c:pt>
                <c:pt idx="39">
                  <c:v>50390</c:v>
                </c:pt>
                <c:pt idx="40">
                  <c:v>50400</c:v>
                </c:pt>
                <c:pt idx="41">
                  <c:v>50410</c:v>
                </c:pt>
                <c:pt idx="42">
                  <c:v>50420</c:v>
                </c:pt>
                <c:pt idx="43">
                  <c:v>50430</c:v>
                </c:pt>
                <c:pt idx="44">
                  <c:v>50440</c:v>
                </c:pt>
                <c:pt idx="45">
                  <c:v>50450</c:v>
                </c:pt>
                <c:pt idx="46">
                  <c:v>50460</c:v>
                </c:pt>
                <c:pt idx="47">
                  <c:v>50470</c:v>
                </c:pt>
                <c:pt idx="48">
                  <c:v>50480</c:v>
                </c:pt>
                <c:pt idx="49">
                  <c:v>50490</c:v>
                </c:pt>
                <c:pt idx="50">
                  <c:v>50500</c:v>
                </c:pt>
                <c:pt idx="51">
                  <c:v>50510</c:v>
                </c:pt>
                <c:pt idx="52">
                  <c:v>50520</c:v>
                </c:pt>
                <c:pt idx="53">
                  <c:v>50530</c:v>
                </c:pt>
                <c:pt idx="54">
                  <c:v>50540</c:v>
                </c:pt>
                <c:pt idx="55">
                  <c:v>50550</c:v>
                </c:pt>
                <c:pt idx="56">
                  <c:v>50560</c:v>
                </c:pt>
                <c:pt idx="57">
                  <c:v>50570</c:v>
                </c:pt>
                <c:pt idx="58">
                  <c:v>50580</c:v>
                </c:pt>
                <c:pt idx="59">
                  <c:v>50590</c:v>
                </c:pt>
                <c:pt idx="60">
                  <c:v>50600</c:v>
                </c:pt>
                <c:pt idx="61">
                  <c:v>50610</c:v>
                </c:pt>
                <c:pt idx="62">
                  <c:v>50620</c:v>
                </c:pt>
                <c:pt idx="63">
                  <c:v>50630</c:v>
                </c:pt>
                <c:pt idx="64">
                  <c:v>50640</c:v>
                </c:pt>
                <c:pt idx="65">
                  <c:v>50650</c:v>
                </c:pt>
                <c:pt idx="66">
                  <c:v>50660</c:v>
                </c:pt>
                <c:pt idx="67">
                  <c:v>50670</c:v>
                </c:pt>
                <c:pt idx="68">
                  <c:v>50680</c:v>
                </c:pt>
                <c:pt idx="69">
                  <c:v>50690</c:v>
                </c:pt>
                <c:pt idx="70">
                  <c:v>50700</c:v>
                </c:pt>
                <c:pt idx="71">
                  <c:v>50710</c:v>
                </c:pt>
                <c:pt idx="72">
                  <c:v>50720</c:v>
                </c:pt>
                <c:pt idx="73">
                  <c:v>50730</c:v>
                </c:pt>
                <c:pt idx="74">
                  <c:v>50740</c:v>
                </c:pt>
                <c:pt idx="75">
                  <c:v>50750</c:v>
                </c:pt>
                <c:pt idx="76">
                  <c:v>50760</c:v>
                </c:pt>
                <c:pt idx="77">
                  <c:v>50770</c:v>
                </c:pt>
                <c:pt idx="78">
                  <c:v>50780</c:v>
                </c:pt>
                <c:pt idx="79">
                  <c:v>50790</c:v>
                </c:pt>
                <c:pt idx="80">
                  <c:v>50800</c:v>
                </c:pt>
                <c:pt idx="81">
                  <c:v>50810</c:v>
                </c:pt>
                <c:pt idx="82">
                  <c:v>50820</c:v>
                </c:pt>
                <c:pt idx="83">
                  <c:v>50830</c:v>
                </c:pt>
                <c:pt idx="84">
                  <c:v>50840</c:v>
                </c:pt>
                <c:pt idx="85">
                  <c:v>50850</c:v>
                </c:pt>
                <c:pt idx="86">
                  <c:v>50860</c:v>
                </c:pt>
                <c:pt idx="87">
                  <c:v>50870</c:v>
                </c:pt>
                <c:pt idx="88">
                  <c:v>50880</c:v>
                </c:pt>
                <c:pt idx="89">
                  <c:v>50890</c:v>
                </c:pt>
                <c:pt idx="90">
                  <c:v>50900</c:v>
                </c:pt>
                <c:pt idx="91">
                  <c:v>50910</c:v>
                </c:pt>
                <c:pt idx="92">
                  <c:v>50920</c:v>
                </c:pt>
                <c:pt idx="93">
                  <c:v>50930</c:v>
                </c:pt>
                <c:pt idx="94">
                  <c:v>50940</c:v>
                </c:pt>
                <c:pt idx="95">
                  <c:v>50950</c:v>
                </c:pt>
                <c:pt idx="96">
                  <c:v>50960</c:v>
                </c:pt>
                <c:pt idx="97">
                  <c:v>50970</c:v>
                </c:pt>
                <c:pt idx="98">
                  <c:v>50980</c:v>
                </c:pt>
                <c:pt idx="99">
                  <c:v>50990</c:v>
                </c:pt>
                <c:pt idx="100">
                  <c:v>51000</c:v>
                </c:pt>
              </c:numCache>
            </c:numRef>
          </c:xVal>
          <c:yVal>
            <c:numRef>
              <c:f>Sheet1!$B$2:$B$102</c:f>
              <c:numCache>
                <c:formatCode>General</c:formatCode>
                <c:ptCount val="101"/>
                <c:pt idx="0">
                  <c:v>40</c:v>
                </c:pt>
                <c:pt idx="1">
                  <c:v>40.01</c:v>
                </c:pt>
                <c:pt idx="2">
                  <c:v>40.022099999999995</c:v>
                </c:pt>
                <c:pt idx="3">
                  <c:v>40.036499999999997</c:v>
                </c:pt>
                <c:pt idx="4">
                  <c:v>40.053399999999996</c:v>
                </c:pt>
                <c:pt idx="5">
                  <c:v>40.072999999999993</c:v>
                </c:pt>
                <c:pt idx="6">
                  <c:v>40.095499999999994</c:v>
                </c:pt>
                <c:pt idx="7">
                  <c:v>40.121099999999991</c:v>
                </c:pt>
                <c:pt idx="8">
                  <c:v>40.149999999999991</c:v>
                </c:pt>
                <c:pt idx="9">
                  <c:v>40.182399999999994</c:v>
                </c:pt>
                <c:pt idx="10">
                  <c:v>40.218499999999992</c:v>
                </c:pt>
                <c:pt idx="11">
                  <c:v>40.258499999999991</c:v>
                </c:pt>
                <c:pt idx="12">
                  <c:v>40.302599999999991</c:v>
                </c:pt>
                <c:pt idx="13">
                  <c:v>40.350999999999992</c:v>
                </c:pt>
                <c:pt idx="14">
                  <c:v>40.403899999999993</c:v>
                </c:pt>
                <c:pt idx="15">
                  <c:v>40.461499999999994</c:v>
                </c:pt>
                <c:pt idx="16">
                  <c:v>40.523999999999994</c:v>
                </c:pt>
                <c:pt idx="17">
                  <c:v>40.591599999999993</c:v>
                </c:pt>
                <c:pt idx="18">
                  <c:v>40.66449999999999</c:v>
                </c:pt>
                <c:pt idx="19">
                  <c:v>40.742899999999992</c:v>
                </c:pt>
                <c:pt idx="20">
                  <c:v>40.826999999999991</c:v>
                </c:pt>
                <c:pt idx="21">
                  <c:v>40.916999999999994</c:v>
                </c:pt>
                <c:pt idx="22">
                  <c:v>41.013099999999994</c:v>
                </c:pt>
                <c:pt idx="23">
                  <c:v>41.115499999999997</c:v>
                </c:pt>
                <c:pt idx="24">
                  <c:v>41.224399999999996</c:v>
                </c:pt>
                <c:pt idx="25">
                  <c:v>41.339999999999996</c:v>
                </c:pt>
                <c:pt idx="26">
                  <c:v>41.462499999999999</c:v>
                </c:pt>
                <c:pt idx="27">
                  <c:v>41.592100000000002</c:v>
                </c:pt>
                <c:pt idx="28">
                  <c:v>41.728999999999999</c:v>
                </c:pt>
                <c:pt idx="29">
                  <c:v>41.873399999999997</c:v>
                </c:pt>
                <c:pt idx="30">
                  <c:v>42.025499999999994</c:v>
                </c:pt>
                <c:pt idx="31">
                  <c:v>42.18549999999999</c:v>
                </c:pt>
                <c:pt idx="32">
                  <c:v>42.353599999999993</c:v>
                </c:pt>
                <c:pt idx="33">
                  <c:v>42.529999999999994</c:v>
                </c:pt>
                <c:pt idx="34">
                  <c:v>42.714899999999993</c:v>
                </c:pt>
                <c:pt idx="35">
                  <c:v>42.908499999999989</c:v>
                </c:pt>
                <c:pt idx="36">
                  <c:v>43.11099999999999</c:v>
                </c:pt>
                <c:pt idx="37">
                  <c:v>43.322599999999987</c:v>
                </c:pt>
                <c:pt idx="38">
                  <c:v>43.543499999999987</c:v>
                </c:pt>
                <c:pt idx="39">
                  <c:v>43.77389999999999</c:v>
                </c:pt>
                <c:pt idx="40">
                  <c:v>44.013999999999989</c:v>
                </c:pt>
                <c:pt idx="41">
                  <c:v>44.263999999999989</c:v>
                </c:pt>
                <c:pt idx="42">
                  <c:v>44.52409999999999</c:v>
                </c:pt>
                <c:pt idx="43">
                  <c:v>44.794499999999992</c:v>
                </c:pt>
                <c:pt idx="44">
                  <c:v>45.075399999999995</c:v>
                </c:pt>
                <c:pt idx="45">
                  <c:v>45.366999999999997</c:v>
                </c:pt>
                <c:pt idx="46">
                  <c:v>45.669499999999999</c:v>
                </c:pt>
                <c:pt idx="47">
                  <c:v>45.9831</c:v>
                </c:pt>
                <c:pt idx="48">
                  <c:v>46.308</c:v>
                </c:pt>
                <c:pt idx="49">
                  <c:v>46.644399999999997</c:v>
                </c:pt>
                <c:pt idx="50">
                  <c:v>46.9925</c:v>
                </c:pt>
                <c:pt idx="51">
                  <c:v>47.352499999999999</c:v>
                </c:pt>
                <c:pt idx="52">
                  <c:v>47.724600000000002</c:v>
                </c:pt>
                <c:pt idx="53">
                  <c:v>48.109000000000002</c:v>
                </c:pt>
                <c:pt idx="54">
                  <c:v>48.505900000000004</c:v>
                </c:pt>
                <c:pt idx="55">
                  <c:v>48.915500000000002</c:v>
                </c:pt>
                <c:pt idx="56">
                  <c:v>49.338000000000001</c:v>
                </c:pt>
                <c:pt idx="57">
                  <c:v>49.773600000000002</c:v>
                </c:pt>
                <c:pt idx="58">
                  <c:v>50.222500000000004</c:v>
                </c:pt>
                <c:pt idx="59">
                  <c:v>50.684900000000006</c:v>
                </c:pt>
                <c:pt idx="60">
                  <c:v>51.161000000000008</c:v>
                </c:pt>
                <c:pt idx="61">
                  <c:v>51.65100000000001</c:v>
                </c:pt>
                <c:pt idx="62">
                  <c:v>52.155100000000012</c:v>
                </c:pt>
                <c:pt idx="63">
                  <c:v>52.673500000000011</c:v>
                </c:pt>
                <c:pt idx="64">
                  <c:v>53.206400000000009</c:v>
                </c:pt>
                <c:pt idx="65">
                  <c:v>53.754000000000012</c:v>
                </c:pt>
                <c:pt idx="66">
                  <c:v>54.316500000000012</c:v>
                </c:pt>
                <c:pt idx="67">
                  <c:v>54.894100000000009</c:v>
                </c:pt>
                <c:pt idx="68">
                  <c:v>55.487000000000009</c:v>
                </c:pt>
                <c:pt idx="69">
                  <c:v>56.095400000000012</c:v>
                </c:pt>
                <c:pt idx="70">
                  <c:v>56.719500000000011</c:v>
                </c:pt>
                <c:pt idx="71">
                  <c:v>57.359500000000011</c:v>
                </c:pt>
                <c:pt idx="72">
                  <c:v>58.015600000000013</c:v>
                </c:pt>
                <c:pt idx="73">
                  <c:v>58.688000000000017</c:v>
                </c:pt>
                <c:pt idx="74">
                  <c:v>59.376900000000013</c:v>
                </c:pt>
                <c:pt idx="75">
                  <c:v>60.08250000000001</c:v>
                </c:pt>
                <c:pt idx="76">
                  <c:v>60.805000000000007</c:v>
                </c:pt>
                <c:pt idx="77">
                  <c:v>61.54460000000001</c:v>
                </c:pt>
                <c:pt idx="78">
                  <c:v>62.301500000000011</c:v>
                </c:pt>
                <c:pt idx="79">
                  <c:v>63.075900000000011</c:v>
                </c:pt>
                <c:pt idx="80">
                  <c:v>63.868000000000009</c:v>
                </c:pt>
                <c:pt idx="81">
                  <c:v>64.678000000000011</c:v>
                </c:pt>
                <c:pt idx="82">
                  <c:v>65.506100000000018</c:v>
                </c:pt>
                <c:pt idx="83">
                  <c:v>66.35250000000002</c:v>
                </c:pt>
                <c:pt idx="84">
                  <c:v>67.217400000000026</c:v>
                </c:pt>
                <c:pt idx="85">
                  <c:v>68.101000000000028</c:v>
                </c:pt>
                <c:pt idx="86">
                  <c:v>69.003500000000031</c:v>
                </c:pt>
                <c:pt idx="87">
                  <c:v>69.925100000000029</c:v>
                </c:pt>
                <c:pt idx="88">
                  <c:v>70.866000000000028</c:v>
                </c:pt>
                <c:pt idx="89">
                  <c:v>71.826400000000035</c:v>
                </c:pt>
                <c:pt idx="90">
                  <c:v>72.806500000000028</c:v>
                </c:pt>
                <c:pt idx="91">
                  <c:v>73.806500000000028</c:v>
                </c:pt>
                <c:pt idx="92">
                  <c:v>74.826600000000028</c:v>
                </c:pt>
                <c:pt idx="93">
                  <c:v>75.867000000000033</c:v>
                </c:pt>
                <c:pt idx="94">
                  <c:v>76.927900000000037</c:v>
                </c:pt>
                <c:pt idx="95">
                  <c:v>78.009500000000031</c:v>
                </c:pt>
                <c:pt idx="96">
                  <c:v>79.112000000000037</c:v>
                </c:pt>
                <c:pt idx="97">
                  <c:v>80.235600000000034</c:v>
                </c:pt>
                <c:pt idx="98">
                  <c:v>81.38050000000004</c:v>
                </c:pt>
                <c:pt idx="99">
                  <c:v>82.546900000000036</c:v>
                </c:pt>
                <c:pt idx="100">
                  <c:v>83.735000000000042</c:v>
                </c:pt>
              </c:numCache>
            </c:numRef>
          </c:yVal>
          <c:smooth val="1"/>
        </c:ser>
        <c:ser>
          <c:idx val="1"/>
          <c:order val="1"/>
          <c:tx>
            <c:strRef>
              <c:f>Sheet1!$C$1</c:f>
              <c:strCache>
                <c:ptCount val="1"/>
                <c:pt idx="0">
                  <c:v>Price - Withput RUCed Resource LSL</c:v>
                </c:pt>
              </c:strCache>
            </c:strRef>
          </c:tx>
          <c:spPr>
            <a:ln w="19050" cap="rnd">
              <a:solidFill>
                <a:schemeClr val="accent1"/>
              </a:solidFill>
              <a:prstDash val="solid"/>
              <a:round/>
            </a:ln>
            <a:effectLst/>
          </c:spPr>
          <c:marker>
            <c:symbol val="none"/>
          </c:marker>
          <c:xVal>
            <c:numRef>
              <c:f>Sheet1!$A$2:$A$102</c:f>
              <c:numCache>
                <c:formatCode>_(* #,##0_);_(* \(#,##0\);_(* "-"??_);_(@_)</c:formatCode>
                <c:ptCount val="101"/>
                <c:pt idx="0">
                  <c:v>50000</c:v>
                </c:pt>
                <c:pt idx="1">
                  <c:v>50010</c:v>
                </c:pt>
                <c:pt idx="2">
                  <c:v>50020</c:v>
                </c:pt>
                <c:pt idx="3">
                  <c:v>50030</c:v>
                </c:pt>
                <c:pt idx="4">
                  <c:v>50040</c:v>
                </c:pt>
                <c:pt idx="5">
                  <c:v>50050</c:v>
                </c:pt>
                <c:pt idx="6">
                  <c:v>50060</c:v>
                </c:pt>
                <c:pt idx="7">
                  <c:v>50070</c:v>
                </c:pt>
                <c:pt idx="8">
                  <c:v>50080</c:v>
                </c:pt>
                <c:pt idx="9">
                  <c:v>50090</c:v>
                </c:pt>
                <c:pt idx="10">
                  <c:v>50100</c:v>
                </c:pt>
                <c:pt idx="11">
                  <c:v>50110</c:v>
                </c:pt>
                <c:pt idx="12">
                  <c:v>50120</c:v>
                </c:pt>
                <c:pt idx="13">
                  <c:v>50130</c:v>
                </c:pt>
                <c:pt idx="14">
                  <c:v>50140</c:v>
                </c:pt>
                <c:pt idx="15">
                  <c:v>50150</c:v>
                </c:pt>
                <c:pt idx="16">
                  <c:v>50160</c:v>
                </c:pt>
                <c:pt idx="17">
                  <c:v>50170</c:v>
                </c:pt>
                <c:pt idx="18">
                  <c:v>50180</c:v>
                </c:pt>
                <c:pt idx="19">
                  <c:v>50190</c:v>
                </c:pt>
                <c:pt idx="20">
                  <c:v>50200</c:v>
                </c:pt>
                <c:pt idx="21">
                  <c:v>50210</c:v>
                </c:pt>
                <c:pt idx="22">
                  <c:v>50220</c:v>
                </c:pt>
                <c:pt idx="23">
                  <c:v>50230</c:v>
                </c:pt>
                <c:pt idx="24">
                  <c:v>50240</c:v>
                </c:pt>
                <c:pt idx="25">
                  <c:v>50250</c:v>
                </c:pt>
                <c:pt idx="26">
                  <c:v>50260</c:v>
                </c:pt>
                <c:pt idx="27">
                  <c:v>50270</c:v>
                </c:pt>
                <c:pt idx="28">
                  <c:v>50280</c:v>
                </c:pt>
                <c:pt idx="29">
                  <c:v>50290</c:v>
                </c:pt>
                <c:pt idx="30">
                  <c:v>50300</c:v>
                </c:pt>
                <c:pt idx="31">
                  <c:v>50310</c:v>
                </c:pt>
                <c:pt idx="32">
                  <c:v>50320</c:v>
                </c:pt>
                <c:pt idx="33">
                  <c:v>50330</c:v>
                </c:pt>
                <c:pt idx="34">
                  <c:v>50340</c:v>
                </c:pt>
                <c:pt idx="35">
                  <c:v>50350</c:v>
                </c:pt>
                <c:pt idx="36">
                  <c:v>50360</c:v>
                </c:pt>
                <c:pt idx="37">
                  <c:v>50370</c:v>
                </c:pt>
                <c:pt idx="38">
                  <c:v>50380</c:v>
                </c:pt>
                <c:pt idx="39">
                  <c:v>50390</c:v>
                </c:pt>
                <c:pt idx="40">
                  <c:v>50400</c:v>
                </c:pt>
                <c:pt idx="41">
                  <c:v>50410</c:v>
                </c:pt>
                <c:pt idx="42">
                  <c:v>50420</c:v>
                </c:pt>
                <c:pt idx="43">
                  <c:v>50430</c:v>
                </c:pt>
                <c:pt idx="44">
                  <c:v>50440</c:v>
                </c:pt>
                <c:pt idx="45">
                  <c:v>50450</c:v>
                </c:pt>
                <c:pt idx="46">
                  <c:v>50460</c:v>
                </c:pt>
                <c:pt idx="47">
                  <c:v>50470</c:v>
                </c:pt>
                <c:pt idx="48">
                  <c:v>50480</c:v>
                </c:pt>
                <c:pt idx="49">
                  <c:v>50490</c:v>
                </c:pt>
                <c:pt idx="50">
                  <c:v>50500</c:v>
                </c:pt>
                <c:pt idx="51">
                  <c:v>50510</c:v>
                </c:pt>
                <c:pt idx="52">
                  <c:v>50520</c:v>
                </c:pt>
                <c:pt idx="53">
                  <c:v>50530</c:v>
                </c:pt>
                <c:pt idx="54">
                  <c:v>50540</c:v>
                </c:pt>
                <c:pt idx="55">
                  <c:v>50550</c:v>
                </c:pt>
                <c:pt idx="56">
                  <c:v>50560</c:v>
                </c:pt>
                <c:pt idx="57">
                  <c:v>50570</c:v>
                </c:pt>
                <c:pt idx="58">
                  <c:v>50580</c:v>
                </c:pt>
                <c:pt idx="59">
                  <c:v>50590</c:v>
                </c:pt>
                <c:pt idx="60">
                  <c:v>50600</c:v>
                </c:pt>
                <c:pt idx="61">
                  <c:v>50610</c:v>
                </c:pt>
                <c:pt idx="62">
                  <c:v>50620</c:v>
                </c:pt>
                <c:pt idx="63">
                  <c:v>50630</c:v>
                </c:pt>
                <c:pt idx="64">
                  <c:v>50640</c:v>
                </c:pt>
                <c:pt idx="65">
                  <c:v>50650</c:v>
                </c:pt>
                <c:pt idx="66">
                  <c:v>50660</c:v>
                </c:pt>
                <c:pt idx="67">
                  <c:v>50670</c:v>
                </c:pt>
                <c:pt idx="68">
                  <c:v>50680</c:v>
                </c:pt>
                <c:pt idx="69">
                  <c:v>50690</c:v>
                </c:pt>
                <c:pt idx="70">
                  <c:v>50700</c:v>
                </c:pt>
                <c:pt idx="71">
                  <c:v>50710</c:v>
                </c:pt>
                <c:pt idx="72">
                  <c:v>50720</c:v>
                </c:pt>
                <c:pt idx="73">
                  <c:v>50730</c:v>
                </c:pt>
                <c:pt idx="74">
                  <c:v>50740</c:v>
                </c:pt>
                <c:pt idx="75">
                  <c:v>50750</c:v>
                </c:pt>
                <c:pt idx="76">
                  <c:v>50760</c:v>
                </c:pt>
                <c:pt idx="77">
                  <c:v>50770</c:v>
                </c:pt>
                <c:pt idx="78">
                  <c:v>50780</c:v>
                </c:pt>
                <c:pt idx="79">
                  <c:v>50790</c:v>
                </c:pt>
                <c:pt idx="80">
                  <c:v>50800</c:v>
                </c:pt>
                <c:pt idx="81">
                  <c:v>50810</c:v>
                </c:pt>
                <c:pt idx="82">
                  <c:v>50820</c:v>
                </c:pt>
                <c:pt idx="83">
                  <c:v>50830</c:v>
                </c:pt>
                <c:pt idx="84">
                  <c:v>50840</c:v>
                </c:pt>
                <c:pt idx="85">
                  <c:v>50850</c:v>
                </c:pt>
                <c:pt idx="86">
                  <c:v>50860</c:v>
                </c:pt>
                <c:pt idx="87">
                  <c:v>50870</c:v>
                </c:pt>
                <c:pt idx="88">
                  <c:v>50880</c:v>
                </c:pt>
                <c:pt idx="89">
                  <c:v>50890</c:v>
                </c:pt>
                <c:pt idx="90">
                  <c:v>50900</c:v>
                </c:pt>
                <c:pt idx="91">
                  <c:v>50910</c:v>
                </c:pt>
                <c:pt idx="92">
                  <c:v>50920</c:v>
                </c:pt>
                <c:pt idx="93">
                  <c:v>50930</c:v>
                </c:pt>
                <c:pt idx="94">
                  <c:v>50940</c:v>
                </c:pt>
                <c:pt idx="95">
                  <c:v>50950</c:v>
                </c:pt>
                <c:pt idx="96">
                  <c:v>50960</c:v>
                </c:pt>
                <c:pt idx="97">
                  <c:v>50970</c:v>
                </c:pt>
                <c:pt idx="98">
                  <c:v>50980</c:v>
                </c:pt>
                <c:pt idx="99">
                  <c:v>50990</c:v>
                </c:pt>
                <c:pt idx="100">
                  <c:v>51000</c:v>
                </c:pt>
              </c:numCache>
            </c:numRef>
          </c:xVal>
          <c:yVal>
            <c:numRef>
              <c:f>Sheet1!$C$2:$C$102</c:f>
              <c:numCache>
                <c:formatCode>General</c:formatCode>
                <c:ptCount val="101"/>
                <c:pt idx="0">
                  <c:v>40.218499999999992</c:v>
                </c:pt>
                <c:pt idx="1">
                  <c:v>40.258499999999991</c:v>
                </c:pt>
                <c:pt idx="2">
                  <c:v>40.302599999999991</c:v>
                </c:pt>
                <c:pt idx="3">
                  <c:v>40.350999999999992</c:v>
                </c:pt>
                <c:pt idx="4">
                  <c:v>40.403899999999993</c:v>
                </c:pt>
                <c:pt idx="5">
                  <c:v>40.461499999999994</c:v>
                </c:pt>
                <c:pt idx="6">
                  <c:v>40.523999999999994</c:v>
                </c:pt>
                <c:pt idx="7">
                  <c:v>40.591599999999993</c:v>
                </c:pt>
                <c:pt idx="8">
                  <c:v>40.66449999999999</c:v>
                </c:pt>
                <c:pt idx="9">
                  <c:v>40.742899999999992</c:v>
                </c:pt>
                <c:pt idx="10">
                  <c:v>40.826999999999991</c:v>
                </c:pt>
                <c:pt idx="11">
                  <c:v>40.916999999999994</c:v>
                </c:pt>
                <c:pt idx="12">
                  <c:v>41.013099999999994</c:v>
                </c:pt>
                <c:pt idx="13">
                  <c:v>41.115499999999997</c:v>
                </c:pt>
                <c:pt idx="14">
                  <c:v>41.224399999999996</c:v>
                </c:pt>
                <c:pt idx="15">
                  <c:v>41.339999999999996</c:v>
                </c:pt>
                <c:pt idx="16">
                  <c:v>41.462499999999999</c:v>
                </c:pt>
                <c:pt idx="17">
                  <c:v>41.592100000000002</c:v>
                </c:pt>
                <c:pt idx="18">
                  <c:v>41.728999999999999</c:v>
                </c:pt>
                <c:pt idx="19">
                  <c:v>41.873399999999997</c:v>
                </c:pt>
                <c:pt idx="20">
                  <c:v>42.025499999999994</c:v>
                </c:pt>
                <c:pt idx="21">
                  <c:v>42.18549999999999</c:v>
                </c:pt>
                <c:pt idx="22">
                  <c:v>42.353599999999993</c:v>
                </c:pt>
                <c:pt idx="23">
                  <c:v>42.529999999999994</c:v>
                </c:pt>
                <c:pt idx="24">
                  <c:v>42.714899999999993</c:v>
                </c:pt>
                <c:pt idx="25">
                  <c:v>42.908499999999989</c:v>
                </c:pt>
                <c:pt idx="26">
                  <c:v>43.11099999999999</c:v>
                </c:pt>
                <c:pt idx="27">
                  <c:v>43.322599999999987</c:v>
                </c:pt>
                <c:pt idx="28">
                  <c:v>43.543499999999987</c:v>
                </c:pt>
                <c:pt idx="29">
                  <c:v>43.77389999999999</c:v>
                </c:pt>
                <c:pt idx="30">
                  <c:v>44.013999999999989</c:v>
                </c:pt>
                <c:pt idx="31">
                  <c:v>44.263999999999989</c:v>
                </c:pt>
                <c:pt idx="32">
                  <c:v>44.52409999999999</c:v>
                </c:pt>
                <c:pt idx="33">
                  <c:v>44.794499999999992</c:v>
                </c:pt>
                <c:pt idx="34">
                  <c:v>45.075399999999995</c:v>
                </c:pt>
                <c:pt idx="35">
                  <c:v>45.366999999999997</c:v>
                </c:pt>
                <c:pt idx="36">
                  <c:v>45.669499999999999</c:v>
                </c:pt>
                <c:pt idx="37">
                  <c:v>45.9831</c:v>
                </c:pt>
                <c:pt idx="38">
                  <c:v>46.308</c:v>
                </c:pt>
                <c:pt idx="39">
                  <c:v>46.644399999999997</c:v>
                </c:pt>
                <c:pt idx="40">
                  <c:v>46.9925</c:v>
                </c:pt>
                <c:pt idx="41">
                  <c:v>47.352499999999999</c:v>
                </c:pt>
                <c:pt idx="42">
                  <c:v>47.724600000000002</c:v>
                </c:pt>
                <c:pt idx="43">
                  <c:v>48.109000000000002</c:v>
                </c:pt>
                <c:pt idx="44">
                  <c:v>48.505900000000004</c:v>
                </c:pt>
                <c:pt idx="45">
                  <c:v>48.915500000000002</c:v>
                </c:pt>
                <c:pt idx="46">
                  <c:v>49.338000000000001</c:v>
                </c:pt>
                <c:pt idx="47">
                  <c:v>49.773600000000002</c:v>
                </c:pt>
                <c:pt idx="48">
                  <c:v>50.222500000000004</c:v>
                </c:pt>
                <c:pt idx="49">
                  <c:v>50.684900000000006</c:v>
                </c:pt>
                <c:pt idx="50">
                  <c:v>51.161000000000008</c:v>
                </c:pt>
                <c:pt idx="51">
                  <c:v>51.65100000000001</c:v>
                </c:pt>
                <c:pt idx="52">
                  <c:v>52.155100000000012</c:v>
                </c:pt>
                <c:pt idx="53">
                  <c:v>52.673500000000011</c:v>
                </c:pt>
                <c:pt idx="54">
                  <c:v>53.206400000000009</c:v>
                </c:pt>
                <c:pt idx="55">
                  <c:v>53.754000000000012</c:v>
                </c:pt>
                <c:pt idx="56">
                  <c:v>54.316500000000012</c:v>
                </c:pt>
                <c:pt idx="57">
                  <c:v>54.894100000000009</c:v>
                </c:pt>
                <c:pt idx="58">
                  <c:v>55.487000000000009</c:v>
                </c:pt>
                <c:pt idx="59">
                  <c:v>56.095400000000012</c:v>
                </c:pt>
                <c:pt idx="60">
                  <c:v>56.719500000000011</c:v>
                </c:pt>
                <c:pt idx="61">
                  <c:v>57.359500000000011</c:v>
                </c:pt>
                <c:pt idx="62">
                  <c:v>58.015600000000013</c:v>
                </c:pt>
                <c:pt idx="63">
                  <c:v>58.688000000000017</c:v>
                </c:pt>
                <c:pt idx="64">
                  <c:v>59.376900000000013</c:v>
                </c:pt>
                <c:pt idx="65">
                  <c:v>60.08250000000001</c:v>
                </c:pt>
                <c:pt idx="66">
                  <c:v>60.805000000000007</c:v>
                </c:pt>
                <c:pt idx="67">
                  <c:v>61.54460000000001</c:v>
                </c:pt>
                <c:pt idx="68">
                  <c:v>62.301500000000011</c:v>
                </c:pt>
                <c:pt idx="69">
                  <c:v>63.075900000000011</c:v>
                </c:pt>
                <c:pt idx="70">
                  <c:v>63.868000000000009</c:v>
                </c:pt>
                <c:pt idx="71">
                  <c:v>64.678000000000011</c:v>
                </c:pt>
                <c:pt idx="72">
                  <c:v>65.506100000000018</c:v>
                </c:pt>
                <c:pt idx="73">
                  <c:v>66.35250000000002</c:v>
                </c:pt>
                <c:pt idx="74">
                  <c:v>67.217400000000026</c:v>
                </c:pt>
                <c:pt idx="75">
                  <c:v>68.101000000000028</c:v>
                </c:pt>
                <c:pt idx="76">
                  <c:v>69.003500000000031</c:v>
                </c:pt>
                <c:pt idx="77">
                  <c:v>69.925100000000029</c:v>
                </c:pt>
                <c:pt idx="78">
                  <c:v>70.866000000000028</c:v>
                </c:pt>
                <c:pt idx="79">
                  <c:v>71.826400000000035</c:v>
                </c:pt>
                <c:pt idx="80">
                  <c:v>72.806500000000028</c:v>
                </c:pt>
                <c:pt idx="81">
                  <c:v>73.806500000000028</c:v>
                </c:pt>
                <c:pt idx="82">
                  <c:v>74.826600000000028</c:v>
                </c:pt>
                <c:pt idx="83">
                  <c:v>75.867000000000033</c:v>
                </c:pt>
                <c:pt idx="84">
                  <c:v>76.927900000000037</c:v>
                </c:pt>
                <c:pt idx="85">
                  <c:v>78.009500000000031</c:v>
                </c:pt>
                <c:pt idx="86">
                  <c:v>79.112000000000037</c:v>
                </c:pt>
                <c:pt idx="87">
                  <c:v>80.235600000000034</c:v>
                </c:pt>
                <c:pt idx="88">
                  <c:v>81.38050000000004</c:v>
                </c:pt>
                <c:pt idx="89">
                  <c:v>82.546900000000036</c:v>
                </c:pt>
                <c:pt idx="90">
                  <c:v>83.735000000000042</c:v>
                </c:pt>
                <c:pt idx="91">
                  <c:v>84.945000000000036</c:v>
                </c:pt>
                <c:pt idx="92">
                  <c:v>86.177100000000038</c:v>
                </c:pt>
                <c:pt idx="93">
                  <c:v>87.431500000000042</c:v>
                </c:pt>
                <c:pt idx="94">
                  <c:v>88.70840000000004</c:v>
                </c:pt>
                <c:pt idx="95">
                  <c:v>90.008000000000038</c:v>
                </c:pt>
                <c:pt idx="96">
                  <c:v>91.330500000000043</c:v>
                </c:pt>
                <c:pt idx="97">
                  <c:v>92.676100000000048</c:v>
                </c:pt>
                <c:pt idx="98">
                  <c:v>94.045000000000044</c:v>
                </c:pt>
                <c:pt idx="99">
                  <c:v>95.437400000000039</c:v>
                </c:pt>
                <c:pt idx="100">
                  <c:v>96.853500000000039</c:v>
                </c:pt>
              </c:numCache>
            </c:numRef>
          </c:yVal>
          <c:smooth val="1"/>
        </c:ser>
        <c:dLbls>
          <c:showLegendKey val="0"/>
          <c:showVal val="0"/>
          <c:showCatName val="0"/>
          <c:showSerName val="0"/>
          <c:showPercent val="0"/>
          <c:showBubbleSize val="0"/>
        </c:dLbls>
        <c:axId val="355656192"/>
        <c:axId val="355656584"/>
      </c:scatterChart>
      <c:valAx>
        <c:axId val="355656192"/>
        <c:scaling>
          <c:orientation val="minMax"/>
          <c:max val="51000"/>
          <c:min val="50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6584"/>
        <c:crosses val="autoZero"/>
        <c:crossBetween val="midCat"/>
      </c:valAx>
      <c:valAx>
        <c:axId val="355656584"/>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6192"/>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716535433071"/>
          <c:y val="2.2930477321154722E-2"/>
          <c:w val="0.836307679594127"/>
          <c:h val="0.86264552807833683"/>
        </c:manualLayout>
      </c:layout>
      <c:scatterChart>
        <c:scatterStyle val="smoothMarker"/>
        <c:varyColors val="0"/>
        <c:ser>
          <c:idx val="1"/>
          <c:order val="0"/>
          <c:tx>
            <c:strRef>
              <c:f>Sheet1!$C$1</c:f>
              <c:strCache>
                <c:ptCount val="1"/>
                <c:pt idx="0">
                  <c:v>Price - Withput RUCed Resource LSL</c:v>
                </c:pt>
              </c:strCache>
            </c:strRef>
          </c:tx>
          <c:spPr>
            <a:ln w="19050" cap="rnd">
              <a:solidFill>
                <a:schemeClr val="accent1"/>
              </a:solidFill>
              <a:prstDash val="solid"/>
              <a:round/>
            </a:ln>
            <a:effectLst/>
          </c:spPr>
          <c:marker>
            <c:symbol val="none"/>
          </c:marker>
          <c:xVal>
            <c:numRef>
              <c:f>Sheet1!$A$2:$A$102</c:f>
              <c:numCache>
                <c:formatCode>_(* #,##0_);_(* \(#,##0\);_(* "-"??_);_(@_)</c:formatCode>
                <c:ptCount val="101"/>
                <c:pt idx="0">
                  <c:v>50000</c:v>
                </c:pt>
                <c:pt idx="1">
                  <c:v>50010</c:v>
                </c:pt>
                <c:pt idx="2">
                  <c:v>50020</c:v>
                </c:pt>
                <c:pt idx="3">
                  <c:v>50030</c:v>
                </c:pt>
                <c:pt idx="4">
                  <c:v>50040</c:v>
                </c:pt>
                <c:pt idx="5">
                  <c:v>50050</c:v>
                </c:pt>
                <c:pt idx="6">
                  <c:v>50060</c:v>
                </c:pt>
                <c:pt idx="7">
                  <c:v>50070</c:v>
                </c:pt>
                <c:pt idx="8">
                  <c:v>50080</c:v>
                </c:pt>
                <c:pt idx="9">
                  <c:v>50090</c:v>
                </c:pt>
                <c:pt idx="10">
                  <c:v>50100</c:v>
                </c:pt>
                <c:pt idx="11">
                  <c:v>50110</c:v>
                </c:pt>
                <c:pt idx="12">
                  <c:v>50120</c:v>
                </c:pt>
                <c:pt idx="13">
                  <c:v>50130</c:v>
                </c:pt>
                <c:pt idx="14">
                  <c:v>50140</c:v>
                </c:pt>
                <c:pt idx="15">
                  <c:v>50150</c:v>
                </c:pt>
                <c:pt idx="16">
                  <c:v>50160</c:v>
                </c:pt>
                <c:pt idx="17">
                  <c:v>50170</c:v>
                </c:pt>
                <c:pt idx="18">
                  <c:v>50180</c:v>
                </c:pt>
                <c:pt idx="19">
                  <c:v>50190</c:v>
                </c:pt>
                <c:pt idx="20">
                  <c:v>50200</c:v>
                </c:pt>
                <c:pt idx="21">
                  <c:v>50210</c:v>
                </c:pt>
                <c:pt idx="22">
                  <c:v>50220</c:v>
                </c:pt>
                <c:pt idx="23">
                  <c:v>50230</c:v>
                </c:pt>
                <c:pt idx="24">
                  <c:v>50240</c:v>
                </c:pt>
                <c:pt idx="25">
                  <c:v>50250</c:v>
                </c:pt>
                <c:pt idx="26">
                  <c:v>50260</c:v>
                </c:pt>
                <c:pt idx="27">
                  <c:v>50270</c:v>
                </c:pt>
                <c:pt idx="28">
                  <c:v>50280</c:v>
                </c:pt>
                <c:pt idx="29">
                  <c:v>50290</c:v>
                </c:pt>
                <c:pt idx="30">
                  <c:v>50300</c:v>
                </c:pt>
                <c:pt idx="31">
                  <c:v>50310</c:v>
                </c:pt>
                <c:pt idx="32">
                  <c:v>50320</c:v>
                </c:pt>
                <c:pt idx="33">
                  <c:v>50330</c:v>
                </c:pt>
                <c:pt idx="34">
                  <c:v>50340</c:v>
                </c:pt>
                <c:pt idx="35">
                  <c:v>50350</c:v>
                </c:pt>
                <c:pt idx="36">
                  <c:v>50360</c:v>
                </c:pt>
                <c:pt idx="37">
                  <c:v>50370</c:v>
                </c:pt>
                <c:pt idx="38">
                  <c:v>50380</c:v>
                </c:pt>
                <c:pt idx="39">
                  <c:v>50390</c:v>
                </c:pt>
                <c:pt idx="40">
                  <c:v>50400</c:v>
                </c:pt>
                <c:pt idx="41">
                  <c:v>50410</c:v>
                </c:pt>
                <c:pt idx="42">
                  <c:v>50420</c:v>
                </c:pt>
                <c:pt idx="43">
                  <c:v>50430</c:v>
                </c:pt>
                <c:pt idx="44">
                  <c:v>50440</c:v>
                </c:pt>
                <c:pt idx="45">
                  <c:v>50450</c:v>
                </c:pt>
                <c:pt idx="46">
                  <c:v>50460</c:v>
                </c:pt>
                <c:pt idx="47">
                  <c:v>50470</c:v>
                </c:pt>
                <c:pt idx="48">
                  <c:v>50480</c:v>
                </c:pt>
                <c:pt idx="49">
                  <c:v>50490</c:v>
                </c:pt>
                <c:pt idx="50">
                  <c:v>50500</c:v>
                </c:pt>
                <c:pt idx="51">
                  <c:v>50510</c:v>
                </c:pt>
                <c:pt idx="52">
                  <c:v>50520</c:v>
                </c:pt>
                <c:pt idx="53">
                  <c:v>50530</c:v>
                </c:pt>
                <c:pt idx="54">
                  <c:v>50540</c:v>
                </c:pt>
                <c:pt idx="55">
                  <c:v>50550</c:v>
                </c:pt>
                <c:pt idx="56">
                  <c:v>50560</c:v>
                </c:pt>
                <c:pt idx="57">
                  <c:v>50570</c:v>
                </c:pt>
                <c:pt idx="58">
                  <c:v>50580</c:v>
                </c:pt>
                <c:pt idx="59">
                  <c:v>50590</c:v>
                </c:pt>
                <c:pt idx="60">
                  <c:v>50600</c:v>
                </c:pt>
                <c:pt idx="61">
                  <c:v>50610</c:v>
                </c:pt>
                <c:pt idx="62">
                  <c:v>50620</c:v>
                </c:pt>
                <c:pt idx="63">
                  <c:v>50630</c:v>
                </c:pt>
                <c:pt idx="64">
                  <c:v>50640</c:v>
                </c:pt>
                <c:pt idx="65">
                  <c:v>50650</c:v>
                </c:pt>
                <c:pt idx="66">
                  <c:v>50660</c:v>
                </c:pt>
                <c:pt idx="67">
                  <c:v>50670</c:v>
                </c:pt>
                <c:pt idx="68">
                  <c:v>50680</c:v>
                </c:pt>
                <c:pt idx="69">
                  <c:v>50690</c:v>
                </c:pt>
                <c:pt idx="70">
                  <c:v>50700</c:v>
                </c:pt>
                <c:pt idx="71">
                  <c:v>50710</c:v>
                </c:pt>
                <c:pt idx="72">
                  <c:v>50720</c:v>
                </c:pt>
                <c:pt idx="73">
                  <c:v>50730</c:v>
                </c:pt>
                <c:pt idx="74">
                  <c:v>50740</c:v>
                </c:pt>
                <c:pt idx="75">
                  <c:v>50750</c:v>
                </c:pt>
                <c:pt idx="76">
                  <c:v>50760</c:v>
                </c:pt>
                <c:pt idx="77">
                  <c:v>50770</c:v>
                </c:pt>
                <c:pt idx="78">
                  <c:v>50780</c:v>
                </c:pt>
                <c:pt idx="79">
                  <c:v>50790</c:v>
                </c:pt>
                <c:pt idx="80">
                  <c:v>50800</c:v>
                </c:pt>
                <c:pt idx="81">
                  <c:v>50810</c:v>
                </c:pt>
                <c:pt idx="82">
                  <c:v>50820</c:v>
                </c:pt>
                <c:pt idx="83">
                  <c:v>50830</c:v>
                </c:pt>
                <c:pt idx="84">
                  <c:v>50840</c:v>
                </c:pt>
                <c:pt idx="85">
                  <c:v>50850</c:v>
                </c:pt>
                <c:pt idx="86">
                  <c:v>50860</c:v>
                </c:pt>
                <c:pt idx="87">
                  <c:v>50870</c:v>
                </c:pt>
                <c:pt idx="88">
                  <c:v>50880</c:v>
                </c:pt>
                <c:pt idx="89">
                  <c:v>50890</c:v>
                </c:pt>
                <c:pt idx="90">
                  <c:v>50900</c:v>
                </c:pt>
                <c:pt idx="91">
                  <c:v>50910</c:v>
                </c:pt>
                <c:pt idx="92">
                  <c:v>50920</c:v>
                </c:pt>
                <c:pt idx="93">
                  <c:v>50930</c:v>
                </c:pt>
                <c:pt idx="94">
                  <c:v>50940</c:v>
                </c:pt>
                <c:pt idx="95">
                  <c:v>50950</c:v>
                </c:pt>
                <c:pt idx="96">
                  <c:v>50960</c:v>
                </c:pt>
                <c:pt idx="97">
                  <c:v>50970</c:v>
                </c:pt>
                <c:pt idx="98">
                  <c:v>50980</c:v>
                </c:pt>
                <c:pt idx="99">
                  <c:v>50990</c:v>
                </c:pt>
                <c:pt idx="100">
                  <c:v>51000</c:v>
                </c:pt>
              </c:numCache>
            </c:numRef>
          </c:xVal>
          <c:yVal>
            <c:numRef>
              <c:f>Sheet1!$C$2:$C$102</c:f>
              <c:numCache>
                <c:formatCode>General</c:formatCode>
                <c:ptCount val="101"/>
                <c:pt idx="0">
                  <c:v>40.218499999999992</c:v>
                </c:pt>
                <c:pt idx="1">
                  <c:v>40.258499999999991</c:v>
                </c:pt>
                <c:pt idx="2">
                  <c:v>40.302599999999991</c:v>
                </c:pt>
                <c:pt idx="3">
                  <c:v>40.350999999999992</c:v>
                </c:pt>
                <c:pt idx="4">
                  <c:v>40.403899999999993</c:v>
                </c:pt>
                <c:pt idx="5">
                  <c:v>40.461499999999994</c:v>
                </c:pt>
                <c:pt idx="6">
                  <c:v>40.523999999999994</c:v>
                </c:pt>
                <c:pt idx="7">
                  <c:v>40.591599999999993</c:v>
                </c:pt>
                <c:pt idx="8">
                  <c:v>40.66449999999999</c:v>
                </c:pt>
                <c:pt idx="9">
                  <c:v>40.742899999999992</c:v>
                </c:pt>
                <c:pt idx="10">
                  <c:v>40.826999999999991</c:v>
                </c:pt>
                <c:pt idx="11">
                  <c:v>40.916999999999994</c:v>
                </c:pt>
                <c:pt idx="12">
                  <c:v>41.013099999999994</c:v>
                </c:pt>
                <c:pt idx="13">
                  <c:v>41.115499999999997</c:v>
                </c:pt>
                <c:pt idx="14">
                  <c:v>41.224399999999996</c:v>
                </c:pt>
                <c:pt idx="15">
                  <c:v>41.339999999999996</c:v>
                </c:pt>
                <c:pt idx="16">
                  <c:v>41.462499999999999</c:v>
                </c:pt>
                <c:pt idx="17">
                  <c:v>41.592100000000002</c:v>
                </c:pt>
                <c:pt idx="18">
                  <c:v>41.728999999999999</c:v>
                </c:pt>
                <c:pt idx="19">
                  <c:v>41.873399999999997</c:v>
                </c:pt>
                <c:pt idx="20">
                  <c:v>42.025499999999994</c:v>
                </c:pt>
                <c:pt idx="21">
                  <c:v>42.18549999999999</c:v>
                </c:pt>
                <c:pt idx="22">
                  <c:v>42.353599999999993</c:v>
                </c:pt>
                <c:pt idx="23">
                  <c:v>42.529999999999994</c:v>
                </c:pt>
                <c:pt idx="24">
                  <c:v>42.714899999999993</c:v>
                </c:pt>
                <c:pt idx="25">
                  <c:v>42.908499999999989</c:v>
                </c:pt>
                <c:pt idx="26">
                  <c:v>43.11099999999999</c:v>
                </c:pt>
                <c:pt idx="27">
                  <c:v>43.322599999999987</c:v>
                </c:pt>
                <c:pt idx="28">
                  <c:v>43.543499999999987</c:v>
                </c:pt>
                <c:pt idx="29">
                  <c:v>43.77389999999999</c:v>
                </c:pt>
                <c:pt idx="30">
                  <c:v>44.013999999999989</c:v>
                </c:pt>
                <c:pt idx="31">
                  <c:v>44.263999999999989</c:v>
                </c:pt>
                <c:pt idx="32">
                  <c:v>44.52409999999999</c:v>
                </c:pt>
                <c:pt idx="33">
                  <c:v>44.794499999999992</c:v>
                </c:pt>
                <c:pt idx="34">
                  <c:v>45.075399999999995</c:v>
                </c:pt>
                <c:pt idx="35">
                  <c:v>45.366999999999997</c:v>
                </c:pt>
                <c:pt idx="36">
                  <c:v>45.669499999999999</c:v>
                </c:pt>
                <c:pt idx="37">
                  <c:v>45.9831</c:v>
                </c:pt>
                <c:pt idx="38">
                  <c:v>46.308</c:v>
                </c:pt>
                <c:pt idx="39">
                  <c:v>46.644399999999997</c:v>
                </c:pt>
                <c:pt idx="40">
                  <c:v>46.9925</c:v>
                </c:pt>
                <c:pt idx="41">
                  <c:v>47.352499999999999</c:v>
                </c:pt>
                <c:pt idx="42">
                  <c:v>47.724600000000002</c:v>
                </c:pt>
                <c:pt idx="43">
                  <c:v>48.109000000000002</c:v>
                </c:pt>
                <c:pt idx="44">
                  <c:v>48.505900000000004</c:v>
                </c:pt>
                <c:pt idx="45">
                  <c:v>48.915500000000002</c:v>
                </c:pt>
                <c:pt idx="46">
                  <c:v>49.338000000000001</c:v>
                </c:pt>
                <c:pt idx="47">
                  <c:v>49.773600000000002</c:v>
                </c:pt>
                <c:pt idx="48">
                  <c:v>50.222500000000004</c:v>
                </c:pt>
                <c:pt idx="49">
                  <c:v>50.684900000000006</c:v>
                </c:pt>
                <c:pt idx="50">
                  <c:v>51.161000000000008</c:v>
                </c:pt>
                <c:pt idx="51">
                  <c:v>51.65100000000001</c:v>
                </c:pt>
                <c:pt idx="52">
                  <c:v>52.155100000000012</c:v>
                </c:pt>
                <c:pt idx="53">
                  <c:v>52.673500000000011</c:v>
                </c:pt>
                <c:pt idx="54">
                  <c:v>53.206400000000009</c:v>
                </c:pt>
                <c:pt idx="55">
                  <c:v>53.754000000000012</c:v>
                </c:pt>
                <c:pt idx="56">
                  <c:v>54.316500000000012</c:v>
                </c:pt>
                <c:pt idx="57">
                  <c:v>54.894100000000009</c:v>
                </c:pt>
                <c:pt idx="58">
                  <c:v>55.487000000000009</c:v>
                </c:pt>
                <c:pt idx="59">
                  <c:v>56.095400000000012</c:v>
                </c:pt>
                <c:pt idx="60">
                  <c:v>56.719500000000011</c:v>
                </c:pt>
                <c:pt idx="61">
                  <c:v>57.359500000000011</c:v>
                </c:pt>
                <c:pt idx="62">
                  <c:v>58.015600000000013</c:v>
                </c:pt>
                <c:pt idx="63">
                  <c:v>58.688000000000017</c:v>
                </c:pt>
                <c:pt idx="64">
                  <c:v>59.376900000000013</c:v>
                </c:pt>
                <c:pt idx="65">
                  <c:v>60.08250000000001</c:v>
                </c:pt>
                <c:pt idx="66">
                  <c:v>60.805000000000007</c:v>
                </c:pt>
                <c:pt idx="67">
                  <c:v>61.54460000000001</c:v>
                </c:pt>
                <c:pt idx="68">
                  <c:v>62.301500000000011</c:v>
                </c:pt>
                <c:pt idx="69">
                  <c:v>63.075900000000011</c:v>
                </c:pt>
                <c:pt idx="70">
                  <c:v>63.868000000000009</c:v>
                </c:pt>
                <c:pt idx="71">
                  <c:v>64.678000000000011</c:v>
                </c:pt>
                <c:pt idx="72">
                  <c:v>65.506100000000018</c:v>
                </c:pt>
                <c:pt idx="73">
                  <c:v>66.35250000000002</c:v>
                </c:pt>
                <c:pt idx="74">
                  <c:v>67.217400000000026</c:v>
                </c:pt>
                <c:pt idx="75">
                  <c:v>68.101000000000028</c:v>
                </c:pt>
                <c:pt idx="76">
                  <c:v>69.003500000000031</c:v>
                </c:pt>
                <c:pt idx="77">
                  <c:v>69.925100000000029</c:v>
                </c:pt>
                <c:pt idx="78">
                  <c:v>70.866000000000028</c:v>
                </c:pt>
                <c:pt idx="79">
                  <c:v>71.826400000000035</c:v>
                </c:pt>
                <c:pt idx="80">
                  <c:v>72.806500000000028</c:v>
                </c:pt>
                <c:pt idx="81">
                  <c:v>73.806500000000028</c:v>
                </c:pt>
                <c:pt idx="82">
                  <c:v>74.826600000000028</c:v>
                </c:pt>
                <c:pt idx="83">
                  <c:v>75.867000000000033</c:v>
                </c:pt>
                <c:pt idx="84">
                  <c:v>76.927900000000037</c:v>
                </c:pt>
                <c:pt idx="85">
                  <c:v>78.009500000000031</c:v>
                </c:pt>
                <c:pt idx="86">
                  <c:v>79.112000000000037</c:v>
                </c:pt>
                <c:pt idx="87">
                  <c:v>80.235600000000034</c:v>
                </c:pt>
                <c:pt idx="88">
                  <c:v>81.38050000000004</c:v>
                </c:pt>
                <c:pt idx="89">
                  <c:v>82.546900000000036</c:v>
                </c:pt>
                <c:pt idx="90">
                  <c:v>83.735000000000042</c:v>
                </c:pt>
                <c:pt idx="91">
                  <c:v>84.945000000000036</c:v>
                </c:pt>
                <c:pt idx="92">
                  <c:v>86.177100000000038</c:v>
                </c:pt>
                <c:pt idx="93">
                  <c:v>87.431500000000042</c:v>
                </c:pt>
                <c:pt idx="94">
                  <c:v>88.70840000000004</c:v>
                </c:pt>
                <c:pt idx="95">
                  <c:v>90.008000000000038</c:v>
                </c:pt>
                <c:pt idx="96">
                  <c:v>91.330500000000043</c:v>
                </c:pt>
                <c:pt idx="97">
                  <c:v>92.676100000000048</c:v>
                </c:pt>
                <c:pt idx="98">
                  <c:v>94.045000000000044</c:v>
                </c:pt>
                <c:pt idx="99">
                  <c:v>95.437400000000039</c:v>
                </c:pt>
                <c:pt idx="100">
                  <c:v>96.853500000000039</c:v>
                </c:pt>
              </c:numCache>
            </c:numRef>
          </c:yVal>
          <c:smooth val="1"/>
        </c:ser>
        <c:dLbls>
          <c:showLegendKey val="0"/>
          <c:showVal val="0"/>
          <c:showCatName val="0"/>
          <c:showSerName val="0"/>
          <c:showPercent val="0"/>
          <c:showBubbleSize val="0"/>
        </c:dLbls>
        <c:axId val="355657368"/>
        <c:axId val="355657760"/>
      </c:scatterChart>
      <c:valAx>
        <c:axId val="355657368"/>
        <c:scaling>
          <c:orientation val="minMax"/>
          <c:max val="51000"/>
          <c:min val="50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7760"/>
        <c:crosses val="autoZero"/>
        <c:crossBetween val="midCat"/>
      </c:valAx>
      <c:valAx>
        <c:axId val="355657760"/>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7368"/>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716535433071"/>
          <c:y val="2.2930477321154722E-2"/>
          <c:w val="0.836307679594127"/>
          <c:h val="0.86264552807833683"/>
        </c:manualLayout>
      </c:layout>
      <c:scatterChart>
        <c:scatterStyle val="smoothMarker"/>
        <c:varyColors val="0"/>
        <c:ser>
          <c:idx val="0"/>
          <c:order val="0"/>
          <c:tx>
            <c:strRef>
              <c:f>Sheet1!$B$1</c:f>
              <c:strCache>
                <c:ptCount val="1"/>
                <c:pt idx="0">
                  <c:v>Price - With RUCed Resource LSL</c:v>
                </c:pt>
              </c:strCache>
            </c:strRef>
          </c:tx>
          <c:spPr>
            <a:ln w="19050" cap="rnd">
              <a:solidFill>
                <a:schemeClr val="accent1"/>
              </a:solidFill>
              <a:prstDash val="sysDash"/>
              <a:round/>
            </a:ln>
            <a:effectLst/>
          </c:spPr>
          <c:marker>
            <c:symbol val="none"/>
          </c:marker>
          <c:xVal>
            <c:numRef>
              <c:f>Sheet1!$A$2:$A$102</c:f>
              <c:numCache>
                <c:formatCode>_(* #,##0_);_(* \(#,##0\);_(* "-"??_);_(@_)</c:formatCode>
                <c:ptCount val="101"/>
                <c:pt idx="0">
                  <c:v>50000</c:v>
                </c:pt>
                <c:pt idx="1">
                  <c:v>50010</c:v>
                </c:pt>
                <c:pt idx="2">
                  <c:v>50020</c:v>
                </c:pt>
                <c:pt idx="3">
                  <c:v>50030</c:v>
                </c:pt>
                <c:pt idx="4">
                  <c:v>50040</c:v>
                </c:pt>
                <c:pt idx="5">
                  <c:v>50050</c:v>
                </c:pt>
                <c:pt idx="6">
                  <c:v>50060</c:v>
                </c:pt>
                <c:pt idx="7">
                  <c:v>50070</c:v>
                </c:pt>
                <c:pt idx="8">
                  <c:v>50080</c:v>
                </c:pt>
                <c:pt idx="9">
                  <c:v>50090</c:v>
                </c:pt>
                <c:pt idx="10">
                  <c:v>50100</c:v>
                </c:pt>
                <c:pt idx="11">
                  <c:v>50110</c:v>
                </c:pt>
                <c:pt idx="12">
                  <c:v>50120</c:v>
                </c:pt>
                <c:pt idx="13">
                  <c:v>50130</c:v>
                </c:pt>
                <c:pt idx="14">
                  <c:v>50140</c:v>
                </c:pt>
                <c:pt idx="15">
                  <c:v>50150</c:v>
                </c:pt>
                <c:pt idx="16">
                  <c:v>50160</c:v>
                </c:pt>
                <c:pt idx="17">
                  <c:v>50170</c:v>
                </c:pt>
                <c:pt idx="18">
                  <c:v>50180</c:v>
                </c:pt>
                <c:pt idx="19">
                  <c:v>50190</c:v>
                </c:pt>
                <c:pt idx="20">
                  <c:v>50200</c:v>
                </c:pt>
                <c:pt idx="21">
                  <c:v>50210</c:v>
                </c:pt>
                <c:pt idx="22">
                  <c:v>50220</c:v>
                </c:pt>
                <c:pt idx="23">
                  <c:v>50230</c:v>
                </c:pt>
                <c:pt idx="24">
                  <c:v>50240</c:v>
                </c:pt>
                <c:pt idx="25">
                  <c:v>50250</c:v>
                </c:pt>
                <c:pt idx="26">
                  <c:v>50260</c:v>
                </c:pt>
                <c:pt idx="27">
                  <c:v>50270</c:v>
                </c:pt>
                <c:pt idx="28">
                  <c:v>50280</c:v>
                </c:pt>
                <c:pt idx="29">
                  <c:v>50290</c:v>
                </c:pt>
                <c:pt idx="30">
                  <c:v>50300</c:v>
                </c:pt>
                <c:pt idx="31">
                  <c:v>50310</c:v>
                </c:pt>
                <c:pt idx="32">
                  <c:v>50320</c:v>
                </c:pt>
                <c:pt idx="33">
                  <c:v>50330</c:v>
                </c:pt>
                <c:pt idx="34">
                  <c:v>50340</c:v>
                </c:pt>
                <c:pt idx="35">
                  <c:v>50350</c:v>
                </c:pt>
                <c:pt idx="36">
                  <c:v>50360</c:v>
                </c:pt>
                <c:pt idx="37">
                  <c:v>50370</c:v>
                </c:pt>
                <c:pt idx="38">
                  <c:v>50380</c:v>
                </c:pt>
                <c:pt idx="39">
                  <c:v>50390</c:v>
                </c:pt>
                <c:pt idx="40">
                  <c:v>50400</c:v>
                </c:pt>
                <c:pt idx="41">
                  <c:v>50410</c:v>
                </c:pt>
                <c:pt idx="42">
                  <c:v>50420</c:v>
                </c:pt>
                <c:pt idx="43">
                  <c:v>50430</c:v>
                </c:pt>
                <c:pt idx="44">
                  <c:v>50440</c:v>
                </c:pt>
                <c:pt idx="45">
                  <c:v>50450</c:v>
                </c:pt>
                <c:pt idx="46">
                  <c:v>50460</c:v>
                </c:pt>
                <c:pt idx="47">
                  <c:v>50470</c:v>
                </c:pt>
                <c:pt idx="48">
                  <c:v>50480</c:v>
                </c:pt>
                <c:pt idx="49">
                  <c:v>50490</c:v>
                </c:pt>
                <c:pt idx="50">
                  <c:v>50500</c:v>
                </c:pt>
                <c:pt idx="51">
                  <c:v>50510</c:v>
                </c:pt>
                <c:pt idx="52">
                  <c:v>50520</c:v>
                </c:pt>
                <c:pt idx="53">
                  <c:v>50530</c:v>
                </c:pt>
                <c:pt idx="54">
                  <c:v>50540</c:v>
                </c:pt>
                <c:pt idx="55">
                  <c:v>50550</c:v>
                </c:pt>
                <c:pt idx="56">
                  <c:v>50560</c:v>
                </c:pt>
                <c:pt idx="57">
                  <c:v>50570</c:v>
                </c:pt>
                <c:pt idx="58">
                  <c:v>50580</c:v>
                </c:pt>
                <c:pt idx="59">
                  <c:v>50590</c:v>
                </c:pt>
                <c:pt idx="60">
                  <c:v>50600</c:v>
                </c:pt>
                <c:pt idx="61">
                  <c:v>50610</c:v>
                </c:pt>
                <c:pt idx="62">
                  <c:v>50620</c:v>
                </c:pt>
                <c:pt idx="63">
                  <c:v>50630</c:v>
                </c:pt>
                <c:pt idx="64">
                  <c:v>50640</c:v>
                </c:pt>
                <c:pt idx="65">
                  <c:v>50650</c:v>
                </c:pt>
                <c:pt idx="66">
                  <c:v>50660</c:v>
                </c:pt>
                <c:pt idx="67">
                  <c:v>50670</c:v>
                </c:pt>
                <c:pt idx="68">
                  <c:v>50680</c:v>
                </c:pt>
                <c:pt idx="69">
                  <c:v>50690</c:v>
                </c:pt>
                <c:pt idx="70">
                  <c:v>50700</c:v>
                </c:pt>
                <c:pt idx="71">
                  <c:v>50710</c:v>
                </c:pt>
                <c:pt idx="72">
                  <c:v>50720</c:v>
                </c:pt>
                <c:pt idx="73">
                  <c:v>50730</c:v>
                </c:pt>
                <c:pt idx="74">
                  <c:v>50740</c:v>
                </c:pt>
                <c:pt idx="75">
                  <c:v>50750</c:v>
                </c:pt>
                <c:pt idx="76">
                  <c:v>50760</c:v>
                </c:pt>
                <c:pt idx="77">
                  <c:v>50770</c:v>
                </c:pt>
                <c:pt idx="78">
                  <c:v>50780</c:v>
                </c:pt>
                <c:pt idx="79">
                  <c:v>50790</c:v>
                </c:pt>
                <c:pt idx="80">
                  <c:v>50800</c:v>
                </c:pt>
                <c:pt idx="81">
                  <c:v>50810</c:v>
                </c:pt>
                <c:pt idx="82">
                  <c:v>50820</c:v>
                </c:pt>
                <c:pt idx="83">
                  <c:v>50830</c:v>
                </c:pt>
                <c:pt idx="84">
                  <c:v>50840</c:v>
                </c:pt>
                <c:pt idx="85">
                  <c:v>50850</c:v>
                </c:pt>
                <c:pt idx="86">
                  <c:v>50860</c:v>
                </c:pt>
                <c:pt idx="87">
                  <c:v>50870</c:v>
                </c:pt>
                <c:pt idx="88">
                  <c:v>50880</c:v>
                </c:pt>
                <c:pt idx="89">
                  <c:v>50890</c:v>
                </c:pt>
                <c:pt idx="90">
                  <c:v>50900</c:v>
                </c:pt>
                <c:pt idx="91">
                  <c:v>50910</c:v>
                </c:pt>
                <c:pt idx="92">
                  <c:v>50920</c:v>
                </c:pt>
                <c:pt idx="93">
                  <c:v>50930</c:v>
                </c:pt>
                <c:pt idx="94">
                  <c:v>50940</c:v>
                </c:pt>
                <c:pt idx="95">
                  <c:v>50950</c:v>
                </c:pt>
                <c:pt idx="96">
                  <c:v>50960</c:v>
                </c:pt>
                <c:pt idx="97">
                  <c:v>50970</c:v>
                </c:pt>
                <c:pt idx="98">
                  <c:v>50980</c:v>
                </c:pt>
                <c:pt idx="99">
                  <c:v>50990</c:v>
                </c:pt>
                <c:pt idx="100">
                  <c:v>51000</c:v>
                </c:pt>
              </c:numCache>
            </c:numRef>
          </c:xVal>
          <c:yVal>
            <c:numRef>
              <c:f>Sheet1!$B$2:$B$102</c:f>
              <c:numCache>
                <c:formatCode>General</c:formatCode>
                <c:ptCount val="101"/>
                <c:pt idx="0">
                  <c:v>40</c:v>
                </c:pt>
                <c:pt idx="1">
                  <c:v>40.01</c:v>
                </c:pt>
                <c:pt idx="2">
                  <c:v>40.022099999999995</c:v>
                </c:pt>
                <c:pt idx="3">
                  <c:v>40.036499999999997</c:v>
                </c:pt>
                <c:pt idx="4">
                  <c:v>40.053399999999996</c:v>
                </c:pt>
                <c:pt idx="5">
                  <c:v>40.072999999999993</c:v>
                </c:pt>
                <c:pt idx="6">
                  <c:v>40.095499999999994</c:v>
                </c:pt>
                <c:pt idx="7">
                  <c:v>40.121099999999991</c:v>
                </c:pt>
                <c:pt idx="8">
                  <c:v>40.149999999999991</c:v>
                </c:pt>
                <c:pt idx="9">
                  <c:v>40.182399999999994</c:v>
                </c:pt>
                <c:pt idx="10">
                  <c:v>40.218499999999992</c:v>
                </c:pt>
                <c:pt idx="11">
                  <c:v>40.258499999999991</c:v>
                </c:pt>
                <c:pt idx="12">
                  <c:v>40.302599999999991</c:v>
                </c:pt>
                <c:pt idx="13">
                  <c:v>40.350999999999992</c:v>
                </c:pt>
                <c:pt idx="14">
                  <c:v>40.403899999999993</c:v>
                </c:pt>
                <c:pt idx="15">
                  <c:v>40.461499999999994</c:v>
                </c:pt>
                <c:pt idx="16">
                  <c:v>40.523999999999994</c:v>
                </c:pt>
                <c:pt idx="17">
                  <c:v>40.591599999999993</c:v>
                </c:pt>
                <c:pt idx="18">
                  <c:v>40.66449999999999</c:v>
                </c:pt>
                <c:pt idx="19">
                  <c:v>40.742899999999992</c:v>
                </c:pt>
                <c:pt idx="20">
                  <c:v>40.826999999999991</c:v>
                </c:pt>
                <c:pt idx="21">
                  <c:v>40.916999999999994</c:v>
                </c:pt>
                <c:pt idx="22">
                  <c:v>41.013099999999994</c:v>
                </c:pt>
                <c:pt idx="23">
                  <c:v>41.115499999999997</c:v>
                </c:pt>
                <c:pt idx="24">
                  <c:v>41.224399999999996</c:v>
                </c:pt>
                <c:pt idx="25">
                  <c:v>41.339999999999996</c:v>
                </c:pt>
                <c:pt idx="26">
                  <c:v>41.462499999999999</c:v>
                </c:pt>
                <c:pt idx="27">
                  <c:v>41.592100000000002</c:v>
                </c:pt>
                <c:pt idx="28">
                  <c:v>41.728999999999999</c:v>
                </c:pt>
                <c:pt idx="29">
                  <c:v>41.873399999999997</c:v>
                </c:pt>
                <c:pt idx="30">
                  <c:v>42.025499999999994</c:v>
                </c:pt>
                <c:pt idx="31">
                  <c:v>42.18549999999999</c:v>
                </c:pt>
                <c:pt idx="32">
                  <c:v>42.353599999999993</c:v>
                </c:pt>
                <c:pt idx="33">
                  <c:v>42.529999999999994</c:v>
                </c:pt>
                <c:pt idx="34">
                  <c:v>42.714899999999993</c:v>
                </c:pt>
                <c:pt idx="35">
                  <c:v>42.908499999999989</c:v>
                </c:pt>
                <c:pt idx="36">
                  <c:v>43.11099999999999</c:v>
                </c:pt>
                <c:pt idx="37">
                  <c:v>43.322599999999987</c:v>
                </c:pt>
                <c:pt idx="38">
                  <c:v>43.543499999999987</c:v>
                </c:pt>
                <c:pt idx="39">
                  <c:v>43.77389999999999</c:v>
                </c:pt>
                <c:pt idx="40">
                  <c:v>44.013999999999989</c:v>
                </c:pt>
                <c:pt idx="41">
                  <c:v>44.263999999999989</c:v>
                </c:pt>
                <c:pt idx="42">
                  <c:v>44.52409999999999</c:v>
                </c:pt>
                <c:pt idx="43">
                  <c:v>44.794499999999992</c:v>
                </c:pt>
                <c:pt idx="44">
                  <c:v>45.075399999999995</c:v>
                </c:pt>
                <c:pt idx="45">
                  <c:v>45.366999999999997</c:v>
                </c:pt>
                <c:pt idx="46">
                  <c:v>45.669499999999999</c:v>
                </c:pt>
                <c:pt idx="47">
                  <c:v>45.9831</c:v>
                </c:pt>
                <c:pt idx="48">
                  <c:v>46.308</c:v>
                </c:pt>
                <c:pt idx="49">
                  <c:v>46.644399999999997</c:v>
                </c:pt>
                <c:pt idx="50">
                  <c:v>46.9925</c:v>
                </c:pt>
                <c:pt idx="51">
                  <c:v>47.352499999999999</c:v>
                </c:pt>
                <c:pt idx="52">
                  <c:v>47.724600000000002</c:v>
                </c:pt>
                <c:pt idx="53">
                  <c:v>48.109000000000002</c:v>
                </c:pt>
                <c:pt idx="54">
                  <c:v>48.505900000000004</c:v>
                </c:pt>
                <c:pt idx="55">
                  <c:v>48.915500000000002</c:v>
                </c:pt>
                <c:pt idx="56">
                  <c:v>49.338000000000001</c:v>
                </c:pt>
                <c:pt idx="57">
                  <c:v>49.773600000000002</c:v>
                </c:pt>
                <c:pt idx="58">
                  <c:v>50.222500000000004</c:v>
                </c:pt>
                <c:pt idx="59">
                  <c:v>50.684900000000006</c:v>
                </c:pt>
                <c:pt idx="60">
                  <c:v>51.161000000000008</c:v>
                </c:pt>
                <c:pt idx="61">
                  <c:v>51.65100000000001</c:v>
                </c:pt>
                <c:pt idx="62">
                  <c:v>52.155100000000012</c:v>
                </c:pt>
                <c:pt idx="63">
                  <c:v>52.673500000000011</c:v>
                </c:pt>
                <c:pt idx="64">
                  <c:v>53.206400000000009</c:v>
                </c:pt>
                <c:pt idx="65">
                  <c:v>53.754000000000012</c:v>
                </c:pt>
                <c:pt idx="66">
                  <c:v>54.316500000000012</c:v>
                </c:pt>
                <c:pt idx="67">
                  <c:v>54.894100000000009</c:v>
                </c:pt>
                <c:pt idx="68">
                  <c:v>55.487000000000009</c:v>
                </c:pt>
                <c:pt idx="69">
                  <c:v>56.095400000000012</c:v>
                </c:pt>
                <c:pt idx="70">
                  <c:v>56.719500000000011</c:v>
                </c:pt>
                <c:pt idx="71">
                  <c:v>57.359500000000011</c:v>
                </c:pt>
                <c:pt idx="72">
                  <c:v>58.015600000000013</c:v>
                </c:pt>
                <c:pt idx="73">
                  <c:v>58.688000000000017</c:v>
                </c:pt>
                <c:pt idx="74">
                  <c:v>59.376900000000013</c:v>
                </c:pt>
                <c:pt idx="75">
                  <c:v>60.08250000000001</c:v>
                </c:pt>
                <c:pt idx="76">
                  <c:v>60.805000000000007</c:v>
                </c:pt>
                <c:pt idx="77">
                  <c:v>61.54460000000001</c:v>
                </c:pt>
                <c:pt idx="78">
                  <c:v>62.301500000000011</c:v>
                </c:pt>
                <c:pt idx="79">
                  <c:v>63.075900000000011</c:v>
                </c:pt>
                <c:pt idx="80">
                  <c:v>63.868000000000009</c:v>
                </c:pt>
                <c:pt idx="81">
                  <c:v>64.678000000000011</c:v>
                </c:pt>
                <c:pt idx="82">
                  <c:v>65.506100000000018</c:v>
                </c:pt>
                <c:pt idx="83">
                  <c:v>66.35250000000002</c:v>
                </c:pt>
                <c:pt idx="84">
                  <c:v>67.217400000000026</c:v>
                </c:pt>
                <c:pt idx="85">
                  <c:v>68.101000000000028</c:v>
                </c:pt>
                <c:pt idx="86">
                  <c:v>69.003500000000031</c:v>
                </c:pt>
                <c:pt idx="87">
                  <c:v>69.925100000000029</c:v>
                </c:pt>
                <c:pt idx="88">
                  <c:v>70.866000000000028</c:v>
                </c:pt>
                <c:pt idx="89">
                  <c:v>71.826400000000035</c:v>
                </c:pt>
                <c:pt idx="90">
                  <c:v>72.806500000000028</c:v>
                </c:pt>
                <c:pt idx="91">
                  <c:v>73.806500000000028</c:v>
                </c:pt>
                <c:pt idx="92">
                  <c:v>74.826600000000028</c:v>
                </c:pt>
                <c:pt idx="93">
                  <c:v>75.867000000000033</c:v>
                </c:pt>
                <c:pt idx="94">
                  <c:v>76.927900000000037</c:v>
                </c:pt>
                <c:pt idx="95">
                  <c:v>78.009500000000031</c:v>
                </c:pt>
                <c:pt idx="96">
                  <c:v>79.112000000000037</c:v>
                </c:pt>
                <c:pt idx="97">
                  <c:v>80.235600000000034</c:v>
                </c:pt>
                <c:pt idx="98">
                  <c:v>81.38050000000004</c:v>
                </c:pt>
                <c:pt idx="99">
                  <c:v>82.546900000000036</c:v>
                </c:pt>
                <c:pt idx="100">
                  <c:v>83.735000000000042</c:v>
                </c:pt>
              </c:numCache>
            </c:numRef>
          </c:yVal>
          <c:smooth val="1"/>
        </c:ser>
        <c:ser>
          <c:idx val="1"/>
          <c:order val="1"/>
          <c:tx>
            <c:strRef>
              <c:f>Sheet1!$C$1</c:f>
              <c:strCache>
                <c:ptCount val="1"/>
                <c:pt idx="0">
                  <c:v>Price - Withput RUCed Resource LSL</c:v>
                </c:pt>
              </c:strCache>
            </c:strRef>
          </c:tx>
          <c:spPr>
            <a:ln w="19050" cap="rnd">
              <a:solidFill>
                <a:schemeClr val="accent1"/>
              </a:solidFill>
              <a:prstDash val="solid"/>
              <a:round/>
            </a:ln>
            <a:effectLst/>
          </c:spPr>
          <c:marker>
            <c:symbol val="none"/>
          </c:marker>
          <c:xVal>
            <c:numRef>
              <c:f>Sheet1!$A$2:$A$102</c:f>
              <c:numCache>
                <c:formatCode>_(* #,##0_);_(* \(#,##0\);_(* "-"??_);_(@_)</c:formatCode>
                <c:ptCount val="101"/>
                <c:pt idx="0">
                  <c:v>50000</c:v>
                </c:pt>
                <c:pt idx="1">
                  <c:v>50010</c:v>
                </c:pt>
                <c:pt idx="2">
                  <c:v>50020</c:v>
                </c:pt>
                <c:pt idx="3">
                  <c:v>50030</c:v>
                </c:pt>
                <c:pt idx="4">
                  <c:v>50040</c:v>
                </c:pt>
                <c:pt idx="5">
                  <c:v>50050</c:v>
                </c:pt>
                <c:pt idx="6">
                  <c:v>50060</c:v>
                </c:pt>
                <c:pt idx="7">
                  <c:v>50070</c:v>
                </c:pt>
                <c:pt idx="8">
                  <c:v>50080</c:v>
                </c:pt>
                <c:pt idx="9">
                  <c:v>50090</c:v>
                </c:pt>
                <c:pt idx="10">
                  <c:v>50100</c:v>
                </c:pt>
                <c:pt idx="11">
                  <c:v>50110</c:v>
                </c:pt>
                <c:pt idx="12">
                  <c:v>50120</c:v>
                </c:pt>
                <c:pt idx="13">
                  <c:v>50130</c:v>
                </c:pt>
                <c:pt idx="14">
                  <c:v>50140</c:v>
                </c:pt>
                <c:pt idx="15">
                  <c:v>50150</c:v>
                </c:pt>
                <c:pt idx="16">
                  <c:v>50160</c:v>
                </c:pt>
                <c:pt idx="17">
                  <c:v>50170</c:v>
                </c:pt>
                <c:pt idx="18">
                  <c:v>50180</c:v>
                </c:pt>
                <c:pt idx="19">
                  <c:v>50190</c:v>
                </c:pt>
                <c:pt idx="20">
                  <c:v>50200</c:v>
                </c:pt>
                <c:pt idx="21">
                  <c:v>50210</c:v>
                </c:pt>
                <c:pt idx="22">
                  <c:v>50220</c:v>
                </c:pt>
                <c:pt idx="23">
                  <c:v>50230</c:v>
                </c:pt>
                <c:pt idx="24">
                  <c:v>50240</c:v>
                </c:pt>
                <c:pt idx="25">
                  <c:v>50250</c:v>
                </c:pt>
                <c:pt idx="26">
                  <c:v>50260</c:v>
                </c:pt>
                <c:pt idx="27">
                  <c:v>50270</c:v>
                </c:pt>
                <c:pt idx="28">
                  <c:v>50280</c:v>
                </c:pt>
                <c:pt idx="29">
                  <c:v>50290</c:v>
                </c:pt>
                <c:pt idx="30">
                  <c:v>50300</c:v>
                </c:pt>
                <c:pt idx="31">
                  <c:v>50310</c:v>
                </c:pt>
                <c:pt idx="32">
                  <c:v>50320</c:v>
                </c:pt>
                <c:pt idx="33">
                  <c:v>50330</c:v>
                </c:pt>
                <c:pt idx="34">
                  <c:v>50340</c:v>
                </c:pt>
                <c:pt idx="35">
                  <c:v>50350</c:v>
                </c:pt>
                <c:pt idx="36">
                  <c:v>50360</c:v>
                </c:pt>
                <c:pt idx="37">
                  <c:v>50370</c:v>
                </c:pt>
                <c:pt idx="38">
                  <c:v>50380</c:v>
                </c:pt>
                <c:pt idx="39">
                  <c:v>50390</c:v>
                </c:pt>
                <c:pt idx="40">
                  <c:v>50400</c:v>
                </c:pt>
                <c:pt idx="41">
                  <c:v>50410</c:v>
                </c:pt>
                <c:pt idx="42">
                  <c:v>50420</c:v>
                </c:pt>
                <c:pt idx="43">
                  <c:v>50430</c:v>
                </c:pt>
                <c:pt idx="44">
                  <c:v>50440</c:v>
                </c:pt>
                <c:pt idx="45">
                  <c:v>50450</c:v>
                </c:pt>
                <c:pt idx="46">
                  <c:v>50460</c:v>
                </c:pt>
                <c:pt idx="47">
                  <c:v>50470</c:v>
                </c:pt>
                <c:pt idx="48">
                  <c:v>50480</c:v>
                </c:pt>
                <c:pt idx="49">
                  <c:v>50490</c:v>
                </c:pt>
                <c:pt idx="50">
                  <c:v>50500</c:v>
                </c:pt>
                <c:pt idx="51">
                  <c:v>50510</c:v>
                </c:pt>
                <c:pt idx="52">
                  <c:v>50520</c:v>
                </c:pt>
                <c:pt idx="53">
                  <c:v>50530</c:v>
                </c:pt>
                <c:pt idx="54">
                  <c:v>50540</c:v>
                </c:pt>
                <c:pt idx="55">
                  <c:v>50550</c:v>
                </c:pt>
                <c:pt idx="56">
                  <c:v>50560</c:v>
                </c:pt>
                <c:pt idx="57">
                  <c:v>50570</c:v>
                </c:pt>
                <c:pt idx="58">
                  <c:v>50580</c:v>
                </c:pt>
                <c:pt idx="59">
                  <c:v>50590</c:v>
                </c:pt>
                <c:pt idx="60">
                  <c:v>50600</c:v>
                </c:pt>
                <c:pt idx="61">
                  <c:v>50610</c:v>
                </c:pt>
                <c:pt idx="62">
                  <c:v>50620</c:v>
                </c:pt>
                <c:pt idx="63">
                  <c:v>50630</c:v>
                </c:pt>
                <c:pt idx="64">
                  <c:v>50640</c:v>
                </c:pt>
                <c:pt idx="65">
                  <c:v>50650</c:v>
                </c:pt>
                <c:pt idx="66">
                  <c:v>50660</c:v>
                </c:pt>
                <c:pt idx="67">
                  <c:v>50670</c:v>
                </c:pt>
                <c:pt idx="68">
                  <c:v>50680</c:v>
                </c:pt>
                <c:pt idx="69">
                  <c:v>50690</c:v>
                </c:pt>
                <c:pt idx="70">
                  <c:v>50700</c:v>
                </c:pt>
                <c:pt idx="71">
                  <c:v>50710</c:v>
                </c:pt>
                <c:pt idx="72">
                  <c:v>50720</c:v>
                </c:pt>
                <c:pt idx="73">
                  <c:v>50730</c:v>
                </c:pt>
                <c:pt idx="74">
                  <c:v>50740</c:v>
                </c:pt>
                <c:pt idx="75">
                  <c:v>50750</c:v>
                </c:pt>
                <c:pt idx="76">
                  <c:v>50760</c:v>
                </c:pt>
                <c:pt idx="77">
                  <c:v>50770</c:v>
                </c:pt>
                <c:pt idx="78">
                  <c:v>50780</c:v>
                </c:pt>
                <c:pt idx="79">
                  <c:v>50790</c:v>
                </c:pt>
                <c:pt idx="80">
                  <c:v>50800</c:v>
                </c:pt>
                <c:pt idx="81">
                  <c:v>50810</c:v>
                </c:pt>
                <c:pt idx="82">
                  <c:v>50820</c:v>
                </c:pt>
                <c:pt idx="83">
                  <c:v>50830</c:v>
                </c:pt>
                <c:pt idx="84">
                  <c:v>50840</c:v>
                </c:pt>
                <c:pt idx="85">
                  <c:v>50850</c:v>
                </c:pt>
                <c:pt idx="86">
                  <c:v>50860</c:v>
                </c:pt>
                <c:pt idx="87">
                  <c:v>50870</c:v>
                </c:pt>
                <c:pt idx="88">
                  <c:v>50880</c:v>
                </c:pt>
                <c:pt idx="89">
                  <c:v>50890</c:v>
                </c:pt>
                <c:pt idx="90">
                  <c:v>50900</c:v>
                </c:pt>
                <c:pt idx="91">
                  <c:v>50910</c:v>
                </c:pt>
                <c:pt idx="92">
                  <c:v>50920</c:v>
                </c:pt>
                <c:pt idx="93">
                  <c:v>50930</c:v>
                </c:pt>
                <c:pt idx="94">
                  <c:v>50940</c:v>
                </c:pt>
                <c:pt idx="95">
                  <c:v>50950</c:v>
                </c:pt>
                <c:pt idx="96">
                  <c:v>50960</c:v>
                </c:pt>
                <c:pt idx="97">
                  <c:v>50970</c:v>
                </c:pt>
                <c:pt idx="98">
                  <c:v>50980</c:v>
                </c:pt>
                <c:pt idx="99">
                  <c:v>50990</c:v>
                </c:pt>
                <c:pt idx="100">
                  <c:v>51000</c:v>
                </c:pt>
              </c:numCache>
            </c:numRef>
          </c:xVal>
          <c:yVal>
            <c:numRef>
              <c:f>Sheet1!$C$2:$C$102</c:f>
              <c:numCache>
                <c:formatCode>General</c:formatCode>
                <c:ptCount val="101"/>
                <c:pt idx="0">
                  <c:v>40.218499999999992</c:v>
                </c:pt>
                <c:pt idx="1">
                  <c:v>40.258499999999991</c:v>
                </c:pt>
                <c:pt idx="2">
                  <c:v>40.302599999999991</c:v>
                </c:pt>
                <c:pt idx="3">
                  <c:v>40.350999999999992</c:v>
                </c:pt>
                <c:pt idx="4">
                  <c:v>40.403899999999993</c:v>
                </c:pt>
                <c:pt idx="5">
                  <c:v>40.461499999999994</c:v>
                </c:pt>
                <c:pt idx="6">
                  <c:v>40.523999999999994</c:v>
                </c:pt>
                <c:pt idx="7">
                  <c:v>40.591599999999993</c:v>
                </c:pt>
                <c:pt idx="8">
                  <c:v>40.66449999999999</c:v>
                </c:pt>
                <c:pt idx="9">
                  <c:v>40.742899999999992</c:v>
                </c:pt>
                <c:pt idx="10">
                  <c:v>40.826999999999991</c:v>
                </c:pt>
                <c:pt idx="11">
                  <c:v>40.916999999999994</c:v>
                </c:pt>
                <c:pt idx="12">
                  <c:v>41.013099999999994</c:v>
                </c:pt>
                <c:pt idx="13">
                  <c:v>41.115499999999997</c:v>
                </c:pt>
                <c:pt idx="14">
                  <c:v>41.224399999999996</c:v>
                </c:pt>
                <c:pt idx="15">
                  <c:v>41.339999999999996</c:v>
                </c:pt>
                <c:pt idx="16">
                  <c:v>41.462499999999999</c:v>
                </c:pt>
                <c:pt idx="17">
                  <c:v>41.592100000000002</c:v>
                </c:pt>
                <c:pt idx="18">
                  <c:v>41.728999999999999</c:v>
                </c:pt>
                <c:pt idx="19">
                  <c:v>41.873399999999997</c:v>
                </c:pt>
                <c:pt idx="20">
                  <c:v>42.025499999999994</c:v>
                </c:pt>
                <c:pt idx="21">
                  <c:v>42.18549999999999</c:v>
                </c:pt>
                <c:pt idx="22">
                  <c:v>42.353599999999993</c:v>
                </c:pt>
                <c:pt idx="23">
                  <c:v>42.529999999999994</c:v>
                </c:pt>
                <c:pt idx="24">
                  <c:v>42.714899999999993</c:v>
                </c:pt>
                <c:pt idx="25">
                  <c:v>42.908499999999989</c:v>
                </c:pt>
                <c:pt idx="26">
                  <c:v>43.11099999999999</c:v>
                </c:pt>
                <c:pt idx="27">
                  <c:v>43.322599999999987</c:v>
                </c:pt>
                <c:pt idx="28">
                  <c:v>43.543499999999987</c:v>
                </c:pt>
                <c:pt idx="29">
                  <c:v>43.77389999999999</c:v>
                </c:pt>
                <c:pt idx="30">
                  <c:v>44.013999999999989</c:v>
                </c:pt>
                <c:pt idx="31">
                  <c:v>44.263999999999989</c:v>
                </c:pt>
                <c:pt idx="32">
                  <c:v>44.52409999999999</c:v>
                </c:pt>
                <c:pt idx="33">
                  <c:v>44.794499999999992</c:v>
                </c:pt>
                <c:pt idx="34">
                  <c:v>45.075399999999995</c:v>
                </c:pt>
                <c:pt idx="35">
                  <c:v>45.366999999999997</c:v>
                </c:pt>
                <c:pt idx="36">
                  <c:v>45.669499999999999</c:v>
                </c:pt>
                <c:pt idx="37">
                  <c:v>45.9831</c:v>
                </c:pt>
                <c:pt idx="38">
                  <c:v>46.308</c:v>
                </c:pt>
                <c:pt idx="39">
                  <c:v>46.644399999999997</c:v>
                </c:pt>
                <c:pt idx="40">
                  <c:v>46.9925</c:v>
                </c:pt>
                <c:pt idx="41">
                  <c:v>47.352499999999999</c:v>
                </c:pt>
                <c:pt idx="42">
                  <c:v>47.724600000000002</c:v>
                </c:pt>
                <c:pt idx="43">
                  <c:v>48.109000000000002</c:v>
                </c:pt>
                <c:pt idx="44">
                  <c:v>48.505900000000004</c:v>
                </c:pt>
                <c:pt idx="45">
                  <c:v>48.915500000000002</c:v>
                </c:pt>
                <c:pt idx="46">
                  <c:v>49.338000000000001</c:v>
                </c:pt>
                <c:pt idx="47">
                  <c:v>49.773600000000002</c:v>
                </c:pt>
                <c:pt idx="48">
                  <c:v>50.222500000000004</c:v>
                </c:pt>
                <c:pt idx="49">
                  <c:v>50.684900000000006</c:v>
                </c:pt>
                <c:pt idx="50">
                  <c:v>51.161000000000008</c:v>
                </c:pt>
                <c:pt idx="51">
                  <c:v>51.65100000000001</c:v>
                </c:pt>
                <c:pt idx="52">
                  <c:v>52.155100000000012</c:v>
                </c:pt>
                <c:pt idx="53">
                  <c:v>52.673500000000011</c:v>
                </c:pt>
                <c:pt idx="54">
                  <c:v>53.206400000000009</c:v>
                </c:pt>
                <c:pt idx="55">
                  <c:v>53.754000000000012</c:v>
                </c:pt>
                <c:pt idx="56">
                  <c:v>54.316500000000012</c:v>
                </c:pt>
                <c:pt idx="57">
                  <c:v>54.894100000000009</c:v>
                </c:pt>
                <c:pt idx="58">
                  <c:v>55.487000000000009</c:v>
                </c:pt>
                <c:pt idx="59">
                  <c:v>56.095400000000012</c:v>
                </c:pt>
                <c:pt idx="60">
                  <c:v>56.719500000000011</c:v>
                </c:pt>
                <c:pt idx="61">
                  <c:v>57.359500000000011</c:v>
                </c:pt>
                <c:pt idx="62">
                  <c:v>58.015600000000013</c:v>
                </c:pt>
                <c:pt idx="63">
                  <c:v>58.688000000000017</c:v>
                </c:pt>
                <c:pt idx="64">
                  <c:v>59.376900000000013</c:v>
                </c:pt>
                <c:pt idx="65">
                  <c:v>60.08250000000001</c:v>
                </c:pt>
                <c:pt idx="66">
                  <c:v>60.805000000000007</c:v>
                </c:pt>
                <c:pt idx="67">
                  <c:v>61.54460000000001</c:v>
                </c:pt>
                <c:pt idx="68">
                  <c:v>62.301500000000011</c:v>
                </c:pt>
                <c:pt idx="69">
                  <c:v>63.075900000000011</c:v>
                </c:pt>
                <c:pt idx="70">
                  <c:v>63.868000000000009</c:v>
                </c:pt>
                <c:pt idx="71">
                  <c:v>64.678000000000011</c:v>
                </c:pt>
                <c:pt idx="72">
                  <c:v>65.506100000000018</c:v>
                </c:pt>
                <c:pt idx="73">
                  <c:v>66.35250000000002</c:v>
                </c:pt>
                <c:pt idx="74">
                  <c:v>67.217400000000026</c:v>
                </c:pt>
                <c:pt idx="75">
                  <c:v>68.101000000000028</c:v>
                </c:pt>
                <c:pt idx="76">
                  <c:v>69.003500000000031</c:v>
                </c:pt>
                <c:pt idx="77">
                  <c:v>69.925100000000029</c:v>
                </c:pt>
                <c:pt idx="78">
                  <c:v>70.866000000000028</c:v>
                </c:pt>
                <c:pt idx="79">
                  <c:v>71.826400000000035</c:v>
                </c:pt>
                <c:pt idx="80">
                  <c:v>72.806500000000028</c:v>
                </c:pt>
                <c:pt idx="81">
                  <c:v>73.806500000000028</c:v>
                </c:pt>
                <c:pt idx="82">
                  <c:v>74.826600000000028</c:v>
                </c:pt>
                <c:pt idx="83">
                  <c:v>75.867000000000033</c:v>
                </c:pt>
                <c:pt idx="84">
                  <c:v>76.927900000000037</c:v>
                </c:pt>
                <c:pt idx="85">
                  <c:v>78.009500000000031</c:v>
                </c:pt>
                <c:pt idx="86">
                  <c:v>79.112000000000037</c:v>
                </c:pt>
                <c:pt idx="87">
                  <c:v>80.235600000000034</c:v>
                </c:pt>
                <c:pt idx="88">
                  <c:v>81.38050000000004</c:v>
                </c:pt>
                <c:pt idx="89">
                  <c:v>82.546900000000036</c:v>
                </c:pt>
                <c:pt idx="90">
                  <c:v>83.735000000000042</c:v>
                </c:pt>
                <c:pt idx="91">
                  <c:v>84.945000000000036</c:v>
                </c:pt>
                <c:pt idx="92">
                  <c:v>86.177100000000038</c:v>
                </c:pt>
                <c:pt idx="93">
                  <c:v>87.431500000000042</c:v>
                </c:pt>
                <c:pt idx="94">
                  <c:v>88.70840000000004</c:v>
                </c:pt>
                <c:pt idx="95">
                  <c:v>90.008000000000038</c:v>
                </c:pt>
                <c:pt idx="96">
                  <c:v>91.330500000000043</c:v>
                </c:pt>
                <c:pt idx="97">
                  <c:v>92.676100000000048</c:v>
                </c:pt>
                <c:pt idx="98">
                  <c:v>94.045000000000044</c:v>
                </c:pt>
                <c:pt idx="99">
                  <c:v>95.437400000000039</c:v>
                </c:pt>
                <c:pt idx="100">
                  <c:v>96.853500000000039</c:v>
                </c:pt>
              </c:numCache>
            </c:numRef>
          </c:yVal>
          <c:smooth val="1"/>
        </c:ser>
        <c:dLbls>
          <c:showLegendKey val="0"/>
          <c:showVal val="0"/>
          <c:showCatName val="0"/>
          <c:showSerName val="0"/>
          <c:showPercent val="0"/>
          <c:showBubbleSize val="0"/>
        </c:dLbls>
        <c:axId val="355658544"/>
        <c:axId val="355658936"/>
      </c:scatterChart>
      <c:valAx>
        <c:axId val="355658544"/>
        <c:scaling>
          <c:orientation val="minMax"/>
          <c:max val="51000"/>
          <c:min val="50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8936"/>
        <c:crosses val="autoZero"/>
        <c:crossBetween val="midCat"/>
      </c:valAx>
      <c:valAx>
        <c:axId val="355658936"/>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8544"/>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716535433071"/>
          <c:y val="2.2930477321154722E-2"/>
          <c:w val="0.836307679594127"/>
          <c:h val="0.86264552807833683"/>
        </c:manualLayout>
      </c:layout>
      <c:scatterChart>
        <c:scatterStyle val="smoothMarker"/>
        <c:varyColors val="0"/>
        <c:ser>
          <c:idx val="0"/>
          <c:order val="0"/>
          <c:tx>
            <c:strRef>
              <c:f>Sheet1!$B$1</c:f>
              <c:strCache>
                <c:ptCount val="1"/>
                <c:pt idx="0">
                  <c:v>Price - With RUCed Resource LSL</c:v>
                </c:pt>
              </c:strCache>
            </c:strRef>
          </c:tx>
          <c:spPr>
            <a:ln w="19050" cap="rnd">
              <a:solidFill>
                <a:schemeClr val="accent1"/>
              </a:solidFill>
              <a:round/>
            </a:ln>
            <a:effectLst/>
          </c:spPr>
          <c:marker>
            <c:symbol val="none"/>
          </c:marker>
          <c:xVal>
            <c:numRef>
              <c:f>Sheet1!$A$2:$A$102</c:f>
              <c:numCache>
                <c:formatCode>_(* #,##0_);_(* \(#,##0\);_(* "-"??_);_(@_)</c:formatCode>
                <c:ptCount val="101"/>
                <c:pt idx="0">
                  <c:v>50000</c:v>
                </c:pt>
                <c:pt idx="1">
                  <c:v>50010</c:v>
                </c:pt>
                <c:pt idx="2">
                  <c:v>50020</c:v>
                </c:pt>
                <c:pt idx="3">
                  <c:v>50030</c:v>
                </c:pt>
                <c:pt idx="4">
                  <c:v>50040</c:v>
                </c:pt>
                <c:pt idx="5">
                  <c:v>50050</c:v>
                </c:pt>
                <c:pt idx="6">
                  <c:v>50060</c:v>
                </c:pt>
                <c:pt idx="7">
                  <c:v>50070</c:v>
                </c:pt>
                <c:pt idx="8">
                  <c:v>50080</c:v>
                </c:pt>
                <c:pt idx="9">
                  <c:v>50090</c:v>
                </c:pt>
                <c:pt idx="10">
                  <c:v>50100</c:v>
                </c:pt>
                <c:pt idx="11">
                  <c:v>50110</c:v>
                </c:pt>
                <c:pt idx="12">
                  <c:v>50120</c:v>
                </c:pt>
                <c:pt idx="13">
                  <c:v>50130</c:v>
                </c:pt>
                <c:pt idx="14">
                  <c:v>50140</c:v>
                </c:pt>
                <c:pt idx="15">
                  <c:v>50150</c:v>
                </c:pt>
                <c:pt idx="16">
                  <c:v>50160</c:v>
                </c:pt>
                <c:pt idx="17">
                  <c:v>50170</c:v>
                </c:pt>
                <c:pt idx="18">
                  <c:v>50180</c:v>
                </c:pt>
                <c:pt idx="19">
                  <c:v>50190</c:v>
                </c:pt>
                <c:pt idx="20">
                  <c:v>50200</c:v>
                </c:pt>
                <c:pt idx="21">
                  <c:v>50210</c:v>
                </c:pt>
                <c:pt idx="22">
                  <c:v>50220</c:v>
                </c:pt>
                <c:pt idx="23">
                  <c:v>50230</c:v>
                </c:pt>
                <c:pt idx="24">
                  <c:v>50240</c:v>
                </c:pt>
                <c:pt idx="25">
                  <c:v>50250</c:v>
                </c:pt>
                <c:pt idx="26">
                  <c:v>50260</c:v>
                </c:pt>
                <c:pt idx="27">
                  <c:v>50270</c:v>
                </c:pt>
                <c:pt idx="28">
                  <c:v>50280</c:v>
                </c:pt>
                <c:pt idx="29">
                  <c:v>50290</c:v>
                </c:pt>
                <c:pt idx="30">
                  <c:v>50300</c:v>
                </c:pt>
                <c:pt idx="31">
                  <c:v>50310</c:v>
                </c:pt>
                <c:pt idx="32">
                  <c:v>50320</c:v>
                </c:pt>
                <c:pt idx="33">
                  <c:v>50330</c:v>
                </c:pt>
                <c:pt idx="34">
                  <c:v>50340</c:v>
                </c:pt>
                <c:pt idx="35">
                  <c:v>50350</c:v>
                </c:pt>
                <c:pt idx="36">
                  <c:v>50360</c:v>
                </c:pt>
                <c:pt idx="37">
                  <c:v>50370</c:v>
                </c:pt>
                <c:pt idx="38">
                  <c:v>50380</c:v>
                </c:pt>
                <c:pt idx="39">
                  <c:v>50390</c:v>
                </c:pt>
                <c:pt idx="40">
                  <c:v>50400</c:v>
                </c:pt>
                <c:pt idx="41">
                  <c:v>50410</c:v>
                </c:pt>
                <c:pt idx="42">
                  <c:v>50420</c:v>
                </c:pt>
                <c:pt idx="43">
                  <c:v>50430</c:v>
                </c:pt>
                <c:pt idx="44">
                  <c:v>50440</c:v>
                </c:pt>
                <c:pt idx="45">
                  <c:v>50450</c:v>
                </c:pt>
                <c:pt idx="46">
                  <c:v>50460</c:v>
                </c:pt>
                <c:pt idx="47">
                  <c:v>50470</c:v>
                </c:pt>
                <c:pt idx="48">
                  <c:v>50480</c:v>
                </c:pt>
                <c:pt idx="49">
                  <c:v>50490</c:v>
                </c:pt>
                <c:pt idx="50">
                  <c:v>50500</c:v>
                </c:pt>
                <c:pt idx="51">
                  <c:v>50510</c:v>
                </c:pt>
                <c:pt idx="52">
                  <c:v>50520</c:v>
                </c:pt>
                <c:pt idx="53">
                  <c:v>50530</c:v>
                </c:pt>
                <c:pt idx="54">
                  <c:v>50540</c:v>
                </c:pt>
                <c:pt idx="55">
                  <c:v>50550</c:v>
                </c:pt>
                <c:pt idx="56">
                  <c:v>50560</c:v>
                </c:pt>
                <c:pt idx="57">
                  <c:v>50570</c:v>
                </c:pt>
                <c:pt idx="58">
                  <c:v>50580</c:v>
                </c:pt>
                <c:pt idx="59">
                  <c:v>50590</c:v>
                </c:pt>
                <c:pt idx="60">
                  <c:v>50600</c:v>
                </c:pt>
                <c:pt idx="61">
                  <c:v>50610</c:v>
                </c:pt>
                <c:pt idx="62">
                  <c:v>50620</c:v>
                </c:pt>
                <c:pt idx="63">
                  <c:v>50630</c:v>
                </c:pt>
                <c:pt idx="64">
                  <c:v>50640</c:v>
                </c:pt>
                <c:pt idx="65">
                  <c:v>50650</c:v>
                </c:pt>
                <c:pt idx="66">
                  <c:v>50660</c:v>
                </c:pt>
                <c:pt idx="67">
                  <c:v>50670</c:v>
                </c:pt>
                <c:pt idx="68">
                  <c:v>50680</c:v>
                </c:pt>
                <c:pt idx="69">
                  <c:v>50690</c:v>
                </c:pt>
                <c:pt idx="70">
                  <c:v>50700</c:v>
                </c:pt>
                <c:pt idx="71">
                  <c:v>50710</c:v>
                </c:pt>
                <c:pt idx="72">
                  <c:v>50720</c:v>
                </c:pt>
                <c:pt idx="73">
                  <c:v>50730</c:v>
                </c:pt>
                <c:pt idx="74">
                  <c:v>50740</c:v>
                </c:pt>
                <c:pt idx="75">
                  <c:v>50750</c:v>
                </c:pt>
                <c:pt idx="76">
                  <c:v>50760</c:v>
                </c:pt>
                <c:pt idx="77">
                  <c:v>50770</c:v>
                </c:pt>
                <c:pt idx="78">
                  <c:v>50780</c:v>
                </c:pt>
                <c:pt idx="79">
                  <c:v>50790</c:v>
                </c:pt>
                <c:pt idx="80">
                  <c:v>50800</c:v>
                </c:pt>
                <c:pt idx="81">
                  <c:v>50810</c:v>
                </c:pt>
                <c:pt idx="82">
                  <c:v>50820</c:v>
                </c:pt>
                <c:pt idx="83">
                  <c:v>50830</c:v>
                </c:pt>
                <c:pt idx="84">
                  <c:v>50840</c:v>
                </c:pt>
                <c:pt idx="85">
                  <c:v>50850</c:v>
                </c:pt>
                <c:pt idx="86">
                  <c:v>50860</c:v>
                </c:pt>
                <c:pt idx="87">
                  <c:v>50870</c:v>
                </c:pt>
                <c:pt idx="88">
                  <c:v>50880</c:v>
                </c:pt>
                <c:pt idx="89">
                  <c:v>50890</c:v>
                </c:pt>
                <c:pt idx="90">
                  <c:v>50900</c:v>
                </c:pt>
                <c:pt idx="91">
                  <c:v>50910</c:v>
                </c:pt>
                <c:pt idx="92">
                  <c:v>50920</c:v>
                </c:pt>
                <c:pt idx="93">
                  <c:v>50930</c:v>
                </c:pt>
                <c:pt idx="94">
                  <c:v>50940</c:v>
                </c:pt>
                <c:pt idx="95">
                  <c:v>50950</c:v>
                </c:pt>
                <c:pt idx="96">
                  <c:v>50960</c:v>
                </c:pt>
                <c:pt idx="97">
                  <c:v>50970</c:v>
                </c:pt>
                <c:pt idx="98">
                  <c:v>50980</c:v>
                </c:pt>
                <c:pt idx="99">
                  <c:v>50990</c:v>
                </c:pt>
                <c:pt idx="100">
                  <c:v>51000</c:v>
                </c:pt>
              </c:numCache>
            </c:numRef>
          </c:xVal>
          <c:yVal>
            <c:numRef>
              <c:f>Sheet1!$B$2:$B$102</c:f>
              <c:numCache>
                <c:formatCode>General</c:formatCode>
                <c:ptCount val="101"/>
                <c:pt idx="0">
                  <c:v>40</c:v>
                </c:pt>
                <c:pt idx="1">
                  <c:v>40.01</c:v>
                </c:pt>
                <c:pt idx="2">
                  <c:v>40.022099999999995</c:v>
                </c:pt>
                <c:pt idx="3">
                  <c:v>40.036499999999997</c:v>
                </c:pt>
                <c:pt idx="4">
                  <c:v>40.053399999999996</c:v>
                </c:pt>
                <c:pt idx="5">
                  <c:v>40.072999999999993</c:v>
                </c:pt>
                <c:pt idx="6">
                  <c:v>40.095499999999994</c:v>
                </c:pt>
                <c:pt idx="7">
                  <c:v>40.121099999999991</c:v>
                </c:pt>
                <c:pt idx="8">
                  <c:v>40.149999999999991</c:v>
                </c:pt>
                <c:pt idx="9">
                  <c:v>40.182399999999994</c:v>
                </c:pt>
                <c:pt idx="10">
                  <c:v>40.218499999999992</c:v>
                </c:pt>
                <c:pt idx="11">
                  <c:v>40.258499999999991</c:v>
                </c:pt>
                <c:pt idx="12">
                  <c:v>40.302599999999991</c:v>
                </c:pt>
                <c:pt idx="13">
                  <c:v>40.350999999999992</c:v>
                </c:pt>
                <c:pt idx="14">
                  <c:v>40.403899999999993</c:v>
                </c:pt>
                <c:pt idx="15">
                  <c:v>40.461499999999994</c:v>
                </c:pt>
                <c:pt idx="16">
                  <c:v>40.523999999999994</c:v>
                </c:pt>
                <c:pt idx="17">
                  <c:v>40.591599999999993</c:v>
                </c:pt>
                <c:pt idx="18">
                  <c:v>40.66449999999999</c:v>
                </c:pt>
                <c:pt idx="19">
                  <c:v>40.742899999999992</c:v>
                </c:pt>
                <c:pt idx="20">
                  <c:v>40.826999999999991</c:v>
                </c:pt>
                <c:pt idx="21">
                  <c:v>40.916999999999994</c:v>
                </c:pt>
                <c:pt idx="22">
                  <c:v>41.013099999999994</c:v>
                </c:pt>
                <c:pt idx="23">
                  <c:v>41.115499999999997</c:v>
                </c:pt>
                <c:pt idx="24">
                  <c:v>41.224399999999996</c:v>
                </c:pt>
                <c:pt idx="25">
                  <c:v>41.339999999999996</c:v>
                </c:pt>
                <c:pt idx="26">
                  <c:v>41.462499999999999</c:v>
                </c:pt>
                <c:pt idx="27">
                  <c:v>41.592100000000002</c:v>
                </c:pt>
                <c:pt idx="28">
                  <c:v>41.728999999999999</c:v>
                </c:pt>
                <c:pt idx="29">
                  <c:v>41.873399999999997</c:v>
                </c:pt>
                <c:pt idx="30">
                  <c:v>42.025499999999994</c:v>
                </c:pt>
                <c:pt idx="31">
                  <c:v>42.18549999999999</c:v>
                </c:pt>
                <c:pt idx="32">
                  <c:v>42.353599999999993</c:v>
                </c:pt>
                <c:pt idx="33">
                  <c:v>42.529999999999994</c:v>
                </c:pt>
                <c:pt idx="34">
                  <c:v>42.714899999999993</c:v>
                </c:pt>
                <c:pt idx="35">
                  <c:v>42.908499999999989</c:v>
                </c:pt>
                <c:pt idx="36">
                  <c:v>43.11099999999999</c:v>
                </c:pt>
                <c:pt idx="37">
                  <c:v>43.322599999999987</c:v>
                </c:pt>
                <c:pt idx="38">
                  <c:v>43.543499999999987</c:v>
                </c:pt>
                <c:pt idx="39">
                  <c:v>43.77389999999999</c:v>
                </c:pt>
                <c:pt idx="40">
                  <c:v>44.013999999999989</c:v>
                </c:pt>
                <c:pt idx="41">
                  <c:v>44.263999999999989</c:v>
                </c:pt>
                <c:pt idx="42">
                  <c:v>44.52409999999999</c:v>
                </c:pt>
                <c:pt idx="43">
                  <c:v>44.794499999999992</c:v>
                </c:pt>
                <c:pt idx="44">
                  <c:v>45.075399999999995</c:v>
                </c:pt>
                <c:pt idx="45">
                  <c:v>45.366999999999997</c:v>
                </c:pt>
                <c:pt idx="46">
                  <c:v>45.669499999999999</c:v>
                </c:pt>
                <c:pt idx="47">
                  <c:v>45.9831</c:v>
                </c:pt>
                <c:pt idx="48">
                  <c:v>46.308</c:v>
                </c:pt>
                <c:pt idx="49">
                  <c:v>46.644399999999997</c:v>
                </c:pt>
                <c:pt idx="50">
                  <c:v>46.9925</c:v>
                </c:pt>
                <c:pt idx="51">
                  <c:v>47.352499999999999</c:v>
                </c:pt>
                <c:pt idx="52">
                  <c:v>47.724600000000002</c:v>
                </c:pt>
                <c:pt idx="53">
                  <c:v>48.109000000000002</c:v>
                </c:pt>
                <c:pt idx="54">
                  <c:v>48.505900000000004</c:v>
                </c:pt>
                <c:pt idx="55">
                  <c:v>48.915500000000002</c:v>
                </c:pt>
                <c:pt idx="56">
                  <c:v>49.338000000000001</c:v>
                </c:pt>
                <c:pt idx="57">
                  <c:v>49.773600000000002</c:v>
                </c:pt>
                <c:pt idx="58">
                  <c:v>50.222500000000004</c:v>
                </c:pt>
                <c:pt idx="59">
                  <c:v>50.684900000000006</c:v>
                </c:pt>
                <c:pt idx="60">
                  <c:v>51.161000000000008</c:v>
                </c:pt>
                <c:pt idx="61">
                  <c:v>51.65100000000001</c:v>
                </c:pt>
                <c:pt idx="62">
                  <c:v>52.155100000000012</c:v>
                </c:pt>
                <c:pt idx="63">
                  <c:v>52.673500000000011</c:v>
                </c:pt>
                <c:pt idx="64">
                  <c:v>53.206400000000009</c:v>
                </c:pt>
                <c:pt idx="65">
                  <c:v>53.754000000000012</c:v>
                </c:pt>
                <c:pt idx="66">
                  <c:v>54.316500000000012</c:v>
                </c:pt>
                <c:pt idx="67">
                  <c:v>54.894100000000009</c:v>
                </c:pt>
                <c:pt idx="68">
                  <c:v>55.487000000000009</c:v>
                </c:pt>
                <c:pt idx="69">
                  <c:v>56.095400000000012</c:v>
                </c:pt>
                <c:pt idx="70">
                  <c:v>56.719500000000011</c:v>
                </c:pt>
                <c:pt idx="71">
                  <c:v>57.359500000000011</c:v>
                </c:pt>
                <c:pt idx="72">
                  <c:v>58.015600000000013</c:v>
                </c:pt>
                <c:pt idx="73">
                  <c:v>58.688000000000017</c:v>
                </c:pt>
                <c:pt idx="74">
                  <c:v>59.376900000000013</c:v>
                </c:pt>
                <c:pt idx="75">
                  <c:v>60.08250000000001</c:v>
                </c:pt>
                <c:pt idx="76">
                  <c:v>60.805000000000007</c:v>
                </c:pt>
                <c:pt idx="77">
                  <c:v>61.54460000000001</c:v>
                </c:pt>
                <c:pt idx="78">
                  <c:v>62.301500000000011</c:v>
                </c:pt>
                <c:pt idx="79">
                  <c:v>63.075900000000011</c:v>
                </c:pt>
                <c:pt idx="80">
                  <c:v>63.868000000000009</c:v>
                </c:pt>
                <c:pt idx="81">
                  <c:v>64.678000000000011</c:v>
                </c:pt>
                <c:pt idx="82">
                  <c:v>65.506100000000018</c:v>
                </c:pt>
                <c:pt idx="83">
                  <c:v>66.35250000000002</c:v>
                </c:pt>
                <c:pt idx="84">
                  <c:v>67.217400000000026</c:v>
                </c:pt>
                <c:pt idx="85">
                  <c:v>68.101000000000028</c:v>
                </c:pt>
                <c:pt idx="86">
                  <c:v>69.003500000000031</c:v>
                </c:pt>
                <c:pt idx="87">
                  <c:v>69.925100000000029</c:v>
                </c:pt>
                <c:pt idx="88">
                  <c:v>70.866000000000028</c:v>
                </c:pt>
                <c:pt idx="89">
                  <c:v>71.826400000000035</c:v>
                </c:pt>
                <c:pt idx="90">
                  <c:v>72.806500000000028</c:v>
                </c:pt>
                <c:pt idx="91">
                  <c:v>73.806500000000028</c:v>
                </c:pt>
                <c:pt idx="92">
                  <c:v>74.826600000000028</c:v>
                </c:pt>
                <c:pt idx="93">
                  <c:v>75.867000000000033</c:v>
                </c:pt>
                <c:pt idx="94">
                  <c:v>76.927900000000037</c:v>
                </c:pt>
                <c:pt idx="95">
                  <c:v>78.009500000000031</c:v>
                </c:pt>
                <c:pt idx="96">
                  <c:v>79.112000000000037</c:v>
                </c:pt>
                <c:pt idx="97">
                  <c:v>80.235600000000034</c:v>
                </c:pt>
                <c:pt idx="98">
                  <c:v>81.38050000000004</c:v>
                </c:pt>
                <c:pt idx="99">
                  <c:v>82.546900000000036</c:v>
                </c:pt>
                <c:pt idx="100">
                  <c:v>83.735000000000042</c:v>
                </c:pt>
              </c:numCache>
            </c:numRef>
          </c:yVal>
          <c:smooth val="1"/>
        </c:ser>
        <c:dLbls>
          <c:showLegendKey val="0"/>
          <c:showVal val="0"/>
          <c:showCatName val="0"/>
          <c:showSerName val="0"/>
          <c:showPercent val="0"/>
          <c:showBubbleSize val="0"/>
        </c:dLbls>
        <c:axId val="355659720"/>
        <c:axId val="355660112"/>
      </c:scatterChart>
      <c:valAx>
        <c:axId val="355659720"/>
        <c:scaling>
          <c:orientation val="minMax"/>
          <c:max val="51000"/>
          <c:min val="50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60112"/>
        <c:crosses val="autoZero"/>
        <c:crossBetween val="midCat"/>
      </c:valAx>
      <c:valAx>
        <c:axId val="355660112"/>
        <c:scaling>
          <c:orientation val="minMax"/>
          <c:max val="10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59720"/>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716535433071"/>
          <c:y val="2.2930477321154722E-2"/>
          <c:w val="0.836307679594127"/>
          <c:h val="0.86264552807833683"/>
        </c:manualLayout>
      </c:layout>
      <c:scatterChart>
        <c:scatterStyle val="smoothMarker"/>
        <c:varyColors val="0"/>
        <c:ser>
          <c:idx val="0"/>
          <c:order val="0"/>
          <c:tx>
            <c:strRef>
              <c:f>Sheet1!$B$1</c:f>
              <c:strCache>
                <c:ptCount val="1"/>
                <c:pt idx="0">
                  <c:v>Price - With RUCed Resource LSL</c:v>
                </c:pt>
              </c:strCache>
            </c:strRef>
          </c:tx>
          <c:spPr>
            <a:ln w="19050" cap="rnd">
              <a:solidFill>
                <a:schemeClr val="accent1"/>
              </a:solidFill>
              <a:round/>
            </a:ln>
            <a:effectLst/>
          </c:spPr>
          <c:marker>
            <c:symbol val="none"/>
          </c:marker>
          <c:xVal>
            <c:numRef>
              <c:f>Sheet1!$A$2:$A$102</c:f>
              <c:numCache>
                <c:formatCode>_(* #,##0_);_(* \(#,##0\);_(* "-"??_);_(@_)</c:formatCode>
                <c:ptCount val="101"/>
                <c:pt idx="0">
                  <c:v>50000</c:v>
                </c:pt>
                <c:pt idx="1">
                  <c:v>50010</c:v>
                </c:pt>
                <c:pt idx="2">
                  <c:v>50020</c:v>
                </c:pt>
                <c:pt idx="3">
                  <c:v>50030</c:v>
                </c:pt>
                <c:pt idx="4">
                  <c:v>50040</c:v>
                </c:pt>
                <c:pt idx="5">
                  <c:v>50050</c:v>
                </c:pt>
                <c:pt idx="6">
                  <c:v>50060</c:v>
                </c:pt>
                <c:pt idx="7">
                  <c:v>50070</c:v>
                </c:pt>
                <c:pt idx="8">
                  <c:v>50080</c:v>
                </c:pt>
                <c:pt idx="9">
                  <c:v>50090</c:v>
                </c:pt>
                <c:pt idx="10">
                  <c:v>50100</c:v>
                </c:pt>
                <c:pt idx="11">
                  <c:v>50110</c:v>
                </c:pt>
                <c:pt idx="12">
                  <c:v>50120</c:v>
                </c:pt>
                <c:pt idx="13">
                  <c:v>50130</c:v>
                </c:pt>
                <c:pt idx="14">
                  <c:v>50140</c:v>
                </c:pt>
                <c:pt idx="15">
                  <c:v>50150</c:v>
                </c:pt>
                <c:pt idx="16">
                  <c:v>50160</c:v>
                </c:pt>
                <c:pt idx="17">
                  <c:v>50170</c:v>
                </c:pt>
                <c:pt idx="18">
                  <c:v>50180</c:v>
                </c:pt>
                <c:pt idx="19">
                  <c:v>50190</c:v>
                </c:pt>
                <c:pt idx="20">
                  <c:v>50200</c:v>
                </c:pt>
                <c:pt idx="21">
                  <c:v>50210</c:v>
                </c:pt>
                <c:pt idx="22">
                  <c:v>50220</c:v>
                </c:pt>
                <c:pt idx="23">
                  <c:v>50230</c:v>
                </c:pt>
                <c:pt idx="24">
                  <c:v>50240</c:v>
                </c:pt>
                <c:pt idx="25">
                  <c:v>50250</c:v>
                </c:pt>
                <c:pt idx="26">
                  <c:v>50260</c:v>
                </c:pt>
                <c:pt idx="27">
                  <c:v>50270</c:v>
                </c:pt>
                <c:pt idx="28">
                  <c:v>50280</c:v>
                </c:pt>
                <c:pt idx="29">
                  <c:v>50290</c:v>
                </c:pt>
                <c:pt idx="30">
                  <c:v>50300</c:v>
                </c:pt>
                <c:pt idx="31">
                  <c:v>50310</c:v>
                </c:pt>
                <c:pt idx="32">
                  <c:v>50320</c:v>
                </c:pt>
                <c:pt idx="33">
                  <c:v>50330</c:v>
                </c:pt>
                <c:pt idx="34">
                  <c:v>50340</c:v>
                </c:pt>
                <c:pt idx="35">
                  <c:v>50350</c:v>
                </c:pt>
                <c:pt idx="36">
                  <c:v>50360</c:v>
                </c:pt>
                <c:pt idx="37">
                  <c:v>50370</c:v>
                </c:pt>
                <c:pt idx="38">
                  <c:v>50380</c:v>
                </c:pt>
                <c:pt idx="39">
                  <c:v>50390</c:v>
                </c:pt>
                <c:pt idx="40">
                  <c:v>50400</c:v>
                </c:pt>
                <c:pt idx="41">
                  <c:v>50410</c:v>
                </c:pt>
                <c:pt idx="42">
                  <c:v>50420</c:v>
                </c:pt>
                <c:pt idx="43">
                  <c:v>50430</c:v>
                </c:pt>
                <c:pt idx="44">
                  <c:v>50440</c:v>
                </c:pt>
                <c:pt idx="45">
                  <c:v>50450</c:v>
                </c:pt>
                <c:pt idx="46">
                  <c:v>50460</c:v>
                </c:pt>
                <c:pt idx="47">
                  <c:v>50470</c:v>
                </c:pt>
                <c:pt idx="48">
                  <c:v>50480</c:v>
                </c:pt>
                <c:pt idx="49">
                  <c:v>50490</c:v>
                </c:pt>
                <c:pt idx="50">
                  <c:v>50500</c:v>
                </c:pt>
                <c:pt idx="51">
                  <c:v>50510</c:v>
                </c:pt>
                <c:pt idx="52">
                  <c:v>50520</c:v>
                </c:pt>
                <c:pt idx="53">
                  <c:v>50530</c:v>
                </c:pt>
                <c:pt idx="54">
                  <c:v>50540</c:v>
                </c:pt>
                <c:pt idx="55">
                  <c:v>50550</c:v>
                </c:pt>
                <c:pt idx="56">
                  <c:v>50560</c:v>
                </c:pt>
                <c:pt idx="57">
                  <c:v>50570</c:v>
                </c:pt>
                <c:pt idx="58">
                  <c:v>50580</c:v>
                </c:pt>
                <c:pt idx="59">
                  <c:v>50590</c:v>
                </c:pt>
                <c:pt idx="60">
                  <c:v>50600</c:v>
                </c:pt>
                <c:pt idx="61">
                  <c:v>50610</c:v>
                </c:pt>
                <c:pt idx="62">
                  <c:v>50620</c:v>
                </c:pt>
                <c:pt idx="63">
                  <c:v>50630</c:v>
                </c:pt>
                <c:pt idx="64">
                  <c:v>50640</c:v>
                </c:pt>
                <c:pt idx="65">
                  <c:v>50650</c:v>
                </c:pt>
                <c:pt idx="66">
                  <c:v>50660</c:v>
                </c:pt>
                <c:pt idx="67">
                  <c:v>50670</c:v>
                </c:pt>
                <c:pt idx="68">
                  <c:v>50680</c:v>
                </c:pt>
                <c:pt idx="69">
                  <c:v>50690</c:v>
                </c:pt>
                <c:pt idx="70">
                  <c:v>50700</c:v>
                </c:pt>
                <c:pt idx="71">
                  <c:v>50710</c:v>
                </c:pt>
                <c:pt idx="72">
                  <c:v>50720</c:v>
                </c:pt>
                <c:pt idx="73">
                  <c:v>50730</c:v>
                </c:pt>
                <c:pt idx="74">
                  <c:v>50740</c:v>
                </c:pt>
                <c:pt idx="75">
                  <c:v>50750</c:v>
                </c:pt>
                <c:pt idx="76">
                  <c:v>50760</c:v>
                </c:pt>
                <c:pt idx="77">
                  <c:v>50770</c:v>
                </c:pt>
                <c:pt idx="78">
                  <c:v>50780</c:v>
                </c:pt>
                <c:pt idx="79">
                  <c:v>50790</c:v>
                </c:pt>
                <c:pt idx="80">
                  <c:v>50800</c:v>
                </c:pt>
                <c:pt idx="81">
                  <c:v>50810</c:v>
                </c:pt>
                <c:pt idx="82">
                  <c:v>50820</c:v>
                </c:pt>
                <c:pt idx="83">
                  <c:v>50830</c:v>
                </c:pt>
                <c:pt idx="84">
                  <c:v>50840</c:v>
                </c:pt>
                <c:pt idx="85">
                  <c:v>50850</c:v>
                </c:pt>
                <c:pt idx="86">
                  <c:v>50860</c:v>
                </c:pt>
                <c:pt idx="87">
                  <c:v>50870</c:v>
                </c:pt>
                <c:pt idx="88">
                  <c:v>50880</c:v>
                </c:pt>
                <c:pt idx="89">
                  <c:v>50890</c:v>
                </c:pt>
                <c:pt idx="90">
                  <c:v>50900</c:v>
                </c:pt>
                <c:pt idx="91">
                  <c:v>50910</c:v>
                </c:pt>
                <c:pt idx="92">
                  <c:v>50920</c:v>
                </c:pt>
                <c:pt idx="93">
                  <c:v>50930</c:v>
                </c:pt>
                <c:pt idx="94">
                  <c:v>50940</c:v>
                </c:pt>
                <c:pt idx="95">
                  <c:v>50950</c:v>
                </c:pt>
                <c:pt idx="96">
                  <c:v>50960</c:v>
                </c:pt>
                <c:pt idx="97">
                  <c:v>50970</c:v>
                </c:pt>
                <c:pt idx="98">
                  <c:v>50980</c:v>
                </c:pt>
                <c:pt idx="99">
                  <c:v>50990</c:v>
                </c:pt>
                <c:pt idx="100">
                  <c:v>51000</c:v>
                </c:pt>
              </c:numCache>
            </c:numRef>
          </c:xVal>
          <c:yVal>
            <c:numRef>
              <c:f>Sheet1!$B$2:$B$102</c:f>
              <c:numCache>
                <c:formatCode>General</c:formatCode>
                <c:ptCount val="101"/>
                <c:pt idx="0">
                  <c:v>40</c:v>
                </c:pt>
                <c:pt idx="1">
                  <c:v>40.01</c:v>
                </c:pt>
                <c:pt idx="2">
                  <c:v>40.022099999999995</c:v>
                </c:pt>
                <c:pt idx="3">
                  <c:v>40.036499999999997</c:v>
                </c:pt>
                <c:pt idx="4">
                  <c:v>40.053399999999996</c:v>
                </c:pt>
                <c:pt idx="5">
                  <c:v>40.072999999999993</c:v>
                </c:pt>
                <c:pt idx="6">
                  <c:v>40.095499999999994</c:v>
                </c:pt>
                <c:pt idx="7">
                  <c:v>40.121099999999991</c:v>
                </c:pt>
                <c:pt idx="8">
                  <c:v>40.149999999999991</c:v>
                </c:pt>
                <c:pt idx="9">
                  <c:v>40.182399999999994</c:v>
                </c:pt>
                <c:pt idx="10">
                  <c:v>40.218499999999992</c:v>
                </c:pt>
                <c:pt idx="11">
                  <c:v>40.258499999999991</c:v>
                </c:pt>
                <c:pt idx="12">
                  <c:v>40.302599999999991</c:v>
                </c:pt>
                <c:pt idx="13">
                  <c:v>40.350999999999992</c:v>
                </c:pt>
                <c:pt idx="14">
                  <c:v>40.403899999999993</c:v>
                </c:pt>
                <c:pt idx="15">
                  <c:v>40.461499999999994</c:v>
                </c:pt>
                <c:pt idx="16">
                  <c:v>40.523999999999994</c:v>
                </c:pt>
                <c:pt idx="17">
                  <c:v>40.591599999999993</c:v>
                </c:pt>
                <c:pt idx="18">
                  <c:v>40.66449999999999</c:v>
                </c:pt>
                <c:pt idx="19">
                  <c:v>40.742899999999992</c:v>
                </c:pt>
                <c:pt idx="20">
                  <c:v>40.826999999999991</c:v>
                </c:pt>
                <c:pt idx="21">
                  <c:v>40.916999999999994</c:v>
                </c:pt>
                <c:pt idx="22">
                  <c:v>41.013099999999994</c:v>
                </c:pt>
                <c:pt idx="23">
                  <c:v>41.115499999999997</c:v>
                </c:pt>
                <c:pt idx="24">
                  <c:v>41.224399999999996</c:v>
                </c:pt>
                <c:pt idx="25">
                  <c:v>41.339999999999996</c:v>
                </c:pt>
                <c:pt idx="26">
                  <c:v>41.462499999999999</c:v>
                </c:pt>
                <c:pt idx="27">
                  <c:v>41.592100000000002</c:v>
                </c:pt>
                <c:pt idx="28">
                  <c:v>41.728999999999999</c:v>
                </c:pt>
                <c:pt idx="29">
                  <c:v>41.873399999999997</c:v>
                </c:pt>
                <c:pt idx="30">
                  <c:v>42.025499999999994</c:v>
                </c:pt>
                <c:pt idx="31">
                  <c:v>42.18549999999999</c:v>
                </c:pt>
                <c:pt idx="32">
                  <c:v>42.353599999999993</c:v>
                </c:pt>
                <c:pt idx="33">
                  <c:v>42.529999999999994</c:v>
                </c:pt>
                <c:pt idx="34">
                  <c:v>42.714899999999993</c:v>
                </c:pt>
                <c:pt idx="35">
                  <c:v>42.908499999999989</c:v>
                </c:pt>
                <c:pt idx="36">
                  <c:v>43.11099999999999</c:v>
                </c:pt>
                <c:pt idx="37">
                  <c:v>43.322599999999987</c:v>
                </c:pt>
                <c:pt idx="38">
                  <c:v>43.543499999999987</c:v>
                </c:pt>
                <c:pt idx="39">
                  <c:v>43.77389999999999</c:v>
                </c:pt>
                <c:pt idx="40">
                  <c:v>44.013999999999989</c:v>
                </c:pt>
                <c:pt idx="41">
                  <c:v>44.263999999999989</c:v>
                </c:pt>
                <c:pt idx="42">
                  <c:v>44.52409999999999</c:v>
                </c:pt>
                <c:pt idx="43">
                  <c:v>44.794499999999992</c:v>
                </c:pt>
                <c:pt idx="44">
                  <c:v>45.075399999999995</c:v>
                </c:pt>
                <c:pt idx="45">
                  <c:v>45.366999999999997</c:v>
                </c:pt>
                <c:pt idx="46">
                  <c:v>45.669499999999999</c:v>
                </c:pt>
                <c:pt idx="47">
                  <c:v>45.9831</c:v>
                </c:pt>
                <c:pt idx="48">
                  <c:v>46.308</c:v>
                </c:pt>
                <c:pt idx="49">
                  <c:v>46.644399999999997</c:v>
                </c:pt>
                <c:pt idx="50">
                  <c:v>46.9925</c:v>
                </c:pt>
                <c:pt idx="51">
                  <c:v>47.352499999999999</c:v>
                </c:pt>
                <c:pt idx="52">
                  <c:v>47.724600000000002</c:v>
                </c:pt>
                <c:pt idx="53">
                  <c:v>48.109000000000002</c:v>
                </c:pt>
                <c:pt idx="54">
                  <c:v>48.505900000000004</c:v>
                </c:pt>
                <c:pt idx="55">
                  <c:v>48.915500000000002</c:v>
                </c:pt>
                <c:pt idx="56">
                  <c:v>49.338000000000001</c:v>
                </c:pt>
                <c:pt idx="57">
                  <c:v>49.773600000000002</c:v>
                </c:pt>
                <c:pt idx="58">
                  <c:v>50.222500000000004</c:v>
                </c:pt>
                <c:pt idx="59">
                  <c:v>50.684900000000006</c:v>
                </c:pt>
                <c:pt idx="60">
                  <c:v>51.161000000000008</c:v>
                </c:pt>
                <c:pt idx="61">
                  <c:v>51.65100000000001</c:v>
                </c:pt>
                <c:pt idx="62">
                  <c:v>52.155100000000012</c:v>
                </c:pt>
                <c:pt idx="63">
                  <c:v>52.673500000000011</c:v>
                </c:pt>
                <c:pt idx="64">
                  <c:v>53.206400000000009</c:v>
                </c:pt>
                <c:pt idx="65">
                  <c:v>53.754000000000012</c:v>
                </c:pt>
                <c:pt idx="66">
                  <c:v>54.316500000000012</c:v>
                </c:pt>
                <c:pt idx="67">
                  <c:v>54.894100000000009</c:v>
                </c:pt>
                <c:pt idx="68">
                  <c:v>55.487000000000009</c:v>
                </c:pt>
                <c:pt idx="69">
                  <c:v>56.095400000000012</c:v>
                </c:pt>
                <c:pt idx="70">
                  <c:v>56.719500000000011</c:v>
                </c:pt>
                <c:pt idx="71">
                  <c:v>57.359500000000011</c:v>
                </c:pt>
                <c:pt idx="72">
                  <c:v>58.015600000000013</c:v>
                </c:pt>
                <c:pt idx="73">
                  <c:v>58.688000000000017</c:v>
                </c:pt>
                <c:pt idx="74">
                  <c:v>59.376900000000013</c:v>
                </c:pt>
                <c:pt idx="75">
                  <c:v>60.08250000000001</c:v>
                </c:pt>
                <c:pt idx="76">
                  <c:v>60.805000000000007</c:v>
                </c:pt>
                <c:pt idx="77">
                  <c:v>61.54460000000001</c:v>
                </c:pt>
                <c:pt idx="78">
                  <c:v>62.301500000000011</c:v>
                </c:pt>
                <c:pt idx="79">
                  <c:v>63.075900000000011</c:v>
                </c:pt>
                <c:pt idx="80">
                  <c:v>63.868000000000009</c:v>
                </c:pt>
                <c:pt idx="81">
                  <c:v>64.678000000000011</c:v>
                </c:pt>
                <c:pt idx="82">
                  <c:v>65.506100000000018</c:v>
                </c:pt>
                <c:pt idx="83">
                  <c:v>66.35250000000002</c:v>
                </c:pt>
                <c:pt idx="84">
                  <c:v>67.217400000000026</c:v>
                </c:pt>
                <c:pt idx="85">
                  <c:v>68.101000000000028</c:v>
                </c:pt>
                <c:pt idx="86">
                  <c:v>69.003500000000031</c:v>
                </c:pt>
                <c:pt idx="87">
                  <c:v>69.925100000000029</c:v>
                </c:pt>
                <c:pt idx="88">
                  <c:v>70.866000000000028</c:v>
                </c:pt>
                <c:pt idx="89">
                  <c:v>71.826400000000035</c:v>
                </c:pt>
                <c:pt idx="90">
                  <c:v>72.806500000000028</c:v>
                </c:pt>
                <c:pt idx="91">
                  <c:v>73.806500000000028</c:v>
                </c:pt>
                <c:pt idx="92">
                  <c:v>74.826600000000028</c:v>
                </c:pt>
                <c:pt idx="93">
                  <c:v>75.867000000000033</c:v>
                </c:pt>
                <c:pt idx="94">
                  <c:v>76.927900000000037</c:v>
                </c:pt>
                <c:pt idx="95">
                  <c:v>78.009500000000031</c:v>
                </c:pt>
                <c:pt idx="96">
                  <c:v>79.112000000000037</c:v>
                </c:pt>
                <c:pt idx="97">
                  <c:v>80.235600000000034</c:v>
                </c:pt>
                <c:pt idx="98">
                  <c:v>81.38050000000004</c:v>
                </c:pt>
                <c:pt idx="99">
                  <c:v>82.546900000000036</c:v>
                </c:pt>
                <c:pt idx="100">
                  <c:v>83.735000000000042</c:v>
                </c:pt>
              </c:numCache>
            </c:numRef>
          </c:yVal>
          <c:smooth val="1"/>
        </c:ser>
        <c:dLbls>
          <c:showLegendKey val="0"/>
          <c:showVal val="0"/>
          <c:showCatName val="0"/>
          <c:showSerName val="0"/>
          <c:showPercent val="0"/>
          <c:showBubbleSize val="0"/>
        </c:dLbls>
        <c:axId val="355660896"/>
        <c:axId val="355661288"/>
      </c:scatterChart>
      <c:valAx>
        <c:axId val="355660896"/>
        <c:scaling>
          <c:orientation val="minMax"/>
          <c:max val="51000"/>
          <c:min val="50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61288"/>
        <c:crosses val="autoZero"/>
        <c:crossBetween val="midCat"/>
      </c:valAx>
      <c:valAx>
        <c:axId val="355661288"/>
        <c:scaling>
          <c:orientation val="minMax"/>
          <c:max val="10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5660896"/>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Average Monthly RTORPA and RTOFFPA Since ORDC Implementation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36728395061729E-2"/>
          <c:y val="0.14840372843818556"/>
          <c:w val="0.90365740740740741"/>
          <c:h val="0.62522630859740691"/>
        </c:manualLayout>
      </c:layout>
      <c:lineChart>
        <c:grouping val="standard"/>
        <c:varyColors val="0"/>
        <c:ser>
          <c:idx val="0"/>
          <c:order val="0"/>
          <c:tx>
            <c:strRef>
              <c:f>Sheet1!$C$2</c:f>
              <c:strCache>
                <c:ptCount val="1"/>
                <c:pt idx="0">
                  <c:v>RTORPA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Sheet1!$A$3:$B$43</c:f>
              <c:multiLvlStrCache>
                <c:ptCount val="41"/>
                <c:lvl>
                  <c:pt idx="0">
                    <c:v>Jun</c:v>
                  </c:pt>
                  <c:pt idx="1">
                    <c:v>Jul</c:v>
                  </c:pt>
                  <c:pt idx="2">
                    <c:v>Aug</c:v>
                  </c:pt>
                  <c:pt idx="3">
                    <c:v>Sep</c:v>
                  </c:pt>
                  <c:pt idx="4">
                    <c:v>Oct</c:v>
                  </c:pt>
                  <c:pt idx="5">
                    <c:v>Nov</c:v>
                  </c:pt>
                  <c:pt idx="6">
                    <c:v>Dec</c:v>
                  </c:pt>
                  <c:pt idx="7">
                    <c:v>Jan</c:v>
                  </c:pt>
                  <c:pt idx="8">
                    <c:v>Feb</c:v>
                  </c:pt>
                  <c:pt idx="9">
                    <c:v>Mar</c:v>
                  </c:pt>
                  <c:pt idx="10">
                    <c:v>Apr</c:v>
                  </c:pt>
                  <c:pt idx="11">
                    <c:v>May</c:v>
                  </c:pt>
                  <c:pt idx="12">
                    <c:v>Jun</c:v>
                  </c:pt>
                  <c:pt idx="13">
                    <c:v>Jul</c:v>
                  </c:pt>
                  <c:pt idx="14">
                    <c:v>Aug</c:v>
                  </c:pt>
                  <c:pt idx="15">
                    <c:v>Sep</c:v>
                  </c:pt>
                  <c:pt idx="16">
                    <c:v>Oct</c:v>
                  </c:pt>
                  <c:pt idx="17">
                    <c:v>Nov</c:v>
                  </c:pt>
                  <c:pt idx="18">
                    <c:v>Dec</c:v>
                  </c:pt>
                  <c:pt idx="19">
                    <c:v>Jan</c:v>
                  </c:pt>
                  <c:pt idx="20">
                    <c:v>Feb</c:v>
                  </c:pt>
                  <c:pt idx="21">
                    <c:v>Mar</c:v>
                  </c:pt>
                  <c:pt idx="22">
                    <c:v>Apr</c:v>
                  </c:pt>
                  <c:pt idx="23">
                    <c:v>May</c:v>
                  </c:pt>
                  <c:pt idx="24">
                    <c:v>Jun</c:v>
                  </c:pt>
                  <c:pt idx="25">
                    <c:v>Jul</c:v>
                  </c:pt>
                  <c:pt idx="26">
                    <c:v>Aug</c:v>
                  </c:pt>
                  <c:pt idx="27">
                    <c:v>Sep</c:v>
                  </c:pt>
                  <c:pt idx="28">
                    <c:v>Oct</c:v>
                  </c:pt>
                  <c:pt idx="29">
                    <c:v>Nov</c:v>
                  </c:pt>
                  <c:pt idx="30">
                    <c:v>Dec</c:v>
                  </c:pt>
                  <c:pt idx="31">
                    <c:v>Jan</c:v>
                  </c:pt>
                  <c:pt idx="32">
                    <c:v>Feb</c:v>
                  </c:pt>
                  <c:pt idx="33">
                    <c:v>Mar</c:v>
                  </c:pt>
                  <c:pt idx="34">
                    <c:v>Apr</c:v>
                  </c:pt>
                  <c:pt idx="35">
                    <c:v>May</c:v>
                  </c:pt>
                  <c:pt idx="36">
                    <c:v>Jun</c:v>
                  </c:pt>
                  <c:pt idx="37">
                    <c:v>Jul</c:v>
                  </c:pt>
                  <c:pt idx="38">
                    <c:v>Aug</c:v>
                  </c:pt>
                  <c:pt idx="39">
                    <c:v>Sep</c:v>
                  </c:pt>
                  <c:pt idx="40">
                    <c:v>Oct</c:v>
                  </c:pt>
                </c:lvl>
                <c:lvl>
                  <c:pt idx="0">
                    <c:v>2014</c:v>
                  </c:pt>
                  <c:pt idx="7">
                    <c:v>2015</c:v>
                  </c:pt>
                  <c:pt idx="19">
                    <c:v>2016</c:v>
                  </c:pt>
                  <c:pt idx="31">
                    <c:v>2017</c:v>
                  </c:pt>
                </c:lvl>
              </c:multiLvlStrCache>
            </c:multiLvlStrRef>
          </c:cat>
          <c:val>
            <c:numRef>
              <c:f>Sheet1!$C$3:$C$43</c:f>
              <c:numCache>
                <c:formatCode>#,##0.00</c:formatCode>
                <c:ptCount val="41"/>
                <c:pt idx="0">
                  <c:v>2.1728612178036903E-2</c:v>
                </c:pt>
                <c:pt idx="1">
                  <c:v>9.692100554133759E-2</c:v>
                </c:pt>
                <c:pt idx="2">
                  <c:v>0.65237677976842678</c:v>
                </c:pt>
                <c:pt idx="3">
                  <c:v>0.10573441282819518</c:v>
                </c:pt>
                <c:pt idx="4">
                  <c:v>0.28979644027938856</c:v>
                </c:pt>
                <c:pt idx="5">
                  <c:v>0.11700579144873603</c:v>
                </c:pt>
                <c:pt idx="6">
                  <c:v>0.10810556483178037</c:v>
                </c:pt>
                <c:pt idx="7">
                  <c:v>7.814003751141213E-2</c:v>
                </c:pt>
                <c:pt idx="8">
                  <c:v>0.51934428694282198</c:v>
                </c:pt>
                <c:pt idx="9">
                  <c:v>0.42591244959012992</c:v>
                </c:pt>
                <c:pt idx="10">
                  <c:v>0.81095009588224598</c:v>
                </c:pt>
                <c:pt idx="11">
                  <c:v>0.62047958649671087</c:v>
                </c:pt>
                <c:pt idx="12">
                  <c:v>0.13786861380389212</c:v>
                </c:pt>
                <c:pt idx="13">
                  <c:v>1.6057703939169732</c:v>
                </c:pt>
                <c:pt idx="14">
                  <c:v>6.128218187935186</c:v>
                </c:pt>
                <c:pt idx="15">
                  <c:v>0.35138832316534246</c:v>
                </c:pt>
                <c:pt idx="16">
                  <c:v>4.40500921941945E-2</c:v>
                </c:pt>
                <c:pt idx="17">
                  <c:v>8.2473990460457183E-2</c:v>
                </c:pt>
                <c:pt idx="18">
                  <c:v>1.4107864361997562E-2</c:v>
                </c:pt>
                <c:pt idx="19" formatCode="0.00">
                  <c:v>2.7848870810035956E-2</c:v>
                </c:pt>
                <c:pt idx="20" formatCode="0.00">
                  <c:v>1.4528689416818054E-3</c:v>
                </c:pt>
                <c:pt idx="21" formatCode="0.00">
                  <c:v>0.12489329239573871</c:v>
                </c:pt>
                <c:pt idx="22" formatCode="0.00">
                  <c:v>0.85014207634813022</c:v>
                </c:pt>
                <c:pt idx="23" formatCode="0.00">
                  <c:v>7.1202806744887118E-2</c:v>
                </c:pt>
                <c:pt idx="24" formatCode="0.00">
                  <c:v>6.8333521518965504E-2</c:v>
                </c:pt>
                <c:pt idx="25" formatCode="0.00">
                  <c:v>0.23938369223488895</c:v>
                </c:pt>
                <c:pt idx="26" formatCode="0.00">
                  <c:v>0.42511674033023616</c:v>
                </c:pt>
                <c:pt idx="27" formatCode="0.00">
                  <c:v>0.43800091766368565</c:v>
                </c:pt>
                <c:pt idx="28" formatCode="0.00">
                  <c:v>0.12334660070315236</c:v>
                </c:pt>
                <c:pt idx="29" formatCode="0.00">
                  <c:v>1.1482512764588029E-2</c:v>
                </c:pt>
                <c:pt idx="30" formatCode="0.00">
                  <c:v>9.6504732798156287E-2</c:v>
                </c:pt>
                <c:pt idx="31" formatCode="0.00">
                  <c:v>0.13742589095758145</c:v>
                </c:pt>
                <c:pt idx="32" formatCode="0.00">
                  <c:v>4.1503533431535462E-3</c:v>
                </c:pt>
                <c:pt idx="33" formatCode="0.00">
                  <c:v>4.9689017069902447E-2</c:v>
                </c:pt>
                <c:pt idx="34" formatCode="0.00">
                  <c:v>0.30512450441785111</c:v>
                </c:pt>
                <c:pt idx="35" formatCode="0.00">
                  <c:v>0.140878483626632</c:v>
                </c:pt>
                <c:pt idx="36" formatCode="0.00">
                  <c:v>0.16095843674214216</c:v>
                </c:pt>
                <c:pt idx="37" formatCode="0.00">
                  <c:v>0.46745226677850577</c:v>
                </c:pt>
                <c:pt idx="38" formatCode="0.00">
                  <c:v>0.70398875788906146</c:v>
                </c:pt>
                <c:pt idx="39" formatCode="0.00">
                  <c:v>0.10398197141806351</c:v>
                </c:pt>
                <c:pt idx="40" formatCode="0.00">
                  <c:v>4.2902017103696774E-2</c:v>
                </c:pt>
              </c:numCache>
            </c:numRef>
          </c:val>
          <c:smooth val="0"/>
        </c:ser>
        <c:ser>
          <c:idx val="1"/>
          <c:order val="1"/>
          <c:tx>
            <c:strRef>
              <c:f>Sheet1!$D$2</c:f>
              <c:strCache>
                <c:ptCount val="1"/>
                <c:pt idx="0">
                  <c:v>RTOFFPA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Sheet1!$A$3:$B$43</c:f>
              <c:multiLvlStrCache>
                <c:ptCount val="41"/>
                <c:lvl>
                  <c:pt idx="0">
                    <c:v>Jun</c:v>
                  </c:pt>
                  <c:pt idx="1">
                    <c:v>Jul</c:v>
                  </c:pt>
                  <c:pt idx="2">
                    <c:v>Aug</c:v>
                  </c:pt>
                  <c:pt idx="3">
                    <c:v>Sep</c:v>
                  </c:pt>
                  <c:pt idx="4">
                    <c:v>Oct</c:v>
                  </c:pt>
                  <c:pt idx="5">
                    <c:v>Nov</c:v>
                  </c:pt>
                  <c:pt idx="6">
                    <c:v>Dec</c:v>
                  </c:pt>
                  <c:pt idx="7">
                    <c:v>Jan</c:v>
                  </c:pt>
                  <c:pt idx="8">
                    <c:v>Feb</c:v>
                  </c:pt>
                  <c:pt idx="9">
                    <c:v>Mar</c:v>
                  </c:pt>
                  <c:pt idx="10">
                    <c:v>Apr</c:v>
                  </c:pt>
                  <c:pt idx="11">
                    <c:v>May</c:v>
                  </c:pt>
                  <c:pt idx="12">
                    <c:v>Jun</c:v>
                  </c:pt>
                  <c:pt idx="13">
                    <c:v>Jul</c:v>
                  </c:pt>
                  <c:pt idx="14">
                    <c:v>Aug</c:v>
                  </c:pt>
                  <c:pt idx="15">
                    <c:v>Sep</c:v>
                  </c:pt>
                  <c:pt idx="16">
                    <c:v>Oct</c:v>
                  </c:pt>
                  <c:pt idx="17">
                    <c:v>Nov</c:v>
                  </c:pt>
                  <c:pt idx="18">
                    <c:v>Dec</c:v>
                  </c:pt>
                  <c:pt idx="19">
                    <c:v>Jan</c:v>
                  </c:pt>
                  <c:pt idx="20">
                    <c:v>Feb</c:v>
                  </c:pt>
                  <c:pt idx="21">
                    <c:v>Mar</c:v>
                  </c:pt>
                  <c:pt idx="22">
                    <c:v>Apr</c:v>
                  </c:pt>
                  <c:pt idx="23">
                    <c:v>May</c:v>
                  </c:pt>
                  <c:pt idx="24">
                    <c:v>Jun</c:v>
                  </c:pt>
                  <c:pt idx="25">
                    <c:v>Jul</c:v>
                  </c:pt>
                  <c:pt idx="26">
                    <c:v>Aug</c:v>
                  </c:pt>
                  <c:pt idx="27">
                    <c:v>Sep</c:v>
                  </c:pt>
                  <c:pt idx="28">
                    <c:v>Oct</c:v>
                  </c:pt>
                  <c:pt idx="29">
                    <c:v>Nov</c:v>
                  </c:pt>
                  <c:pt idx="30">
                    <c:v>Dec</c:v>
                  </c:pt>
                  <c:pt idx="31">
                    <c:v>Jan</c:v>
                  </c:pt>
                  <c:pt idx="32">
                    <c:v>Feb</c:v>
                  </c:pt>
                  <c:pt idx="33">
                    <c:v>Mar</c:v>
                  </c:pt>
                  <c:pt idx="34">
                    <c:v>Apr</c:v>
                  </c:pt>
                  <c:pt idx="35">
                    <c:v>May</c:v>
                  </c:pt>
                  <c:pt idx="36">
                    <c:v>Jun</c:v>
                  </c:pt>
                  <c:pt idx="37">
                    <c:v>Jul</c:v>
                  </c:pt>
                  <c:pt idx="38">
                    <c:v>Aug</c:v>
                  </c:pt>
                  <c:pt idx="39">
                    <c:v>Sep</c:v>
                  </c:pt>
                  <c:pt idx="40">
                    <c:v>Oct</c:v>
                  </c:pt>
                </c:lvl>
                <c:lvl>
                  <c:pt idx="0">
                    <c:v>2014</c:v>
                  </c:pt>
                  <c:pt idx="7">
                    <c:v>2015</c:v>
                  </c:pt>
                  <c:pt idx="19">
                    <c:v>2016</c:v>
                  </c:pt>
                  <c:pt idx="31">
                    <c:v>2017</c:v>
                  </c:pt>
                </c:lvl>
              </c:multiLvlStrCache>
            </c:multiLvlStrRef>
          </c:cat>
          <c:val>
            <c:numRef>
              <c:f>Sheet1!$D$3:$D$43</c:f>
              <c:numCache>
                <c:formatCode>#,##0.00</c:formatCode>
                <c:ptCount val="41"/>
                <c:pt idx="0">
                  <c:v>5.0027896684532724E-3</c:v>
                </c:pt>
                <c:pt idx="1">
                  <c:v>2.3091099939469194E-2</c:v>
                </c:pt>
                <c:pt idx="2">
                  <c:v>0.32884943371674641</c:v>
                </c:pt>
                <c:pt idx="3">
                  <c:v>3.2460348161586765E-2</c:v>
                </c:pt>
                <c:pt idx="4">
                  <c:v>2.7291760317780248E-2</c:v>
                </c:pt>
                <c:pt idx="5">
                  <c:v>3.0658749114552877E-2</c:v>
                </c:pt>
                <c:pt idx="6">
                  <c:v>2.1664864751107975E-3</c:v>
                </c:pt>
                <c:pt idx="7">
                  <c:v>8.9122187078094807E-3</c:v>
                </c:pt>
                <c:pt idx="8">
                  <c:v>0.16464509442707409</c:v>
                </c:pt>
                <c:pt idx="9">
                  <c:v>6.843825580357614E-2</c:v>
                </c:pt>
                <c:pt idx="10">
                  <c:v>0.1656503126395685</c:v>
                </c:pt>
                <c:pt idx="11">
                  <c:v>0.22694222657503857</c:v>
                </c:pt>
                <c:pt idx="12">
                  <c:v>1.1696776835483225E-2</c:v>
                </c:pt>
                <c:pt idx="13">
                  <c:v>1.1397801502946054</c:v>
                </c:pt>
                <c:pt idx="14">
                  <c:v>4.0277871078682308</c:v>
                </c:pt>
                <c:pt idx="15">
                  <c:v>5.1228488103682315E-2</c:v>
                </c:pt>
                <c:pt idx="16">
                  <c:v>2.8490555759110442E-3</c:v>
                </c:pt>
                <c:pt idx="17">
                  <c:v>1.5151667575262956E-2</c:v>
                </c:pt>
                <c:pt idx="18">
                  <c:v>1.0798093214413997E-3</c:v>
                </c:pt>
                <c:pt idx="19" formatCode="0.00">
                  <c:v>7.4168154493214128E-3</c:v>
                </c:pt>
                <c:pt idx="20" formatCode="0.00">
                  <c:v>1.2757545923937934E-5</c:v>
                </c:pt>
                <c:pt idx="21" formatCode="0.00">
                  <c:v>1.2213666679867754E-2</c:v>
                </c:pt>
                <c:pt idx="22" formatCode="0.00">
                  <c:v>9.8109579022856414E-2</c:v>
                </c:pt>
                <c:pt idx="23" formatCode="0.00">
                  <c:v>1.8722149246048172E-2</c:v>
                </c:pt>
                <c:pt idx="24" formatCode="0.00">
                  <c:v>8.1811061266992297E-3</c:v>
                </c:pt>
                <c:pt idx="25" formatCode="0.00">
                  <c:v>6.2314900993323617E-2</c:v>
                </c:pt>
                <c:pt idx="26" formatCode="0.00">
                  <c:v>0.30192568105651241</c:v>
                </c:pt>
                <c:pt idx="27" formatCode="0.00">
                  <c:v>0.27270672973687771</c:v>
                </c:pt>
                <c:pt idx="28" formatCode="0.00">
                  <c:v>8.0116999601796149E-2</c:v>
                </c:pt>
                <c:pt idx="29" formatCode="0.00">
                  <c:v>7.8891770254721442E-5</c:v>
                </c:pt>
                <c:pt idx="30" formatCode="0.00">
                  <c:v>2.1122412879222367E-4</c:v>
                </c:pt>
                <c:pt idx="31" formatCode="0.00">
                  <c:v>2.6054149935513791E-3</c:v>
                </c:pt>
                <c:pt idx="32" formatCode="0.00">
                  <c:v>1.9523167406360452E-6</c:v>
                </c:pt>
                <c:pt idx="33" formatCode="0.00">
                  <c:v>7.8223108379829717E-4</c:v>
                </c:pt>
                <c:pt idx="34" formatCode="0.00">
                  <c:v>8.7265371457814159E-3</c:v>
                </c:pt>
                <c:pt idx="35" formatCode="0.00">
                  <c:v>2.3186769672127968E-3</c:v>
                </c:pt>
                <c:pt idx="36" formatCode="0.00">
                  <c:v>5.1239643982120019E-2</c:v>
                </c:pt>
                <c:pt idx="37" formatCode="0.00">
                  <c:v>0.16560345728262976</c:v>
                </c:pt>
                <c:pt idx="38" formatCode="0.00">
                  <c:v>0.39970023882227262</c:v>
                </c:pt>
                <c:pt idx="39" formatCode="0.00">
                  <c:v>4.0472627355365252E-3</c:v>
                </c:pt>
                <c:pt idx="40" formatCode="0.00">
                  <c:v>2.2421499953935407E-2</c:v>
                </c:pt>
              </c:numCache>
            </c:numRef>
          </c:val>
          <c:smooth val="0"/>
        </c:ser>
        <c:dLbls>
          <c:showLegendKey val="0"/>
          <c:showVal val="0"/>
          <c:showCatName val="0"/>
          <c:showSerName val="0"/>
          <c:showPercent val="0"/>
          <c:showBubbleSize val="0"/>
        </c:dLbls>
        <c:marker val="1"/>
        <c:smooth val="0"/>
        <c:axId val="356635568"/>
        <c:axId val="356635960"/>
      </c:lineChart>
      <c:catAx>
        <c:axId val="35663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6635960"/>
        <c:crosses val="autoZero"/>
        <c:auto val="1"/>
        <c:lblAlgn val="ctr"/>
        <c:lblOffset val="100"/>
        <c:noMultiLvlLbl val="0"/>
      </c:catAx>
      <c:valAx>
        <c:axId val="356635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6635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EA020-6248-47DF-B6F3-E6F47EEA089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FFCC1556-F5E9-4150-8234-8CBD4640915B}">
      <dgm:prSet phldrT="[Text]" custT="1"/>
      <dgm:spPr/>
      <dgm:t>
        <a:bodyPr/>
        <a:lstStyle/>
        <a:p>
          <a:r>
            <a:rPr lang="en-US" sz="2400" dirty="0" smtClean="0"/>
            <a:t>Sufficient real-time reserves help avoid load-shedding events</a:t>
          </a:r>
          <a:endParaRPr lang="en-US" sz="2400" dirty="0"/>
        </a:p>
      </dgm:t>
    </dgm:pt>
    <dgm:pt modelId="{E09D9A3B-B4A3-47E9-8EE1-68DE4B1E0D73}" type="parTrans" cxnId="{EBCFF8BE-261E-4882-A366-EC4C3D254730}">
      <dgm:prSet/>
      <dgm:spPr/>
      <dgm:t>
        <a:bodyPr/>
        <a:lstStyle/>
        <a:p>
          <a:endParaRPr lang="en-US"/>
        </a:p>
      </dgm:t>
    </dgm:pt>
    <dgm:pt modelId="{4266A24F-1416-4B11-A72C-D003F932AB78}" type="sibTrans" cxnId="{EBCFF8BE-261E-4882-A366-EC4C3D254730}">
      <dgm:prSet/>
      <dgm:spPr/>
      <dgm:t>
        <a:bodyPr/>
        <a:lstStyle/>
        <a:p>
          <a:endParaRPr lang="en-US"/>
        </a:p>
      </dgm:t>
    </dgm:pt>
    <dgm:pt modelId="{FEC03C34-6F6A-4FB9-B2FA-832D17622086}">
      <dgm:prSet phldrT="[Text]" custT="1"/>
      <dgm:spPr/>
      <dgm:t>
        <a:bodyPr/>
        <a:lstStyle/>
        <a:p>
          <a:r>
            <a:rPr lang="en-US" sz="2400" dirty="0" smtClean="0"/>
            <a:t>There is value in avoiding load-shedding events</a:t>
          </a:r>
          <a:endParaRPr lang="en-US" sz="2400" dirty="0"/>
        </a:p>
      </dgm:t>
    </dgm:pt>
    <dgm:pt modelId="{07FDE037-5E11-4143-9172-9CCC9E93A2F6}" type="parTrans" cxnId="{79AA5B9F-0EF6-415E-BE89-F0C106F7A041}">
      <dgm:prSet/>
      <dgm:spPr/>
      <dgm:t>
        <a:bodyPr/>
        <a:lstStyle/>
        <a:p>
          <a:endParaRPr lang="en-US"/>
        </a:p>
      </dgm:t>
    </dgm:pt>
    <dgm:pt modelId="{90DCBB13-81A6-4E05-A74E-3654A71EA921}" type="sibTrans" cxnId="{79AA5B9F-0EF6-415E-BE89-F0C106F7A041}">
      <dgm:prSet/>
      <dgm:spPr/>
      <dgm:t>
        <a:bodyPr/>
        <a:lstStyle/>
        <a:p>
          <a:endParaRPr lang="en-US"/>
        </a:p>
      </dgm:t>
    </dgm:pt>
    <dgm:pt modelId="{351A473D-06EF-46B4-AF22-36E99074FEEE}">
      <dgm:prSet phldrT="[Text]" custT="1"/>
      <dgm:spPr/>
      <dgm:t>
        <a:bodyPr/>
        <a:lstStyle/>
        <a:p>
          <a:r>
            <a:rPr lang="en-US" sz="2400" i="1" u="none" dirty="0" smtClean="0"/>
            <a:t>Value</a:t>
          </a:r>
          <a:r>
            <a:rPr lang="en-US" sz="2400" dirty="0" smtClean="0"/>
            <a:t> of real-time reserves =</a:t>
          </a:r>
          <a:r>
            <a:rPr lang="en-US" sz="2400" i="1" u="none" dirty="0" smtClean="0"/>
            <a:t> Value </a:t>
          </a:r>
          <a:r>
            <a:rPr lang="en-US" sz="2400" dirty="0" smtClean="0"/>
            <a:t>of avoiding load-shed </a:t>
          </a:r>
          <a:endParaRPr lang="en-US" sz="2400" dirty="0"/>
        </a:p>
      </dgm:t>
    </dgm:pt>
    <dgm:pt modelId="{C5EAF34D-D0D8-4A79-979C-1A8263727DAE}" type="parTrans" cxnId="{88C16D62-1530-48E3-9F15-03A9F851005E}">
      <dgm:prSet/>
      <dgm:spPr/>
      <dgm:t>
        <a:bodyPr/>
        <a:lstStyle/>
        <a:p>
          <a:endParaRPr lang="en-US"/>
        </a:p>
      </dgm:t>
    </dgm:pt>
    <dgm:pt modelId="{0F39C39B-8D7A-476A-89D8-43838346EEA2}" type="sibTrans" cxnId="{88C16D62-1530-48E3-9F15-03A9F851005E}">
      <dgm:prSet/>
      <dgm:spPr/>
      <dgm:t>
        <a:bodyPr/>
        <a:lstStyle/>
        <a:p>
          <a:endParaRPr lang="en-US"/>
        </a:p>
      </dgm:t>
    </dgm:pt>
    <dgm:pt modelId="{CB0F8EE5-5690-49B7-8092-7D55329F4424}" type="pres">
      <dgm:prSet presAssocID="{67DEA020-6248-47DF-B6F3-E6F47EEA089C}" presName="rootnode" presStyleCnt="0">
        <dgm:presLayoutVars>
          <dgm:chMax/>
          <dgm:chPref/>
          <dgm:dir/>
          <dgm:animLvl val="lvl"/>
        </dgm:presLayoutVars>
      </dgm:prSet>
      <dgm:spPr/>
      <dgm:t>
        <a:bodyPr/>
        <a:lstStyle/>
        <a:p>
          <a:endParaRPr lang="en-US"/>
        </a:p>
      </dgm:t>
    </dgm:pt>
    <dgm:pt modelId="{E574B227-0F9D-4154-A534-FEB2A55E01B8}" type="pres">
      <dgm:prSet presAssocID="{FFCC1556-F5E9-4150-8234-8CBD4640915B}" presName="composite" presStyleCnt="0"/>
      <dgm:spPr/>
    </dgm:pt>
    <dgm:pt modelId="{B70976AF-11BC-4876-83DF-01042E2B86FD}" type="pres">
      <dgm:prSet presAssocID="{FFCC1556-F5E9-4150-8234-8CBD4640915B}" presName="bentUpArrow1" presStyleLbl="alignImgPlace1" presStyleIdx="0" presStyleCnt="2" custScaleX="80111"/>
      <dgm:spPr/>
    </dgm:pt>
    <dgm:pt modelId="{F8702244-1463-4AFD-81C4-CB222AAF0600}" type="pres">
      <dgm:prSet presAssocID="{FFCC1556-F5E9-4150-8234-8CBD4640915B}" presName="ParentText" presStyleLbl="node1" presStyleIdx="0" presStyleCnt="3" custScaleX="142148">
        <dgm:presLayoutVars>
          <dgm:chMax val="1"/>
          <dgm:chPref val="1"/>
          <dgm:bulletEnabled val="1"/>
        </dgm:presLayoutVars>
      </dgm:prSet>
      <dgm:spPr/>
      <dgm:t>
        <a:bodyPr/>
        <a:lstStyle/>
        <a:p>
          <a:endParaRPr lang="en-US"/>
        </a:p>
      </dgm:t>
    </dgm:pt>
    <dgm:pt modelId="{4AC1A686-A146-4FF9-B1C8-31A81367DDA6}" type="pres">
      <dgm:prSet presAssocID="{FFCC1556-F5E9-4150-8234-8CBD4640915B}" presName="ChildText" presStyleLbl="revTx" presStyleIdx="0" presStyleCnt="2">
        <dgm:presLayoutVars>
          <dgm:chMax val="0"/>
          <dgm:chPref val="0"/>
          <dgm:bulletEnabled val="1"/>
        </dgm:presLayoutVars>
      </dgm:prSet>
      <dgm:spPr/>
      <dgm:t>
        <a:bodyPr/>
        <a:lstStyle/>
        <a:p>
          <a:endParaRPr lang="en-US"/>
        </a:p>
      </dgm:t>
    </dgm:pt>
    <dgm:pt modelId="{CC6568AE-6D6C-445B-BB74-8E02A36F27E5}" type="pres">
      <dgm:prSet presAssocID="{4266A24F-1416-4B11-A72C-D003F932AB78}" presName="sibTrans" presStyleCnt="0"/>
      <dgm:spPr/>
    </dgm:pt>
    <dgm:pt modelId="{656F2274-F4DB-40E8-949E-1F5BD5F2C61A}" type="pres">
      <dgm:prSet presAssocID="{FEC03C34-6F6A-4FB9-B2FA-832D17622086}" presName="composite" presStyleCnt="0"/>
      <dgm:spPr/>
    </dgm:pt>
    <dgm:pt modelId="{AAA320C8-2D73-4CD2-B849-0C1DB5EFE67A}" type="pres">
      <dgm:prSet presAssocID="{FEC03C34-6F6A-4FB9-B2FA-832D17622086}" presName="bentUpArrow1" presStyleLbl="alignImgPlace1" presStyleIdx="1" presStyleCnt="2" custScaleX="75285"/>
      <dgm:spPr/>
    </dgm:pt>
    <dgm:pt modelId="{FD6FF42A-B4EF-48C0-86B3-A97772C0F687}" type="pres">
      <dgm:prSet presAssocID="{FEC03C34-6F6A-4FB9-B2FA-832D17622086}" presName="ParentText" presStyleLbl="node1" presStyleIdx="1" presStyleCnt="3" custScaleX="139631">
        <dgm:presLayoutVars>
          <dgm:chMax val="1"/>
          <dgm:chPref val="1"/>
          <dgm:bulletEnabled val="1"/>
        </dgm:presLayoutVars>
      </dgm:prSet>
      <dgm:spPr/>
      <dgm:t>
        <a:bodyPr/>
        <a:lstStyle/>
        <a:p>
          <a:endParaRPr lang="en-US"/>
        </a:p>
      </dgm:t>
    </dgm:pt>
    <dgm:pt modelId="{C88878AD-CCAB-4BD6-ADA5-99E30138C81C}" type="pres">
      <dgm:prSet presAssocID="{FEC03C34-6F6A-4FB9-B2FA-832D17622086}" presName="ChildText" presStyleLbl="revTx" presStyleIdx="1" presStyleCnt="2">
        <dgm:presLayoutVars>
          <dgm:chMax val="0"/>
          <dgm:chPref val="0"/>
          <dgm:bulletEnabled val="1"/>
        </dgm:presLayoutVars>
      </dgm:prSet>
      <dgm:spPr/>
      <dgm:t>
        <a:bodyPr/>
        <a:lstStyle/>
        <a:p>
          <a:endParaRPr lang="en-US"/>
        </a:p>
      </dgm:t>
    </dgm:pt>
    <dgm:pt modelId="{702E294F-7080-46AE-84DA-D04BD576E712}" type="pres">
      <dgm:prSet presAssocID="{90DCBB13-81A6-4E05-A74E-3654A71EA921}" presName="sibTrans" presStyleCnt="0"/>
      <dgm:spPr/>
    </dgm:pt>
    <dgm:pt modelId="{DC300D71-42D9-4B16-8CCE-AE222C7110E2}" type="pres">
      <dgm:prSet presAssocID="{351A473D-06EF-46B4-AF22-36E99074FEEE}" presName="composite" presStyleCnt="0"/>
      <dgm:spPr/>
    </dgm:pt>
    <dgm:pt modelId="{A006ED7B-81EB-4B04-8634-1434DA2EBC29}" type="pres">
      <dgm:prSet presAssocID="{351A473D-06EF-46B4-AF22-36E99074FEEE}" presName="ParentText" presStyleLbl="node1" presStyleIdx="2" presStyleCnt="3" custScaleX="146757">
        <dgm:presLayoutVars>
          <dgm:chMax val="1"/>
          <dgm:chPref val="1"/>
          <dgm:bulletEnabled val="1"/>
        </dgm:presLayoutVars>
      </dgm:prSet>
      <dgm:spPr/>
      <dgm:t>
        <a:bodyPr/>
        <a:lstStyle/>
        <a:p>
          <a:endParaRPr lang="en-US"/>
        </a:p>
      </dgm:t>
    </dgm:pt>
  </dgm:ptLst>
  <dgm:cxnLst>
    <dgm:cxn modelId="{4E5D682D-BE4E-42A5-9C06-381EBCC3AB89}" type="presOf" srcId="{FEC03C34-6F6A-4FB9-B2FA-832D17622086}" destId="{FD6FF42A-B4EF-48C0-86B3-A97772C0F687}" srcOrd="0" destOrd="0" presId="urn:microsoft.com/office/officeart/2005/8/layout/StepDownProcess"/>
    <dgm:cxn modelId="{EBCFF8BE-261E-4882-A366-EC4C3D254730}" srcId="{67DEA020-6248-47DF-B6F3-E6F47EEA089C}" destId="{FFCC1556-F5E9-4150-8234-8CBD4640915B}" srcOrd="0" destOrd="0" parTransId="{E09D9A3B-B4A3-47E9-8EE1-68DE4B1E0D73}" sibTransId="{4266A24F-1416-4B11-A72C-D003F932AB78}"/>
    <dgm:cxn modelId="{CA832E03-B9FD-457A-A0C3-74F4AC4A5305}" type="presOf" srcId="{351A473D-06EF-46B4-AF22-36E99074FEEE}" destId="{A006ED7B-81EB-4B04-8634-1434DA2EBC29}" srcOrd="0" destOrd="0" presId="urn:microsoft.com/office/officeart/2005/8/layout/StepDownProcess"/>
    <dgm:cxn modelId="{735F6A32-B6CF-4BF2-89FB-1217DF2D71E0}" type="presOf" srcId="{FFCC1556-F5E9-4150-8234-8CBD4640915B}" destId="{F8702244-1463-4AFD-81C4-CB222AAF0600}" srcOrd="0" destOrd="0" presId="urn:microsoft.com/office/officeart/2005/8/layout/StepDownProcess"/>
    <dgm:cxn modelId="{79AA5B9F-0EF6-415E-BE89-F0C106F7A041}" srcId="{67DEA020-6248-47DF-B6F3-E6F47EEA089C}" destId="{FEC03C34-6F6A-4FB9-B2FA-832D17622086}" srcOrd="1" destOrd="0" parTransId="{07FDE037-5E11-4143-9172-9CCC9E93A2F6}" sibTransId="{90DCBB13-81A6-4E05-A74E-3654A71EA921}"/>
    <dgm:cxn modelId="{9BC84056-9A8E-4F80-9D0C-439125155665}" type="presOf" srcId="{67DEA020-6248-47DF-B6F3-E6F47EEA089C}" destId="{CB0F8EE5-5690-49B7-8092-7D55329F4424}" srcOrd="0" destOrd="0" presId="urn:microsoft.com/office/officeart/2005/8/layout/StepDownProcess"/>
    <dgm:cxn modelId="{88C16D62-1530-48E3-9F15-03A9F851005E}" srcId="{67DEA020-6248-47DF-B6F3-E6F47EEA089C}" destId="{351A473D-06EF-46B4-AF22-36E99074FEEE}" srcOrd="2" destOrd="0" parTransId="{C5EAF34D-D0D8-4A79-979C-1A8263727DAE}" sibTransId="{0F39C39B-8D7A-476A-89D8-43838346EEA2}"/>
    <dgm:cxn modelId="{6C1F2EB3-B197-4DEE-8624-CBFE9FEB88A7}" type="presParOf" srcId="{CB0F8EE5-5690-49B7-8092-7D55329F4424}" destId="{E574B227-0F9D-4154-A534-FEB2A55E01B8}" srcOrd="0" destOrd="0" presId="urn:microsoft.com/office/officeart/2005/8/layout/StepDownProcess"/>
    <dgm:cxn modelId="{A53DF87F-6C68-4276-9B9E-04C685F5D94B}" type="presParOf" srcId="{E574B227-0F9D-4154-A534-FEB2A55E01B8}" destId="{B70976AF-11BC-4876-83DF-01042E2B86FD}" srcOrd="0" destOrd="0" presId="urn:microsoft.com/office/officeart/2005/8/layout/StepDownProcess"/>
    <dgm:cxn modelId="{7D0D6A14-8CDB-46FC-AE9F-F2175FD751F4}" type="presParOf" srcId="{E574B227-0F9D-4154-A534-FEB2A55E01B8}" destId="{F8702244-1463-4AFD-81C4-CB222AAF0600}" srcOrd="1" destOrd="0" presId="urn:microsoft.com/office/officeart/2005/8/layout/StepDownProcess"/>
    <dgm:cxn modelId="{0E4C3D12-ADAA-4D39-BB61-305AB36D62F3}" type="presParOf" srcId="{E574B227-0F9D-4154-A534-FEB2A55E01B8}" destId="{4AC1A686-A146-4FF9-B1C8-31A81367DDA6}" srcOrd="2" destOrd="0" presId="urn:microsoft.com/office/officeart/2005/8/layout/StepDownProcess"/>
    <dgm:cxn modelId="{19DCE010-2017-4883-A570-947164404D0C}" type="presParOf" srcId="{CB0F8EE5-5690-49B7-8092-7D55329F4424}" destId="{CC6568AE-6D6C-445B-BB74-8E02A36F27E5}" srcOrd="1" destOrd="0" presId="urn:microsoft.com/office/officeart/2005/8/layout/StepDownProcess"/>
    <dgm:cxn modelId="{47686076-3A19-4C12-9472-C8E6C7EAD1A0}" type="presParOf" srcId="{CB0F8EE5-5690-49B7-8092-7D55329F4424}" destId="{656F2274-F4DB-40E8-949E-1F5BD5F2C61A}" srcOrd="2" destOrd="0" presId="urn:microsoft.com/office/officeart/2005/8/layout/StepDownProcess"/>
    <dgm:cxn modelId="{7261ED27-7DEC-4823-B628-3D25E1A213BD}" type="presParOf" srcId="{656F2274-F4DB-40E8-949E-1F5BD5F2C61A}" destId="{AAA320C8-2D73-4CD2-B849-0C1DB5EFE67A}" srcOrd="0" destOrd="0" presId="urn:microsoft.com/office/officeart/2005/8/layout/StepDownProcess"/>
    <dgm:cxn modelId="{F2B960F5-CF89-4C75-BA0B-CD2AE82FEA91}" type="presParOf" srcId="{656F2274-F4DB-40E8-949E-1F5BD5F2C61A}" destId="{FD6FF42A-B4EF-48C0-86B3-A97772C0F687}" srcOrd="1" destOrd="0" presId="urn:microsoft.com/office/officeart/2005/8/layout/StepDownProcess"/>
    <dgm:cxn modelId="{65E06F0F-877B-49FC-8054-02104934C7FC}" type="presParOf" srcId="{656F2274-F4DB-40E8-949E-1F5BD5F2C61A}" destId="{C88878AD-CCAB-4BD6-ADA5-99E30138C81C}" srcOrd="2" destOrd="0" presId="urn:microsoft.com/office/officeart/2005/8/layout/StepDownProcess"/>
    <dgm:cxn modelId="{CCAB462F-5ACA-4BF5-900A-F870BEFF2C13}" type="presParOf" srcId="{CB0F8EE5-5690-49B7-8092-7D55329F4424}" destId="{702E294F-7080-46AE-84DA-D04BD576E712}" srcOrd="3" destOrd="0" presId="urn:microsoft.com/office/officeart/2005/8/layout/StepDownProcess"/>
    <dgm:cxn modelId="{627B4EC4-206F-4250-BBD8-3538485CB798}" type="presParOf" srcId="{CB0F8EE5-5690-49B7-8092-7D55329F4424}" destId="{DC300D71-42D9-4B16-8CCE-AE222C7110E2}" srcOrd="4" destOrd="0" presId="urn:microsoft.com/office/officeart/2005/8/layout/StepDownProcess"/>
    <dgm:cxn modelId="{5054EE61-3492-4202-99FD-85D63E91A7F4}" type="presParOf" srcId="{DC300D71-42D9-4B16-8CCE-AE222C7110E2}" destId="{A006ED7B-81EB-4B04-8634-1434DA2EBC2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0.24107</cdr:x>
      <cdr:y>0.38454</cdr:y>
    </cdr:from>
    <cdr:to>
      <cdr:x>0.48065</cdr:x>
      <cdr:y>0.55042</cdr:y>
    </cdr:to>
    <cdr:sp macro="" textlink="">
      <cdr:nvSpPr>
        <cdr:cNvPr id="6" name="Rounded Rectangular Callout 5"/>
        <cdr:cNvSpPr/>
      </cdr:nvSpPr>
      <cdr:spPr>
        <a:xfrm xmlns:a="http://schemas.openxmlformats.org/drawingml/2006/main">
          <a:off x="2057401" y="1943103"/>
          <a:ext cx="2044700" cy="838194"/>
        </a:xfrm>
        <a:prstGeom xmlns:a="http://schemas.openxmlformats.org/drawingml/2006/main" prst="wedgeRoundRectCallout">
          <a:avLst>
            <a:gd name="adj1" fmla="val 51835"/>
            <a:gd name="adj2" fmla="val 97349"/>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400" dirty="0" smtClean="0"/>
            <a:t>Aggregate Energy Offer Curve without the </a:t>
          </a:r>
          <a:r>
            <a:rPr lang="en-US" sz="1400" dirty="0" err="1" smtClean="0"/>
            <a:t>RUCed</a:t>
          </a:r>
          <a:r>
            <a:rPr lang="en-US" sz="1400" dirty="0" smtClean="0"/>
            <a:t> Resource</a:t>
          </a:r>
          <a:endParaRPr lang="en-US" sz="1400" dirty="0"/>
        </a:p>
      </cdr:txBody>
    </cdr:sp>
  </cdr:relSizeAnchor>
  <cdr:relSizeAnchor xmlns:cdr="http://schemas.openxmlformats.org/drawingml/2006/chartDrawing">
    <cdr:from>
      <cdr:x>0.76124</cdr:x>
      <cdr:y>0.38219</cdr:y>
    </cdr:from>
    <cdr:to>
      <cdr:x>0.91071</cdr:x>
      <cdr:y>0.48256</cdr:y>
    </cdr:to>
    <cdr:sp macro="" textlink="">
      <cdr:nvSpPr>
        <cdr:cNvPr id="8" name="Rounded Rectangular Callout 7"/>
        <cdr:cNvSpPr/>
      </cdr:nvSpPr>
      <cdr:spPr>
        <a:xfrm xmlns:a="http://schemas.openxmlformats.org/drawingml/2006/main">
          <a:off x="6496726" y="1931211"/>
          <a:ext cx="1275673" cy="507171"/>
        </a:xfrm>
        <a:prstGeom xmlns:a="http://schemas.openxmlformats.org/drawingml/2006/main" prst="wedgeRoundRectCallout">
          <a:avLst>
            <a:gd name="adj1" fmla="val -86539"/>
            <a:gd name="adj2" fmla="val -17631"/>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t>Energy Price is 73 $/MWh</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0.26786</cdr:x>
      <cdr:y>0.4524</cdr:y>
    </cdr:from>
    <cdr:to>
      <cdr:x>0.50744</cdr:x>
      <cdr:y>0.61828</cdr:y>
    </cdr:to>
    <cdr:sp macro="" textlink="">
      <cdr:nvSpPr>
        <cdr:cNvPr id="6" name="Rounded Rectangular Callout 5"/>
        <cdr:cNvSpPr/>
      </cdr:nvSpPr>
      <cdr:spPr>
        <a:xfrm xmlns:a="http://schemas.openxmlformats.org/drawingml/2006/main">
          <a:off x="2286029" y="2286000"/>
          <a:ext cx="2044671" cy="838193"/>
        </a:xfrm>
        <a:prstGeom xmlns:a="http://schemas.openxmlformats.org/drawingml/2006/main" prst="wedgeRoundRectCallout">
          <a:avLst>
            <a:gd name="adj1" fmla="val 51835"/>
            <a:gd name="adj2" fmla="val 97349"/>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400" dirty="0" smtClean="0"/>
            <a:t>Aggregate Energy Offer Curve with the </a:t>
          </a:r>
          <a:r>
            <a:rPr lang="en-US" sz="1400" dirty="0" err="1" smtClean="0"/>
            <a:t>RUCed</a:t>
          </a:r>
          <a:r>
            <a:rPr lang="en-US" sz="1400" dirty="0" smtClean="0"/>
            <a:t> Resource</a:t>
          </a:r>
          <a:endParaRPr lang="en-US" sz="1400" dirty="0"/>
        </a:p>
      </cdr:txBody>
    </cdr:sp>
  </cdr:relSizeAnchor>
  <cdr:relSizeAnchor xmlns:cdr="http://schemas.openxmlformats.org/drawingml/2006/chartDrawing">
    <cdr:from>
      <cdr:x>0.7619</cdr:x>
      <cdr:y>0.5</cdr:y>
    </cdr:from>
    <cdr:to>
      <cdr:x>0.91137</cdr:x>
      <cdr:y>0.60037</cdr:y>
    </cdr:to>
    <cdr:sp macro="" textlink="">
      <cdr:nvSpPr>
        <cdr:cNvPr id="8" name="Rounded Rectangular Callout 7"/>
        <cdr:cNvSpPr/>
      </cdr:nvSpPr>
      <cdr:spPr>
        <a:xfrm xmlns:a="http://schemas.openxmlformats.org/drawingml/2006/main">
          <a:off x="6502401" y="2526506"/>
          <a:ext cx="1275636" cy="507171"/>
        </a:xfrm>
        <a:prstGeom xmlns:a="http://schemas.openxmlformats.org/drawingml/2006/main" prst="wedgeRoundRectCallout">
          <a:avLst>
            <a:gd name="adj1" fmla="val -88530"/>
            <a:gd name="adj2" fmla="val -7615"/>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t>Energy Price is 64 $/MWh</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0.64286</cdr:x>
      <cdr:y>0.61828</cdr:y>
    </cdr:from>
    <cdr:to>
      <cdr:x>0.88244</cdr:x>
      <cdr:y>0.78416</cdr:y>
    </cdr:to>
    <cdr:sp macro="" textlink="">
      <cdr:nvSpPr>
        <cdr:cNvPr id="6" name="Rounded Rectangular Callout 5"/>
        <cdr:cNvSpPr/>
      </cdr:nvSpPr>
      <cdr:spPr>
        <a:xfrm xmlns:a="http://schemas.openxmlformats.org/drawingml/2006/main">
          <a:off x="5486400" y="3124200"/>
          <a:ext cx="2044672" cy="838194"/>
        </a:xfrm>
        <a:prstGeom xmlns:a="http://schemas.openxmlformats.org/drawingml/2006/main" prst="wedgeRoundRectCallout">
          <a:avLst>
            <a:gd name="adj1" fmla="val -73633"/>
            <a:gd name="adj2" fmla="val -93562"/>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400" dirty="0" smtClean="0"/>
            <a:t>Aggregate Energy Offer Curve without the </a:t>
          </a:r>
          <a:r>
            <a:rPr lang="en-US" sz="1400" dirty="0" err="1" smtClean="0"/>
            <a:t>RUCed</a:t>
          </a:r>
          <a:r>
            <a:rPr lang="en-US" sz="1400" dirty="0" smtClean="0"/>
            <a:t> Resource</a:t>
          </a:r>
          <a:endParaRPr lang="en-US" sz="1400" dirty="0"/>
        </a:p>
      </cdr:txBody>
    </cdr:sp>
  </cdr:relSizeAnchor>
  <cdr:relSizeAnchor xmlns:cdr="http://schemas.openxmlformats.org/drawingml/2006/chartDrawing">
    <cdr:from>
      <cdr:x>0.32143</cdr:x>
      <cdr:y>0.5</cdr:y>
    </cdr:from>
    <cdr:to>
      <cdr:x>0.4709</cdr:x>
      <cdr:y>0.60037</cdr:y>
    </cdr:to>
    <cdr:sp macro="" textlink="">
      <cdr:nvSpPr>
        <cdr:cNvPr id="8" name="Rounded Rectangular Callout 7"/>
        <cdr:cNvSpPr/>
      </cdr:nvSpPr>
      <cdr:spPr>
        <a:xfrm xmlns:a="http://schemas.openxmlformats.org/drawingml/2006/main">
          <a:off x="2743200" y="2526506"/>
          <a:ext cx="1275637" cy="507170"/>
        </a:xfrm>
        <a:prstGeom xmlns:a="http://schemas.openxmlformats.org/drawingml/2006/main" prst="wedgeRoundRectCallout">
          <a:avLst>
            <a:gd name="adj1" fmla="val -111428"/>
            <a:gd name="adj2" fmla="val 230274"/>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t>Energy Price is 47 $/MWh</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0.67113</cdr:x>
      <cdr:y>0.66352</cdr:y>
    </cdr:from>
    <cdr:to>
      <cdr:x>0.91071</cdr:x>
      <cdr:y>0.8294</cdr:y>
    </cdr:to>
    <cdr:sp macro="" textlink="">
      <cdr:nvSpPr>
        <cdr:cNvPr id="6" name="Rounded Rectangular Callout 5"/>
        <cdr:cNvSpPr/>
      </cdr:nvSpPr>
      <cdr:spPr>
        <a:xfrm xmlns:a="http://schemas.openxmlformats.org/drawingml/2006/main">
          <a:off x="5727728" y="3352800"/>
          <a:ext cx="2044672" cy="838194"/>
        </a:xfrm>
        <a:prstGeom xmlns:a="http://schemas.openxmlformats.org/drawingml/2006/main" prst="wedgeRoundRectCallout">
          <a:avLst>
            <a:gd name="adj1" fmla="val -54999"/>
            <a:gd name="adj2" fmla="val -95077"/>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400" dirty="0" smtClean="0"/>
            <a:t>Aggregate Energy Offer Curve with the </a:t>
          </a:r>
          <a:r>
            <a:rPr lang="en-US" sz="1400" dirty="0" err="1" smtClean="0"/>
            <a:t>RUCed</a:t>
          </a:r>
          <a:r>
            <a:rPr lang="en-US" sz="1400" dirty="0" smtClean="0"/>
            <a:t> Resource</a:t>
          </a:r>
          <a:endParaRPr lang="en-US" sz="1400" dirty="0"/>
        </a:p>
      </cdr:txBody>
    </cdr:sp>
  </cdr:relSizeAnchor>
  <cdr:relSizeAnchor xmlns:cdr="http://schemas.openxmlformats.org/drawingml/2006/chartDrawing">
    <cdr:from>
      <cdr:x>0.3163</cdr:x>
      <cdr:y>0.53535</cdr:y>
    </cdr:from>
    <cdr:to>
      <cdr:x>0.46577</cdr:x>
      <cdr:y>0.63572</cdr:y>
    </cdr:to>
    <cdr:sp macro="" textlink="">
      <cdr:nvSpPr>
        <cdr:cNvPr id="8" name="Rounded Rectangular Callout 7"/>
        <cdr:cNvSpPr/>
      </cdr:nvSpPr>
      <cdr:spPr>
        <a:xfrm xmlns:a="http://schemas.openxmlformats.org/drawingml/2006/main">
          <a:off x="2699464" y="2705136"/>
          <a:ext cx="1275637" cy="507170"/>
        </a:xfrm>
        <a:prstGeom xmlns:a="http://schemas.openxmlformats.org/drawingml/2006/main" prst="wedgeRoundRectCallout">
          <a:avLst>
            <a:gd name="adj1" fmla="val -103463"/>
            <a:gd name="adj2" fmla="val 230274"/>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t>Energy Price is 44 $/MWh</a:t>
          </a: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0.18749</cdr:x>
      <cdr:y>0.6032</cdr:y>
    </cdr:from>
    <cdr:to>
      <cdr:x>0.41071</cdr:x>
      <cdr:y>0.70876</cdr:y>
    </cdr:to>
    <cdr:sp macro="" textlink="">
      <cdr:nvSpPr>
        <cdr:cNvPr id="13" name="Rounded Rectangular Callout 12"/>
        <cdr:cNvSpPr/>
      </cdr:nvSpPr>
      <cdr:spPr>
        <a:xfrm xmlns:a="http://schemas.openxmlformats.org/drawingml/2006/main">
          <a:off x="1600152" y="3048000"/>
          <a:ext cx="1905049" cy="533377"/>
        </a:xfrm>
        <a:prstGeom xmlns:a="http://schemas.openxmlformats.org/drawingml/2006/main" prst="wedgeRoundRectCallout">
          <a:avLst>
            <a:gd name="adj1" fmla="val 53832"/>
            <a:gd name="adj2" fmla="val 86743"/>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t>Aggregate Energy Offer Curve</a:t>
          </a:r>
          <a:endParaRPr lang="en-US" sz="1400" dirty="0"/>
        </a:p>
      </cdr:txBody>
    </cdr:sp>
  </cdr:relSizeAnchor>
  <cdr:relSizeAnchor xmlns:cdr="http://schemas.openxmlformats.org/drawingml/2006/chartDrawing">
    <cdr:from>
      <cdr:x>0.75893</cdr:x>
      <cdr:y>0.5512</cdr:y>
    </cdr:from>
    <cdr:to>
      <cdr:x>0.91071</cdr:x>
      <cdr:y>0.65158</cdr:y>
    </cdr:to>
    <cdr:sp macro="" textlink="">
      <cdr:nvSpPr>
        <cdr:cNvPr id="14" name="Rounded Rectangular Callout 13"/>
        <cdr:cNvSpPr/>
      </cdr:nvSpPr>
      <cdr:spPr>
        <a:xfrm xmlns:a="http://schemas.openxmlformats.org/drawingml/2006/main">
          <a:off x="6476999" y="2743200"/>
          <a:ext cx="1295388" cy="499573"/>
        </a:xfrm>
        <a:prstGeom xmlns:a="http://schemas.openxmlformats.org/drawingml/2006/main" prst="wedgeRoundRectCallout">
          <a:avLst>
            <a:gd name="adj1" fmla="val -84559"/>
            <a:gd name="adj2" fmla="val -57568"/>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t>Energy Price is 64 $/MWh</a:t>
          </a:r>
          <a:endParaRPr lang="en-US"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0.18749</cdr:x>
      <cdr:y>0.6032</cdr:y>
    </cdr:from>
    <cdr:to>
      <cdr:x>0.41071</cdr:x>
      <cdr:y>0.70876</cdr:y>
    </cdr:to>
    <cdr:sp macro="" textlink="">
      <cdr:nvSpPr>
        <cdr:cNvPr id="13" name="Rounded Rectangular Callout 12"/>
        <cdr:cNvSpPr/>
      </cdr:nvSpPr>
      <cdr:spPr>
        <a:xfrm xmlns:a="http://schemas.openxmlformats.org/drawingml/2006/main">
          <a:off x="1600152" y="3048000"/>
          <a:ext cx="1905049" cy="533377"/>
        </a:xfrm>
        <a:prstGeom xmlns:a="http://schemas.openxmlformats.org/drawingml/2006/main" prst="wedgeRoundRectCallout">
          <a:avLst>
            <a:gd name="adj1" fmla="val 53832"/>
            <a:gd name="adj2" fmla="val 86743"/>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t>Aggregate Energy Offer Curve</a:t>
          </a:r>
          <a:endParaRPr lang="en-US" sz="1400" dirty="0"/>
        </a:p>
      </cdr:txBody>
    </cdr:sp>
  </cdr:relSizeAnchor>
  <cdr:relSizeAnchor xmlns:cdr="http://schemas.openxmlformats.org/drawingml/2006/chartDrawing">
    <cdr:from>
      <cdr:x>0.51786</cdr:x>
      <cdr:y>0.73493</cdr:y>
    </cdr:from>
    <cdr:to>
      <cdr:x>0.66964</cdr:x>
      <cdr:y>0.83531</cdr:y>
    </cdr:to>
    <cdr:sp macro="" textlink="">
      <cdr:nvSpPr>
        <cdr:cNvPr id="14" name="Rounded Rectangular Callout 13"/>
        <cdr:cNvSpPr/>
      </cdr:nvSpPr>
      <cdr:spPr>
        <a:xfrm xmlns:a="http://schemas.openxmlformats.org/drawingml/2006/main">
          <a:off x="4419600" y="3657600"/>
          <a:ext cx="1295351" cy="499573"/>
        </a:xfrm>
        <a:prstGeom xmlns:a="http://schemas.openxmlformats.org/drawingml/2006/main" prst="wedgeRoundRectCallout">
          <a:avLst>
            <a:gd name="adj1" fmla="val -84559"/>
            <a:gd name="adj2" fmla="val -57568"/>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smtClean="0"/>
            <a:t>Energy Price is 51 $/MWh</a:t>
          </a:r>
          <a:endParaRPr lang="en-US"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0.5</cdr:x>
      <cdr:y>0.44952</cdr:y>
    </cdr:from>
    <cdr:to>
      <cdr:x>0.66176</cdr:x>
      <cdr:y>0.53968</cdr:y>
    </cdr:to>
    <cdr:sp macro="" textlink="">
      <cdr:nvSpPr>
        <cdr:cNvPr id="2" name="TextBox 1"/>
        <cdr:cNvSpPr txBox="1"/>
      </cdr:nvSpPr>
      <cdr:spPr>
        <a:xfrm xmlns:a="http://schemas.openxmlformats.org/drawingml/2006/main">
          <a:off x="3886200" y="2134307"/>
          <a:ext cx="1257300" cy="428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1" i="1" dirty="0" smtClean="0">
              <a:solidFill>
                <a:schemeClr val="accent1"/>
              </a:solidFill>
            </a:rPr>
            <a:t>August 9th</a:t>
          </a:r>
          <a:endParaRPr lang="en-US" sz="1600" b="1" i="1" dirty="0">
            <a:solidFill>
              <a:schemeClr val="accent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3/12/2018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412356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38032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371516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6174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151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80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396364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55208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69896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424549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Sub Head Onl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28443977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Wingdings" panose="05000000000000000000" pitchFamily="2" charset="2"/>
              <a:buChar char="§"/>
              <a:defRPr sz="20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a:solidFill>
                  <a:srgbClr val="5B6770"/>
                </a:solidFill>
                <a:latin typeface="Arial" panose="020B0604020202020204" pitchFamily="34" charset="0"/>
                <a:cs typeface="Arial" panose="020B0604020202020204" pitchFamily="34" charset="0"/>
              </a:defRPr>
            </a:lvl3pPr>
            <a:lvl4pPr>
              <a:lnSpc>
                <a:spcPct val="100000"/>
              </a:lnSpc>
              <a:spcBef>
                <a:spcPts val="1800"/>
              </a:spcBef>
              <a:defRPr>
                <a:solidFill>
                  <a:srgbClr val="5B6770"/>
                </a:solidFill>
                <a:latin typeface="Arial" panose="020B0604020202020204" pitchFamily="34" charset="0"/>
                <a:cs typeface="Arial" panose="020B0604020202020204" pitchFamily="34" charset="0"/>
              </a:defRPr>
            </a:lvl4pPr>
            <a:lvl5pPr>
              <a:lnSpc>
                <a:spcPct val="100000"/>
              </a:lnSpc>
              <a:spcBef>
                <a:spcPts val="1800"/>
              </a:spcBef>
              <a:defRPr>
                <a:solidFill>
                  <a:srgbClr val="5B677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hasCustomPrompt="1"/>
          </p:nvPr>
        </p:nvSpPr>
        <p:spPr>
          <a:xfrm>
            <a:off x="304800" y="731520"/>
            <a:ext cx="8540496" cy="461665"/>
          </a:xfrm>
          <a:prstGeom prst="rect">
            <a:avLst/>
          </a:prstGeom>
        </p:spPr>
        <p:txBody>
          <a:bodyPr tIns="45720" bIns="45720" anchor="ctr">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smtClean="0"/>
              <a:t>Sub Heading</a:t>
            </a:r>
            <a:endParaRPr lang="en-US" dirty="0"/>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smtClean="0"/>
              <a:t>Heading</a:t>
            </a:r>
            <a:endParaRPr lang="en-US" dirty="0"/>
          </a:p>
        </p:txBody>
      </p:sp>
    </p:spTree>
    <p:extLst>
      <p:ext uri="{BB962C8B-B14F-4D97-AF65-F5344CB8AC3E}">
        <p14:creationId xmlns:p14="http://schemas.microsoft.com/office/powerpoint/2010/main" val="6212568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a:solidFill>
                  <a:srgbClr val="5B6770"/>
                </a:solidFill>
                <a:latin typeface="Arial" panose="020B0604020202020204" pitchFamily="34" charset="0"/>
                <a:cs typeface="Arial" panose="020B0604020202020204" pitchFamily="34" charset="0"/>
              </a:defRPr>
            </a:lvl3pPr>
            <a:lvl4pPr>
              <a:lnSpc>
                <a:spcPct val="100000"/>
              </a:lnSpc>
              <a:spcBef>
                <a:spcPts val="1800"/>
              </a:spcBef>
              <a:defRPr>
                <a:solidFill>
                  <a:srgbClr val="5B6770"/>
                </a:solidFill>
                <a:latin typeface="Arial" panose="020B0604020202020204" pitchFamily="34" charset="0"/>
                <a:cs typeface="Arial" panose="020B0604020202020204" pitchFamily="34" charset="0"/>
              </a:defRPr>
            </a:lvl4pPr>
            <a:lvl5pPr>
              <a:lnSpc>
                <a:spcPct val="100000"/>
              </a:lnSpc>
              <a:spcBef>
                <a:spcPts val="1800"/>
              </a:spcBef>
              <a:defRPr>
                <a:solidFill>
                  <a:srgbClr val="5B677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hasCustomPrompt="1"/>
          </p:nvPr>
        </p:nvSpPr>
        <p:spPr>
          <a:xfrm>
            <a:off x="304800" y="731520"/>
            <a:ext cx="8540496" cy="461665"/>
          </a:xfrm>
          <a:prstGeom prst="rect">
            <a:avLst/>
          </a:prstGeom>
        </p:spPr>
        <p:txBody>
          <a:bodyPr tIns="45720" bIns="45720" anchor="ctr">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smtClean="0"/>
              <a:t>Sub Heading</a:t>
            </a:r>
            <a:endParaRPr lang="en-US" dirty="0"/>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smtClean="0"/>
              <a:t>Heading</a:t>
            </a:r>
            <a:endParaRPr lang="en-US" dirty="0"/>
          </a:p>
        </p:txBody>
      </p:sp>
    </p:spTree>
    <p:extLst>
      <p:ext uri="{BB962C8B-B14F-4D97-AF65-F5344CB8AC3E}">
        <p14:creationId xmlns:p14="http://schemas.microsoft.com/office/powerpoint/2010/main" val="30912734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a:solidFill>
                  <a:srgbClr val="5B6770"/>
                </a:solidFill>
                <a:latin typeface="Arial" panose="020B0604020202020204" pitchFamily="34" charset="0"/>
                <a:cs typeface="Arial" panose="020B0604020202020204" pitchFamily="34" charset="0"/>
              </a:defRPr>
            </a:lvl3pPr>
            <a:lvl4pPr>
              <a:lnSpc>
                <a:spcPct val="100000"/>
              </a:lnSpc>
              <a:spcBef>
                <a:spcPts val="1800"/>
              </a:spcBef>
              <a:defRPr>
                <a:solidFill>
                  <a:srgbClr val="5B6770"/>
                </a:solidFill>
                <a:latin typeface="Arial" panose="020B0604020202020204" pitchFamily="34" charset="0"/>
                <a:cs typeface="Arial" panose="020B0604020202020204" pitchFamily="34" charset="0"/>
              </a:defRPr>
            </a:lvl4pPr>
            <a:lvl5pPr>
              <a:lnSpc>
                <a:spcPct val="100000"/>
              </a:lnSpc>
              <a:spcBef>
                <a:spcPts val="1800"/>
              </a:spcBef>
              <a:defRPr>
                <a:solidFill>
                  <a:srgbClr val="5B677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hasCustomPrompt="1"/>
          </p:nvPr>
        </p:nvSpPr>
        <p:spPr>
          <a:xfrm>
            <a:off x="304800" y="731520"/>
            <a:ext cx="8540496" cy="461665"/>
          </a:xfrm>
          <a:prstGeom prst="rect">
            <a:avLst/>
          </a:prstGeom>
        </p:spPr>
        <p:txBody>
          <a:bodyPr tIns="45720" bIns="45720" anchor="ctr">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smtClean="0"/>
              <a:t>Sub Heading</a:t>
            </a:r>
            <a:endParaRPr lang="en-US" dirty="0"/>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smtClean="0"/>
              <a:t>Heading</a:t>
            </a:r>
            <a:endParaRPr lang="en-US" dirty="0"/>
          </a:p>
        </p:txBody>
      </p:sp>
    </p:spTree>
    <p:extLst>
      <p:ext uri="{BB962C8B-B14F-4D97-AF65-F5344CB8AC3E}">
        <p14:creationId xmlns:p14="http://schemas.microsoft.com/office/powerpoint/2010/main" val="1494967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181600" cy="3416320"/>
          </a:xfrm>
          <a:prstGeom prst="rect">
            <a:avLst/>
          </a:prstGeom>
          <a:noFill/>
        </p:spPr>
        <p:txBody>
          <a:bodyPr wrap="square" rtlCol="0">
            <a:spAutoFit/>
          </a:bodyPr>
          <a:lstStyle/>
          <a:p>
            <a:r>
              <a:rPr lang="en-US" sz="2400" b="1" dirty="0" smtClean="0">
                <a:solidFill>
                  <a:schemeClr val="tx2"/>
                </a:solidFill>
              </a:rPr>
              <a:t>Markets and Reliability: Operating Reserve and Reliability Deployment Price Adders</a:t>
            </a:r>
            <a:endParaRPr lang="en-US" sz="2400" b="1" dirty="0">
              <a:solidFill>
                <a:schemeClr val="tx2"/>
              </a:solidFill>
            </a:endParaRPr>
          </a:p>
          <a:p>
            <a:endParaRPr lang="en-US" dirty="0" smtClean="0">
              <a:solidFill>
                <a:schemeClr val="tx2"/>
              </a:solidFill>
            </a:endParaRPr>
          </a:p>
          <a:p>
            <a:endParaRPr lang="en-US" dirty="0" smtClean="0">
              <a:solidFill>
                <a:schemeClr val="tx2"/>
              </a:solidFill>
            </a:endParaRPr>
          </a:p>
          <a:p>
            <a:endParaRPr lang="en-US" dirty="0">
              <a:solidFill>
                <a:schemeClr val="tx2"/>
              </a:solidFill>
            </a:endParaRPr>
          </a:p>
          <a:p>
            <a:r>
              <a:rPr lang="en-US" i="1" dirty="0" smtClean="0">
                <a:solidFill>
                  <a:schemeClr val="tx2"/>
                </a:solidFill>
              </a:rPr>
              <a:t>David Maggio and Kevin Hanson</a:t>
            </a:r>
          </a:p>
          <a:p>
            <a:r>
              <a:rPr lang="en-US" dirty="0" smtClean="0">
                <a:solidFill>
                  <a:schemeClr val="tx2"/>
                </a:solidFill>
              </a:rPr>
              <a:t>Market Analysis and Validation</a:t>
            </a:r>
            <a:endParaRPr lang="en-US" dirty="0">
              <a:solidFill>
                <a:schemeClr val="tx2"/>
              </a:solidFill>
            </a:endParaRPr>
          </a:p>
          <a:p>
            <a:endParaRPr lang="en-US" dirty="0" smtClean="0">
              <a:solidFill>
                <a:schemeClr val="tx2"/>
              </a:solidFill>
            </a:endParaRPr>
          </a:p>
          <a:p>
            <a:r>
              <a:rPr lang="en-US" dirty="0" smtClean="0">
                <a:solidFill>
                  <a:schemeClr val="tx2"/>
                </a:solidFill>
              </a:rPr>
              <a:t>ERCOT Public</a:t>
            </a:r>
            <a:endParaRPr lang="en-US" dirty="0">
              <a:solidFill>
                <a:schemeClr val="tx2"/>
              </a:solidFill>
            </a:endParaRPr>
          </a:p>
          <a:p>
            <a:r>
              <a:rPr lang="en-US" dirty="0" smtClean="0">
                <a:solidFill>
                  <a:schemeClr val="tx2"/>
                </a:solidFill>
              </a:rPr>
              <a:t>2018 ERCOT Operator Training Seminar</a:t>
            </a:r>
            <a:endParaRPr lang="en-US" dirty="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 Pricing</a:t>
            </a:r>
            <a:endParaRPr lang="en-US" dirty="0"/>
          </a:p>
        </p:txBody>
      </p:sp>
      <p:sp>
        <p:nvSpPr>
          <p:cNvPr id="3" name="Content Placeholder 2"/>
          <p:cNvSpPr>
            <a:spLocks noGrp="1"/>
          </p:cNvSpPr>
          <p:nvPr>
            <p:ph idx="1"/>
          </p:nvPr>
        </p:nvSpPr>
        <p:spPr>
          <a:xfrm>
            <a:off x="322219" y="914399"/>
            <a:ext cx="8534400" cy="1828800"/>
          </a:xfrm>
        </p:spPr>
        <p:txBody>
          <a:bodyPr/>
          <a:lstStyle/>
          <a:p>
            <a:pPr marL="0" indent="0">
              <a:buNone/>
            </a:pPr>
            <a:r>
              <a:rPr lang="en-US" b="1" dirty="0" smtClean="0">
                <a:solidFill>
                  <a:schemeClr val="accent1"/>
                </a:solidFill>
              </a:rPr>
              <a:t>ERCOT is an energy-only market</a:t>
            </a:r>
            <a:endParaRPr lang="en-US" b="1" dirty="0">
              <a:solidFill>
                <a:schemeClr val="accent1"/>
              </a:solidFill>
            </a:endParaRPr>
          </a:p>
          <a:p>
            <a:pPr marL="0" indent="0">
              <a:buNone/>
            </a:pPr>
            <a:r>
              <a:rPr lang="en-US" dirty="0" smtClean="0"/>
              <a:t>Energy pricing must support an appropriate level of investment in Resources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
        <p:nvSpPr>
          <p:cNvPr id="12" name="TextBox 11"/>
          <p:cNvSpPr txBox="1"/>
          <p:nvPr/>
        </p:nvSpPr>
        <p:spPr>
          <a:xfrm>
            <a:off x="239434" y="2339914"/>
            <a:ext cx="4441488"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When operating reserves are low, the probability of having a scarcity </a:t>
            </a:r>
            <a:r>
              <a:rPr lang="en-US" sz="2000" dirty="0" smtClean="0">
                <a:solidFill>
                  <a:schemeClr val="tx2"/>
                </a:solidFill>
              </a:rPr>
              <a:t>event </a:t>
            </a:r>
            <a:r>
              <a:rPr lang="en-US" sz="2000" dirty="0">
                <a:solidFill>
                  <a:schemeClr val="tx2"/>
                </a:solidFill>
              </a:rPr>
              <a:t>increases.</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If the scarcity event is severe, ERCOT may </a:t>
            </a:r>
            <a:r>
              <a:rPr lang="en-US" sz="2000" dirty="0" smtClean="0">
                <a:solidFill>
                  <a:schemeClr val="tx2"/>
                </a:solidFill>
              </a:rPr>
              <a:t>need to </a:t>
            </a:r>
            <a:r>
              <a:rPr lang="en-US" sz="2000" dirty="0">
                <a:solidFill>
                  <a:schemeClr val="tx2"/>
                </a:solidFill>
              </a:rPr>
              <a:t>shed load.</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S</a:t>
            </a:r>
            <a:r>
              <a:rPr lang="en-US" sz="2000" dirty="0" smtClean="0">
                <a:solidFill>
                  <a:schemeClr val="tx2"/>
                </a:solidFill>
              </a:rPr>
              <a:t>ystem </a:t>
            </a:r>
            <a:r>
              <a:rPr lang="en-US" sz="2000" dirty="0">
                <a:solidFill>
                  <a:schemeClr val="tx2"/>
                </a:solidFill>
              </a:rPr>
              <a:t>prices </a:t>
            </a:r>
            <a:r>
              <a:rPr lang="en-US" sz="2000" dirty="0" smtClean="0">
                <a:solidFill>
                  <a:schemeClr val="tx2"/>
                </a:solidFill>
              </a:rPr>
              <a:t>should reflect </a:t>
            </a:r>
            <a:r>
              <a:rPr lang="en-US" sz="2000" dirty="0">
                <a:solidFill>
                  <a:schemeClr val="tx2"/>
                </a:solidFill>
              </a:rPr>
              <a:t>the </a:t>
            </a:r>
            <a:r>
              <a:rPr lang="en-US" sz="2000" b="1" dirty="0">
                <a:solidFill>
                  <a:schemeClr val="tx2"/>
                </a:solidFill>
              </a:rPr>
              <a:t>value </a:t>
            </a:r>
            <a:r>
              <a:rPr lang="en-US" sz="2000" dirty="0">
                <a:solidFill>
                  <a:schemeClr val="tx2"/>
                </a:solidFill>
              </a:rPr>
              <a:t>of available reserves, since </a:t>
            </a:r>
            <a:r>
              <a:rPr lang="en-US" sz="2000" dirty="0" smtClean="0">
                <a:solidFill>
                  <a:schemeClr val="tx2"/>
                </a:solidFill>
              </a:rPr>
              <a:t>reserves </a:t>
            </a:r>
            <a:r>
              <a:rPr lang="en-US" sz="2000" dirty="0">
                <a:solidFill>
                  <a:schemeClr val="tx2"/>
                </a:solidFill>
              </a:rPr>
              <a:t>reduce the </a:t>
            </a:r>
            <a:r>
              <a:rPr lang="en-US" sz="2000" dirty="0" smtClean="0">
                <a:solidFill>
                  <a:schemeClr val="tx2"/>
                </a:solidFill>
              </a:rPr>
              <a:t>chance that </a:t>
            </a:r>
            <a:r>
              <a:rPr lang="en-US" sz="2000" dirty="0">
                <a:solidFill>
                  <a:schemeClr val="tx2"/>
                </a:solidFill>
              </a:rPr>
              <a:t>ERCOT will have to shed load.</a:t>
            </a:r>
          </a:p>
        </p:txBody>
      </p:sp>
      <p:grpSp>
        <p:nvGrpSpPr>
          <p:cNvPr id="13" name="Group 8"/>
          <p:cNvGrpSpPr>
            <a:grpSpLocks/>
          </p:cNvGrpSpPr>
          <p:nvPr/>
        </p:nvGrpSpPr>
        <p:grpSpPr bwMode="auto">
          <a:xfrm>
            <a:off x="5105400" y="2590800"/>
            <a:ext cx="3962400" cy="3048000"/>
            <a:chOff x="457200" y="1600200"/>
            <a:chExt cx="8305800" cy="4191001"/>
          </a:xfrm>
        </p:grpSpPr>
        <p:cxnSp>
          <p:nvCxnSpPr>
            <p:cNvPr id="14" name="Straight Connector 13"/>
            <p:cNvCxnSpPr/>
            <p:nvPr/>
          </p:nvCxnSpPr>
          <p:spPr bwMode="auto">
            <a:xfrm>
              <a:off x="493713" y="1600200"/>
              <a:ext cx="0" cy="4191001"/>
            </a:xfrm>
            <a:prstGeom prst="line">
              <a:avLst/>
            </a:prstGeom>
            <a:solidFill>
              <a:srgbClr val="FF0000">
                <a:alpha val="47000"/>
              </a:srgbClr>
            </a:solidFill>
            <a:ln w="76200" cap="flat" cmpd="sng" algn="ctr">
              <a:solidFill>
                <a:sysClr val="windowText" lastClr="000000">
                  <a:lumMod val="65000"/>
                  <a:lumOff val="35000"/>
                </a:sysClr>
              </a:solidFill>
              <a:prstDash val="solid"/>
              <a:round/>
              <a:headEnd type="none" w="med" len="med"/>
              <a:tailEnd type="none" w="med" len="med"/>
            </a:ln>
            <a:effectLst/>
          </p:spPr>
        </p:cxnSp>
        <p:cxnSp>
          <p:nvCxnSpPr>
            <p:cNvPr id="15" name="Straight Connector 14"/>
            <p:cNvCxnSpPr/>
            <p:nvPr/>
          </p:nvCxnSpPr>
          <p:spPr bwMode="auto">
            <a:xfrm>
              <a:off x="457200" y="5791200"/>
              <a:ext cx="8305800" cy="0"/>
            </a:xfrm>
            <a:prstGeom prst="line">
              <a:avLst/>
            </a:prstGeom>
            <a:solidFill>
              <a:srgbClr val="FF0000">
                <a:alpha val="47000"/>
              </a:srgbClr>
            </a:solidFill>
            <a:ln w="76200" cap="flat" cmpd="sng" algn="ctr">
              <a:solidFill>
                <a:sysClr val="windowText" lastClr="000000">
                  <a:lumMod val="65000"/>
                  <a:lumOff val="35000"/>
                </a:sysClr>
              </a:solidFill>
              <a:prstDash val="solid"/>
              <a:round/>
              <a:headEnd type="none" w="med" len="med"/>
              <a:tailEnd type="none" w="med" len="med"/>
            </a:ln>
            <a:effectLst/>
          </p:spPr>
        </p:cxnSp>
      </p:grpSp>
      <p:sp>
        <p:nvSpPr>
          <p:cNvPr id="19" name="TextBox 18"/>
          <p:cNvSpPr txBox="1"/>
          <p:nvPr/>
        </p:nvSpPr>
        <p:spPr bwMode="auto">
          <a:xfrm rot="16200000">
            <a:off x="3281918" y="3914743"/>
            <a:ext cx="3130985" cy="400110"/>
          </a:xfrm>
          <a:prstGeom prst="rect">
            <a:avLst/>
          </a:prstGeom>
          <a:noFill/>
          <a:ln w="9525" algn="ctr">
            <a:noFill/>
            <a:miter lim="800000"/>
            <a:headEnd/>
            <a:tailEnd/>
          </a:ln>
        </p:spPr>
        <p:txBody>
          <a:bodyPr wrap="none">
            <a:spAutoFit/>
          </a:bodyPr>
          <a:lstStyle/>
          <a:p>
            <a:pPr fontAlgn="auto">
              <a:spcBef>
                <a:spcPct val="50000"/>
              </a:spcBef>
              <a:spcAft>
                <a:spcPts val="0"/>
              </a:spcAft>
              <a:defRPr/>
            </a:pPr>
            <a:r>
              <a:rPr lang="en-US" sz="2000" b="1" baseline="0" dirty="0">
                <a:solidFill>
                  <a:schemeClr val="tx2"/>
                </a:solidFill>
                <a:latin typeface="Arial"/>
              </a:rPr>
              <a:t>Price of Energy </a:t>
            </a:r>
            <a:r>
              <a:rPr lang="en-US" sz="2000" b="1" baseline="0" dirty="0" smtClean="0">
                <a:solidFill>
                  <a:schemeClr val="tx2"/>
                </a:solidFill>
                <a:latin typeface="Arial"/>
              </a:rPr>
              <a:t>($/MWh)</a:t>
            </a:r>
            <a:endParaRPr lang="en-US" sz="2000" b="1" baseline="0" dirty="0">
              <a:solidFill>
                <a:schemeClr val="tx2"/>
              </a:solidFill>
              <a:latin typeface="Arial"/>
            </a:endParaRPr>
          </a:p>
        </p:txBody>
      </p:sp>
      <p:sp>
        <p:nvSpPr>
          <p:cNvPr id="20" name="TextBox 19"/>
          <p:cNvSpPr txBox="1"/>
          <p:nvPr/>
        </p:nvSpPr>
        <p:spPr bwMode="auto">
          <a:xfrm>
            <a:off x="6630595" y="5715557"/>
            <a:ext cx="777875" cy="400050"/>
          </a:xfrm>
          <a:prstGeom prst="rect">
            <a:avLst/>
          </a:prstGeom>
          <a:noFill/>
          <a:ln w="9525" algn="ctr">
            <a:noFill/>
            <a:miter lim="800000"/>
            <a:headEnd/>
            <a:tailEnd/>
          </a:ln>
        </p:spPr>
        <p:txBody>
          <a:bodyPr wrap="none">
            <a:spAutoFit/>
          </a:bodyPr>
          <a:lstStyle/>
          <a:p>
            <a:pPr fontAlgn="auto">
              <a:spcBef>
                <a:spcPct val="50000"/>
              </a:spcBef>
              <a:spcAft>
                <a:spcPts val="0"/>
              </a:spcAft>
              <a:defRPr/>
            </a:pPr>
            <a:r>
              <a:rPr lang="en-US" sz="2000" b="1" baseline="0" dirty="0">
                <a:solidFill>
                  <a:schemeClr val="tx2"/>
                </a:solidFill>
                <a:latin typeface="Arial"/>
              </a:rPr>
              <a:t>Time</a:t>
            </a:r>
          </a:p>
        </p:txBody>
      </p:sp>
      <p:sp>
        <p:nvSpPr>
          <p:cNvPr id="27" name="TextBox 26"/>
          <p:cNvSpPr txBox="1"/>
          <p:nvPr/>
        </p:nvSpPr>
        <p:spPr bwMode="auto">
          <a:xfrm>
            <a:off x="5672433" y="4069139"/>
            <a:ext cx="2845754" cy="1569660"/>
          </a:xfrm>
          <a:prstGeom prst="rect">
            <a:avLst/>
          </a:prstGeom>
          <a:noFill/>
          <a:ln w="9525" algn="ctr">
            <a:noFill/>
            <a:miter lim="800000"/>
            <a:headEnd/>
            <a:tailEnd/>
          </a:ln>
        </p:spPr>
        <p:txBody>
          <a:bodyPr wrap="square" rtlCol="0">
            <a:spAutoFit/>
          </a:bodyPr>
          <a:lstStyle/>
          <a:p>
            <a:pPr algn="ctr" fontAlgn="auto">
              <a:spcAft>
                <a:spcPts val="0"/>
              </a:spcAft>
            </a:pPr>
            <a:r>
              <a:rPr lang="en-US" sz="1600" i="0" baseline="0" dirty="0" smtClean="0">
                <a:solidFill>
                  <a:schemeClr val="accent1"/>
                </a:solidFill>
                <a:latin typeface="Arial"/>
              </a:rPr>
              <a:t>Security-</a:t>
            </a:r>
          </a:p>
          <a:p>
            <a:pPr algn="ctr" fontAlgn="auto">
              <a:spcAft>
                <a:spcPts val="0"/>
              </a:spcAft>
            </a:pPr>
            <a:r>
              <a:rPr lang="en-US" sz="1600" i="0" baseline="0" dirty="0" smtClean="0">
                <a:solidFill>
                  <a:schemeClr val="accent1"/>
                </a:solidFill>
                <a:latin typeface="Arial"/>
              </a:rPr>
              <a:t>Constrained </a:t>
            </a:r>
          </a:p>
          <a:p>
            <a:pPr algn="ctr" fontAlgn="auto">
              <a:spcAft>
                <a:spcPts val="0"/>
              </a:spcAft>
            </a:pPr>
            <a:r>
              <a:rPr lang="en-US" sz="1600" i="0" dirty="0" smtClean="0">
                <a:solidFill>
                  <a:schemeClr val="accent1"/>
                </a:solidFill>
                <a:latin typeface="Arial"/>
              </a:rPr>
              <a:t>Economic Dispatch</a:t>
            </a:r>
          </a:p>
          <a:p>
            <a:pPr algn="ctr" fontAlgn="auto">
              <a:spcAft>
                <a:spcPts val="0"/>
              </a:spcAft>
            </a:pPr>
            <a:r>
              <a:rPr lang="en-US" sz="1600" i="0" dirty="0" smtClean="0">
                <a:solidFill>
                  <a:schemeClr val="accent1"/>
                </a:solidFill>
                <a:latin typeface="Arial"/>
              </a:rPr>
              <a:t> (S</a:t>
            </a:r>
            <a:r>
              <a:rPr lang="en-US" sz="1600" i="0" baseline="0" dirty="0" smtClean="0">
                <a:solidFill>
                  <a:schemeClr val="accent1"/>
                </a:solidFill>
                <a:latin typeface="Arial"/>
              </a:rPr>
              <a:t>CED) can set </a:t>
            </a:r>
            <a:r>
              <a:rPr lang="en-US" sz="1600" dirty="0">
                <a:solidFill>
                  <a:schemeClr val="accent1"/>
                </a:solidFill>
                <a:latin typeface="Arial"/>
              </a:rPr>
              <a:t>s</a:t>
            </a:r>
            <a:r>
              <a:rPr lang="en-US" sz="1600" i="0" baseline="0" dirty="0" smtClean="0">
                <a:solidFill>
                  <a:schemeClr val="accent1"/>
                </a:solidFill>
                <a:latin typeface="Arial"/>
              </a:rPr>
              <a:t>carcity </a:t>
            </a:r>
            <a:r>
              <a:rPr lang="en-US" sz="1600" dirty="0" smtClean="0">
                <a:solidFill>
                  <a:schemeClr val="accent1"/>
                </a:solidFill>
                <a:latin typeface="Arial"/>
              </a:rPr>
              <a:t>p</a:t>
            </a:r>
            <a:r>
              <a:rPr lang="en-US" sz="1600" i="0" baseline="0" dirty="0" smtClean="0">
                <a:solidFill>
                  <a:schemeClr val="accent1"/>
                </a:solidFill>
                <a:latin typeface="Arial"/>
              </a:rPr>
              <a:t>rices under the right conditions</a:t>
            </a:r>
          </a:p>
        </p:txBody>
      </p:sp>
      <p:sp>
        <p:nvSpPr>
          <p:cNvPr id="28" name="TextBox 27"/>
          <p:cNvSpPr txBox="1"/>
          <p:nvPr/>
        </p:nvSpPr>
        <p:spPr bwMode="auto">
          <a:xfrm>
            <a:off x="5271695" y="2896346"/>
            <a:ext cx="3737324" cy="338554"/>
          </a:xfrm>
          <a:prstGeom prst="rect">
            <a:avLst/>
          </a:prstGeom>
          <a:noFill/>
          <a:ln w="9525" algn="ctr">
            <a:noFill/>
            <a:miter lim="800000"/>
            <a:headEnd/>
            <a:tailEnd/>
          </a:ln>
        </p:spPr>
        <p:txBody>
          <a:bodyPr wrap="square" rtlCol="0">
            <a:spAutoFit/>
          </a:bodyPr>
          <a:lstStyle/>
          <a:p>
            <a:pPr algn="ctr" fontAlgn="auto">
              <a:spcBef>
                <a:spcPct val="50000"/>
              </a:spcBef>
              <a:spcAft>
                <a:spcPts val="0"/>
              </a:spcAft>
            </a:pPr>
            <a:r>
              <a:rPr lang="en-US" sz="1600" dirty="0" smtClean="0">
                <a:solidFill>
                  <a:schemeClr val="accent3"/>
                </a:solidFill>
                <a:latin typeface="Arial"/>
              </a:rPr>
              <a:t>System-Wide Offer Cap (SWCAP)</a:t>
            </a:r>
            <a:endParaRPr lang="en-US" sz="1600" i="0" baseline="0" dirty="0" smtClean="0">
              <a:solidFill>
                <a:schemeClr val="accent3"/>
              </a:solidFill>
              <a:latin typeface="Arial"/>
            </a:endParaRPr>
          </a:p>
        </p:txBody>
      </p:sp>
      <p:sp>
        <p:nvSpPr>
          <p:cNvPr id="31" name="Freeform 30"/>
          <p:cNvSpPr/>
          <p:nvPr/>
        </p:nvSpPr>
        <p:spPr>
          <a:xfrm>
            <a:off x="5270500" y="3286856"/>
            <a:ext cx="3594100" cy="2199544"/>
          </a:xfrm>
          <a:custGeom>
            <a:avLst/>
            <a:gdLst>
              <a:gd name="connsiteX0" fmla="*/ 0 w 3594100"/>
              <a:gd name="connsiteY0" fmla="*/ 2174144 h 2199544"/>
              <a:gd name="connsiteX1" fmla="*/ 457200 w 3594100"/>
              <a:gd name="connsiteY1" fmla="*/ 2110644 h 2199544"/>
              <a:gd name="connsiteX2" fmla="*/ 698500 w 3594100"/>
              <a:gd name="connsiteY2" fmla="*/ 1729644 h 2199544"/>
              <a:gd name="connsiteX3" fmla="*/ 1079500 w 3594100"/>
              <a:gd name="connsiteY3" fmla="*/ 421544 h 2199544"/>
              <a:gd name="connsiteX4" fmla="*/ 1193800 w 3594100"/>
              <a:gd name="connsiteY4" fmla="*/ 129444 h 2199544"/>
              <a:gd name="connsiteX5" fmla="*/ 1308100 w 3594100"/>
              <a:gd name="connsiteY5" fmla="*/ 40544 h 2199544"/>
              <a:gd name="connsiteX6" fmla="*/ 1358900 w 3594100"/>
              <a:gd name="connsiteY6" fmla="*/ 15144 h 2199544"/>
              <a:gd name="connsiteX7" fmla="*/ 1714500 w 3594100"/>
              <a:gd name="connsiteY7" fmla="*/ 2444 h 2199544"/>
              <a:gd name="connsiteX8" fmla="*/ 2070100 w 3594100"/>
              <a:gd name="connsiteY8" fmla="*/ 2444 h 2199544"/>
              <a:gd name="connsiteX9" fmla="*/ 2197100 w 3594100"/>
              <a:gd name="connsiteY9" fmla="*/ 27844 h 2199544"/>
              <a:gd name="connsiteX10" fmla="*/ 2286000 w 3594100"/>
              <a:gd name="connsiteY10" fmla="*/ 104044 h 2199544"/>
              <a:gd name="connsiteX11" fmla="*/ 2349500 w 3594100"/>
              <a:gd name="connsiteY11" fmla="*/ 231044 h 2199544"/>
              <a:gd name="connsiteX12" fmla="*/ 2768600 w 3594100"/>
              <a:gd name="connsiteY12" fmla="*/ 1247044 h 2199544"/>
              <a:gd name="connsiteX13" fmla="*/ 3175000 w 3594100"/>
              <a:gd name="connsiteY13" fmla="*/ 1920144 h 2199544"/>
              <a:gd name="connsiteX14" fmla="*/ 3594100 w 3594100"/>
              <a:gd name="connsiteY14" fmla="*/ 2199544 h 219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100" h="2199544">
                <a:moveTo>
                  <a:pt x="0" y="2174144"/>
                </a:moveTo>
                <a:cubicBezTo>
                  <a:pt x="170391" y="2179435"/>
                  <a:pt x="340783" y="2184727"/>
                  <a:pt x="457200" y="2110644"/>
                </a:cubicBezTo>
                <a:cubicBezTo>
                  <a:pt x="573617" y="2036561"/>
                  <a:pt x="594783" y="2011161"/>
                  <a:pt x="698500" y="1729644"/>
                </a:cubicBezTo>
                <a:cubicBezTo>
                  <a:pt x="802217" y="1448127"/>
                  <a:pt x="996950" y="688244"/>
                  <a:pt x="1079500" y="421544"/>
                </a:cubicBezTo>
                <a:cubicBezTo>
                  <a:pt x="1162050" y="154844"/>
                  <a:pt x="1155700" y="192944"/>
                  <a:pt x="1193800" y="129444"/>
                </a:cubicBezTo>
                <a:cubicBezTo>
                  <a:pt x="1231900" y="65944"/>
                  <a:pt x="1280583" y="59594"/>
                  <a:pt x="1308100" y="40544"/>
                </a:cubicBezTo>
                <a:cubicBezTo>
                  <a:pt x="1335617" y="21494"/>
                  <a:pt x="1291167" y="21494"/>
                  <a:pt x="1358900" y="15144"/>
                </a:cubicBezTo>
                <a:cubicBezTo>
                  <a:pt x="1426633" y="8794"/>
                  <a:pt x="1595967" y="4561"/>
                  <a:pt x="1714500" y="2444"/>
                </a:cubicBezTo>
                <a:cubicBezTo>
                  <a:pt x="1833033" y="327"/>
                  <a:pt x="1989667" y="-1789"/>
                  <a:pt x="2070100" y="2444"/>
                </a:cubicBezTo>
                <a:cubicBezTo>
                  <a:pt x="2150533" y="6677"/>
                  <a:pt x="2161117" y="10911"/>
                  <a:pt x="2197100" y="27844"/>
                </a:cubicBezTo>
                <a:cubicBezTo>
                  <a:pt x="2233083" y="44777"/>
                  <a:pt x="2260600" y="70177"/>
                  <a:pt x="2286000" y="104044"/>
                </a:cubicBezTo>
                <a:cubicBezTo>
                  <a:pt x="2311400" y="137911"/>
                  <a:pt x="2269067" y="40544"/>
                  <a:pt x="2349500" y="231044"/>
                </a:cubicBezTo>
                <a:cubicBezTo>
                  <a:pt x="2429933" y="421544"/>
                  <a:pt x="2631017" y="965527"/>
                  <a:pt x="2768600" y="1247044"/>
                </a:cubicBezTo>
                <a:cubicBezTo>
                  <a:pt x="2906183" y="1528561"/>
                  <a:pt x="3037417" y="1761394"/>
                  <a:pt x="3175000" y="1920144"/>
                </a:cubicBezTo>
                <a:cubicBezTo>
                  <a:pt x="3312583" y="2078894"/>
                  <a:pt x="3453341" y="2139219"/>
                  <a:pt x="3594100" y="2199544"/>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122819" y="3276600"/>
            <a:ext cx="3868781" cy="0"/>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384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Operating Reserves</a:t>
            </a:r>
            <a:endParaRPr lang="en-US" dirty="0"/>
          </a:p>
        </p:txBody>
      </p:sp>
      <p:sp>
        <p:nvSpPr>
          <p:cNvPr id="3" name="Content Placeholder 2"/>
          <p:cNvSpPr>
            <a:spLocks noGrp="1"/>
          </p:cNvSpPr>
          <p:nvPr>
            <p:ph idx="1"/>
          </p:nvPr>
        </p:nvSpPr>
        <p:spPr>
          <a:xfrm>
            <a:off x="304800" y="990600"/>
            <a:ext cx="8534400" cy="5052221"/>
          </a:xfrm>
        </p:spPr>
        <p:txBody>
          <a:bodyPr/>
          <a:lstStyle/>
          <a:p>
            <a:r>
              <a:rPr lang="en-US" sz="2200" dirty="0" smtClean="0">
                <a:solidFill>
                  <a:schemeClr val="accent2"/>
                </a:solidFill>
              </a:rPr>
              <a:t>In the early years of the Nodal Market, higher prices during times of scarcity had to be driven by higher priced Energy Offer Curves. </a:t>
            </a:r>
          </a:p>
          <a:p>
            <a:endParaRPr lang="en-US" sz="2200" dirty="0">
              <a:solidFill>
                <a:schemeClr val="accent2"/>
              </a:solidFill>
            </a:endParaRPr>
          </a:p>
          <a:p>
            <a:r>
              <a:rPr lang="en-US" sz="2200" dirty="0" smtClean="0">
                <a:solidFill>
                  <a:schemeClr val="accent2"/>
                </a:solidFill>
              </a:rPr>
              <a:t>This dependency on higher priced Energy Offer Curves can fail to recognize the value that diminishing real-time reserves provide in avoiding potential load-shedding events on the system.	</a:t>
            </a:r>
            <a:endParaRPr lang="en-US" sz="2200" dirty="0">
              <a:solidFill>
                <a:schemeClr val="accent2"/>
              </a:solidFill>
            </a:endParaRPr>
          </a:p>
          <a:p>
            <a:pPr lvl="1"/>
            <a:r>
              <a:rPr lang="en-US" sz="2000" dirty="0" smtClean="0">
                <a:solidFill>
                  <a:schemeClr val="accent2"/>
                </a:solidFill>
              </a:rPr>
              <a:t>RTORPA </a:t>
            </a:r>
            <a:r>
              <a:rPr lang="en-US" sz="2000" dirty="0">
                <a:solidFill>
                  <a:schemeClr val="accent2"/>
                </a:solidFill>
              </a:rPr>
              <a:t>and </a:t>
            </a:r>
            <a:r>
              <a:rPr lang="en-US" sz="2000" dirty="0" smtClean="0">
                <a:solidFill>
                  <a:schemeClr val="accent2"/>
                </a:solidFill>
              </a:rPr>
              <a:t>RTOFFPA are intended to better represent this value of the real-time reserves.</a:t>
            </a:r>
          </a:p>
          <a:p>
            <a:endParaRPr lang="en-US" sz="2200" dirty="0">
              <a:solidFill>
                <a:schemeClr val="accent2"/>
              </a:solidFill>
            </a:endParaRPr>
          </a:p>
          <a:p>
            <a:r>
              <a:rPr lang="en-US" sz="2200" dirty="0" smtClean="0">
                <a:solidFill>
                  <a:schemeClr val="accent2"/>
                </a:solidFill>
              </a:rPr>
              <a:t>After the addition of RTORPA, energy prices approximate the outcome of real-time energy and AS co-optimization.</a:t>
            </a:r>
            <a:endParaRPr lang="en-US" sz="2200" dirty="0">
              <a:solidFill>
                <a:schemeClr val="accent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2633444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Operating Reserves</a:t>
            </a:r>
            <a:endParaRPr lang="en-US" dirty="0"/>
          </a:p>
        </p:txBody>
      </p:sp>
      <p:sp>
        <p:nvSpPr>
          <p:cNvPr id="3" name="Content Placeholder 2"/>
          <p:cNvSpPr>
            <a:spLocks noGrp="1"/>
          </p:cNvSpPr>
          <p:nvPr>
            <p:ph idx="1"/>
          </p:nvPr>
        </p:nvSpPr>
        <p:spPr>
          <a:xfrm>
            <a:off x="252845" y="1143001"/>
            <a:ext cx="8534400" cy="838200"/>
          </a:xfrm>
        </p:spPr>
        <p:txBody>
          <a:bodyPr/>
          <a:lstStyle/>
          <a:p>
            <a:r>
              <a:rPr lang="en-US" dirty="0" smtClean="0"/>
              <a:t>The overall goal is to improve scarcity pricing</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grpSp>
        <p:nvGrpSpPr>
          <p:cNvPr id="16" name="Group 8"/>
          <p:cNvGrpSpPr>
            <a:grpSpLocks/>
          </p:cNvGrpSpPr>
          <p:nvPr/>
        </p:nvGrpSpPr>
        <p:grpSpPr bwMode="auto">
          <a:xfrm>
            <a:off x="957641" y="1981201"/>
            <a:ext cx="7898977" cy="3734356"/>
            <a:chOff x="457200" y="1600200"/>
            <a:chExt cx="8305800" cy="4191001"/>
          </a:xfrm>
        </p:grpSpPr>
        <p:cxnSp>
          <p:nvCxnSpPr>
            <p:cNvPr id="17" name="Straight Connector 16"/>
            <p:cNvCxnSpPr/>
            <p:nvPr/>
          </p:nvCxnSpPr>
          <p:spPr bwMode="auto">
            <a:xfrm>
              <a:off x="493713" y="1600200"/>
              <a:ext cx="0" cy="4191001"/>
            </a:xfrm>
            <a:prstGeom prst="line">
              <a:avLst/>
            </a:prstGeom>
            <a:solidFill>
              <a:srgbClr val="FF0000">
                <a:alpha val="47000"/>
              </a:srgbClr>
            </a:solidFill>
            <a:ln w="76200" cap="flat" cmpd="sng" algn="ctr">
              <a:solidFill>
                <a:sysClr val="windowText" lastClr="000000">
                  <a:lumMod val="65000"/>
                  <a:lumOff val="35000"/>
                </a:sysClr>
              </a:solidFill>
              <a:prstDash val="solid"/>
              <a:round/>
              <a:headEnd type="none" w="med" len="med"/>
              <a:tailEnd type="none" w="med" len="med"/>
            </a:ln>
            <a:effectLst/>
          </p:spPr>
        </p:cxnSp>
        <p:cxnSp>
          <p:nvCxnSpPr>
            <p:cNvPr id="18" name="Straight Connector 17"/>
            <p:cNvCxnSpPr/>
            <p:nvPr/>
          </p:nvCxnSpPr>
          <p:spPr bwMode="auto">
            <a:xfrm>
              <a:off x="457200" y="5791200"/>
              <a:ext cx="8305800" cy="0"/>
            </a:xfrm>
            <a:prstGeom prst="line">
              <a:avLst/>
            </a:prstGeom>
            <a:solidFill>
              <a:srgbClr val="FF0000">
                <a:alpha val="47000"/>
              </a:srgbClr>
            </a:solidFill>
            <a:ln w="76200" cap="flat" cmpd="sng" algn="ctr">
              <a:solidFill>
                <a:sysClr val="windowText" lastClr="000000">
                  <a:lumMod val="65000"/>
                  <a:lumOff val="35000"/>
                </a:sysClr>
              </a:solidFill>
              <a:prstDash val="solid"/>
              <a:round/>
              <a:headEnd type="none" w="med" len="med"/>
              <a:tailEnd type="none" w="med" len="med"/>
            </a:ln>
            <a:effectLst/>
          </p:spPr>
        </p:cxnSp>
      </p:grpSp>
      <p:sp>
        <p:nvSpPr>
          <p:cNvPr id="19" name="TextBox 18"/>
          <p:cNvSpPr txBox="1"/>
          <p:nvPr/>
        </p:nvSpPr>
        <p:spPr bwMode="auto">
          <a:xfrm rot="16200000">
            <a:off x="-1019703" y="3577532"/>
            <a:ext cx="3201517" cy="400110"/>
          </a:xfrm>
          <a:prstGeom prst="rect">
            <a:avLst/>
          </a:prstGeom>
          <a:noFill/>
          <a:ln w="9525" algn="ctr">
            <a:noFill/>
            <a:miter lim="800000"/>
            <a:headEnd/>
            <a:tailEnd/>
          </a:ln>
        </p:spPr>
        <p:txBody>
          <a:bodyPr wrap="none">
            <a:spAutoFit/>
          </a:bodyPr>
          <a:lstStyle/>
          <a:p>
            <a:pPr fontAlgn="auto">
              <a:spcBef>
                <a:spcPct val="50000"/>
              </a:spcBef>
              <a:spcAft>
                <a:spcPts val="0"/>
              </a:spcAft>
              <a:defRPr/>
            </a:pPr>
            <a:r>
              <a:rPr lang="en-US" sz="2000" b="1" baseline="0" dirty="0">
                <a:solidFill>
                  <a:schemeClr val="tx2"/>
                </a:solidFill>
                <a:latin typeface="Arial"/>
              </a:rPr>
              <a:t>Price of Energy </a:t>
            </a:r>
            <a:r>
              <a:rPr lang="en-US" sz="2000" b="1" baseline="0" dirty="0" smtClean="0">
                <a:solidFill>
                  <a:schemeClr val="tx2"/>
                </a:solidFill>
                <a:latin typeface="Arial"/>
              </a:rPr>
              <a:t>($ MWh)</a:t>
            </a:r>
            <a:endParaRPr lang="en-US" sz="2000" b="1" baseline="0" dirty="0">
              <a:solidFill>
                <a:schemeClr val="tx2"/>
              </a:solidFill>
              <a:latin typeface="Arial"/>
            </a:endParaRPr>
          </a:p>
        </p:txBody>
      </p:sp>
      <p:sp>
        <p:nvSpPr>
          <p:cNvPr id="20" name="TextBox 19"/>
          <p:cNvSpPr txBox="1"/>
          <p:nvPr/>
        </p:nvSpPr>
        <p:spPr bwMode="auto">
          <a:xfrm>
            <a:off x="4221162" y="5757257"/>
            <a:ext cx="777875" cy="400050"/>
          </a:xfrm>
          <a:prstGeom prst="rect">
            <a:avLst/>
          </a:prstGeom>
          <a:noFill/>
          <a:ln w="9525" algn="ctr">
            <a:noFill/>
            <a:miter lim="800000"/>
            <a:headEnd/>
            <a:tailEnd/>
          </a:ln>
        </p:spPr>
        <p:txBody>
          <a:bodyPr wrap="none">
            <a:spAutoFit/>
          </a:bodyPr>
          <a:lstStyle/>
          <a:p>
            <a:pPr fontAlgn="auto">
              <a:spcBef>
                <a:spcPct val="50000"/>
              </a:spcBef>
              <a:spcAft>
                <a:spcPts val="0"/>
              </a:spcAft>
              <a:defRPr/>
            </a:pPr>
            <a:r>
              <a:rPr lang="en-US" sz="2000" b="1" baseline="0" dirty="0">
                <a:solidFill>
                  <a:schemeClr val="tx2"/>
                </a:solidFill>
                <a:latin typeface="Arial"/>
              </a:rPr>
              <a:t>Time</a:t>
            </a:r>
          </a:p>
        </p:txBody>
      </p:sp>
      <p:sp>
        <p:nvSpPr>
          <p:cNvPr id="21" name="TextBox 20"/>
          <p:cNvSpPr txBox="1"/>
          <p:nvPr/>
        </p:nvSpPr>
        <p:spPr bwMode="auto">
          <a:xfrm>
            <a:off x="3675037" y="3636658"/>
            <a:ext cx="2538312" cy="1323439"/>
          </a:xfrm>
          <a:prstGeom prst="rect">
            <a:avLst/>
          </a:prstGeom>
          <a:noFill/>
          <a:ln w="9525" algn="ctr">
            <a:noFill/>
            <a:miter lim="800000"/>
            <a:headEnd/>
            <a:tailEnd/>
          </a:ln>
        </p:spPr>
        <p:txBody>
          <a:bodyPr wrap="square" rtlCol="0">
            <a:spAutoFit/>
          </a:bodyPr>
          <a:lstStyle/>
          <a:p>
            <a:pPr algn="ctr" fontAlgn="auto">
              <a:spcBef>
                <a:spcPct val="50000"/>
              </a:spcBef>
              <a:spcAft>
                <a:spcPts val="0"/>
              </a:spcAft>
            </a:pPr>
            <a:r>
              <a:rPr lang="en-US" sz="2000" i="0" baseline="0" dirty="0" smtClean="0">
                <a:solidFill>
                  <a:schemeClr val="accent1"/>
                </a:solidFill>
                <a:latin typeface="Arial"/>
              </a:rPr>
              <a:t>SCED can </a:t>
            </a:r>
            <a:br>
              <a:rPr lang="en-US" sz="2000" i="0" baseline="0" dirty="0" smtClean="0">
                <a:solidFill>
                  <a:schemeClr val="accent1"/>
                </a:solidFill>
                <a:latin typeface="Arial"/>
              </a:rPr>
            </a:br>
            <a:r>
              <a:rPr lang="en-US" sz="2000" i="0" baseline="0" dirty="0" smtClean="0">
                <a:solidFill>
                  <a:schemeClr val="accent1"/>
                </a:solidFill>
                <a:latin typeface="Arial"/>
              </a:rPr>
              <a:t>set scarcity </a:t>
            </a:r>
            <a:r>
              <a:rPr lang="en-US" sz="2000" dirty="0" smtClean="0">
                <a:solidFill>
                  <a:schemeClr val="accent1"/>
                </a:solidFill>
                <a:latin typeface="Arial"/>
              </a:rPr>
              <a:t>p</a:t>
            </a:r>
            <a:r>
              <a:rPr lang="en-US" sz="2000" i="0" baseline="0" dirty="0" smtClean="0">
                <a:solidFill>
                  <a:schemeClr val="accent1"/>
                </a:solidFill>
                <a:latin typeface="Arial"/>
              </a:rPr>
              <a:t>rices </a:t>
            </a:r>
            <a:br>
              <a:rPr lang="en-US" sz="2000" i="0" baseline="0" dirty="0" smtClean="0">
                <a:solidFill>
                  <a:schemeClr val="accent1"/>
                </a:solidFill>
                <a:latin typeface="Arial"/>
              </a:rPr>
            </a:br>
            <a:r>
              <a:rPr lang="en-US" sz="2000" i="0" baseline="0" dirty="0" smtClean="0">
                <a:solidFill>
                  <a:schemeClr val="accent1"/>
                </a:solidFill>
                <a:latin typeface="Arial"/>
              </a:rPr>
              <a:t>under the right conditions</a:t>
            </a:r>
          </a:p>
        </p:txBody>
      </p:sp>
      <p:sp>
        <p:nvSpPr>
          <p:cNvPr id="22" name="TextBox 21"/>
          <p:cNvSpPr txBox="1"/>
          <p:nvPr/>
        </p:nvSpPr>
        <p:spPr bwMode="auto">
          <a:xfrm>
            <a:off x="2503424" y="1676400"/>
            <a:ext cx="5105400" cy="861774"/>
          </a:xfrm>
          <a:prstGeom prst="rect">
            <a:avLst/>
          </a:prstGeom>
          <a:noFill/>
          <a:ln w="9525" algn="ctr">
            <a:noFill/>
            <a:miter lim="800000"/>
            <a:headEnd/>
            <a:tailEnd/>
          </a:ln>
        </p:spPr>
        <p:txBody>
          <a:bodyPr wrap="square" rtlCol="0">
            <a:spAutoFit/>
          </a:bodyPr>
          <a:lstStyle/>
          <a:p>
            <a:pPr algn="ctr" fontAlgn="auto">
              <a:spcBef>
                <a:spcPct val="50000"/>
              </a:spcBef>
              <a:spcAft>
                <a:spcPts val="0"/>
              </a:spcAft>
            </a:pPr>
            <a:r>
              <a:rPr lang="en-US" sz="2000" dirty="0" smtClean="0">
                <a:solidFill>
                  <a:schemeClr val="accent3"/>
                </a:solidFill>
                <a:latin typeface="Arial"/>
              </a:rPr>
              <a:t>System-Wide Offer Cap (SWCAP) = </a:t>
            </a:r>
          </a:p>
          <a:p>
            <a:pPr algn="ctr" fontAlgn="auto">
              <a:spcBef>
                <a:spcPct val="50000"/>
              </a:spcBef>
              <a:spcAft>
                <a:spcPts val="0"/>
              </a:spcAft>
            </a:pPr>
            <a:r>
              <a:rPr lang="en-US" sz="2000" dirty="0" smtClean="0">
                <a:solidFill>
                  <a:schemeClr val="accent3"/>
                </a:solidFill>
                <a:latin typeface="Arial"/>
              </a:rPr>
              <a:t>Value of Lost Load (VOLL)</a:t>
            </a:r>
            <a:endParaRPr lang="en-US" sz="2000" i="0" baseline="0" dirty="0" smtClean="0">
              <a:solidFill>
                <a:schemeClr val="accent3"/>
              </a:solidFill>
              <a:latin typeface="Arial"/>
            </a:endParaRPr>
          </a:p>
        </p:txBody>
      </p:sp>
      <p:sp>
        <p:nvSpPr>
          <p:cNvPr id="24" name="Freeform 23"/>
          <p:cNvSpPr/>
          <p:nvPr/>
        </p:nvSpPr>
        <p:spPr>
          <a:xfrm>
            <a:off x="1731888" y="2590800"/>
            <a:ext cx="6573912" cy="2895600"/>
          </a:xfrm>
          <a:custGeom>
            <a:avLst/>
            <a:gdLst>
              <a:gd name="connsiteX0" fmla="*/ 0 w 3594100"/>
              <a:gd name="connsiteY0" fmla="*/ 2174144 h 2199544"/>
              <a:gd name="connsiteX1" fmla="*/ 457200 w 3594100"/>
              <a:gd name="connsiteY1" fmla="*/ 2110644 h 2199544"/>
              <a:gd name="connsiteX2" fmla="*/ 698500 w 3594100"/>
              <a:gd name="connsiteY2" fmla="*/ 1729644 h 2199544"/>
              <a:gd name="connsiteX3" fmla="*/ 1079500 w 3594100"/>
              <a:gd name="connsiteY3" fmla="*/ 421544 h 2199544"/>
              <a:gd name="connsiteX4" fmla="*/ 1193800 w 3594100"/>
              <a:gd name="connsiteY4" fmla="*/ 129444 h 2199544"/>
              <a:gd name="connsiteX5" fmla="*/ 1308100 w 3594100"/>
              <a:gd name="connsiteY5" fmla="*/ 40544 h 2199544"/>
              <a:gd name="connsiteX6" fmla="*/ 1358900 w 3594100"/>
              <a:gd name="connsiteY6" fmla="*/ 15144 h 2199544"/>
              <a:gd name="connsiteX7" fmla="*/ 1714500 w 3594100"/>
              <a:gd name="connsiteY7" fmla="*/ 2444 h 2199544"/>
              <a:gd name="connsiteX8" fmla="*/ 2070100 w 3594100"/>
              <a:gd name="connsiteY8" fmla="*/ 2444 h 2199544"/>
              <a:gd name="connsiteX9" fmla="*/ 2197100 w 3594100"/>
              <a:gd name="connsiteY9" fmla="*/ 27844 h 2199544"/>
              <a:gd name="connsiteX10" fmla="*/ 2286000 w 3594100"/>
              <a:gd name="connsiteY10" fmla="*/ 104044 h 2199544"/>
              <a:gd name="connsiteX11" fmla="*/ 2349500 w 3594100"/>
              <a:gd name="connsiteY11" fmla="*/ 231044 h 2199544"/>
              <a:gd name="connsiteX12" fmla="*/ 2768600 w 3594100"/>
              <a:gd name="connsiteY12" fmla="*/ 1247044 h 2199544"/>
              <a:gd name="connsiteX13" fmla="*/ 3175000 w 3594100"/>
              <a:gd name="connsiteY13" fmla="*/ 1920144 h 2199544"/>
              <a:gd name="connsiteX14" fmla="*/ 3594100 w 3594100"/>
              <a:gd name="connsiteY14" fmla="*/ 2199544 h 219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100" h="2199544">
                <a:moveTo>
                  <a:pt x="0" y="2174144"/>
                </a:moveTo>
                <a:cubicBezTo>
                  <a:pt x="170391" y="2179435"/>
                  <a:pt x="340783" y="2184727"/>
                  <a:pt x="457200" y="2110644"/>
                </a:cubicBezTo>
                <a:cubicBezTo>
                  <a:pt x="573617" y="2036561"/>
                  <a:pt x="594783" y="2011161"/>
                  <a:pt x="698500" y="1729644"/>
                </a:cubicBezTo>
                <a:cubicBezTo>
                  <a:pt x="802217" y="1448127"/>
                  <a:pt x="996950" y="688244"/>
                  <a:pt x="1079500" y="421544"/>
                </a:cubicBezTo>
                <a:cubicBezTo>
                  <a:pt x="1162050" y="154844"/>
                  <a:pt x="1155700" y="192944"/>
                  <a:pt x="1193800" y="129444"/>
                </a:cubicBezTo>
                <a:cubicBezTo>
                  <a:pt x="1231900" y="65944"/>
                  <a:pt x="1280583" y="59594"/>
                  <a:pt x="1308100" y="40544"/>
                </a:cubicBezTo>
                <a:cubicBezTo>
                  <a:pt x="1335617" y="21494"/>
                  <a:pt x="1291167" y="21494"/>
                  <a:pt x="1358900" y="15144"/>
                </a:cubicBezTo>
                <a:cubicBezTo>
                  <a:pt x="1426633" y="8794"/>
                  <a:pt x="1595967" y="4561"/>
                  <a:pt x="1714500" y="2444"/>
                </a:cubicBezTo>
                <a:cubicBezTo>
                  <a:pt x="1833033" y="327"/>
                  <a:pt x="1989667" y="-1789"/>
                  <a:pt x="2070100" y="2444"/>
                </a:cubicBezTo>
                <a:cubicBezTo>
                  <a:pt x="2150533" y="6677"/>
                  <a:pt x="2161117" y="10911"/>
                  <a:pt x="2197100" y="27844"/>
                </a:cubicBezTo>
                <a:cubicBezTo>
                  <a:pt x="2233083" y="44777"/>
                  <a:pt x="2260600" y="70177"/>
                  <a:pt x="2286000" y="104044"/>
                </a:cubicBezTo>
                <a:cubicBezTo>
                  <a:pt x="2311400" y="137911"/>
                  <a:pt x="2269067" y="40544"/>
                  <a:pt x="2349500" y="231044"/>
                </a:cubicBezTo>
                <a:cubicBezTo>
                  <a:pt x="2429933" y="421544"/>
                  <a:pt x="2631017" y="965527"/>
                  <a:pt x="2768600" y="1247044"/>
                </a:cubicBezTo>
                <a:cubicBezTo>
                  <a:pt x="2906183" y="1528561"/>
                  <a:pt x="3037417" y="1761394"/>
                  <a:pt x="3175000" y="1920144"/>
                </a:cubicBezTo>
                <a:cubicBezTo>
                  <a:pt x="3312583" y="2078894"/>
                  <a:pt x="3453341" y="2139219"/>
                  <a:pt x="3594100" y="2199544"/>
                </a:cubicBezTo>
              </a:path>
            </a:pathLst>
          </a:cu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752600" y="2590330"/>
            <a:ext cx="6607049" cy="2593816"/>
          </a:xfrm>
          <a:custGeom>
            <a:avLst/>
            <a:gdLst>
              <a:gd name="connsiteX0" fmla="*/ 0 w 6607049"/>
              <a:gd name="connsiteY0" fmla="*/ 2591270 h 2593816"/>
              <a:gd name="connsiteX1" fmla="*/ 660400 w 6607049"/>
              <a:gd name="connsiteY1" fmla="*/ 2362670 h 2593816"/>
              <a:gd name="connsiteX2" fmla="*/ 1320800 w 6607049"/>
              <a:gd name="connsiteY2" fmla="*/ 1130770 h 2593816"/>
              <a:gd name="connsiteX3" fmla="*/ 1689100 w 6607049"/>
              <a:gd name="connsiteY3" fmla="*/ 305270 h 2593816"/>
              <a:gd name="connsiteX4" fmla="*/ 1854200 w 6607049"/>
              <a:gd name="connsiteY4" fmla="*/ 102070 h 2593816"/>
              <a:gd name="connsiteX5" fmla="*/ 2032000 w 6607049"/>
              <a:gd name="connsiteY5" fmla="*/ 13170 h 2593816"/>
              <a:gd name="connsiteX6" fmla="*/ 2082800 w 6607049"/>
              <a:gd name="connsiteY6" fmla="*/ 470 h 2593816"/>
              <a:gd name="connsiteX7" fmla="*/ 4216400 w 6607049"/>
              <a:gd name="connsiteY7" fmla="*/ 13170 h 2593816"/>
              <a:gd name="connsiteX8" fmla="*/ 4432300 w 6607049"/>
              <a:gd name="connsiteY8" fmla="*/ 13170 h 2593816"/>
              <a:gd name="connsiteX9" fmla="*/ 4635500 w 6607049"/>
              <a:gd name="connsiteY9" fmla="*/ 102070 h 2593816"/>
              <a:gd name="connsiteX10" fmla="*/ 4838700 w 6607049"/>
              <a:gd name="connsiteY10" fmla="*/ 419570 h 2593816"/>
              <a:gd name="connsiteX11" fmla="*/ 5537200 w 6607049"/>
              <a:gd name="connsiteY11" fmla="*/ 1524470 h 2593816"/>
              <a:gd name="connsiteX12" fmla="*/ 5905500 w 6607049"/>
              <a:gd name="connsiteY12" fmla="*/ 2019770 h 2593816"/>
              <a:gd name="connsiteX13" fmla="*/ 6527800 w 6607049"/>
              <a:gd name="connsiteY13" fmla="*/ 2451570 h 2593816"/>
              <a:gd name="connsiteX14" fmla="*/ 6578600 w 6607049"/>
              <a:gd name="connsiteY14" fmla="*/ 2476970 h 259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7049" h="2593816">
                <a:moveTo>
                  <a:pt x="0" y="2591270"/>
                </a:moveTo>
                <a:cubicBezTo>
                  <a:pt x="220133" y="2598678"/>
                  <a:pt x="440267" y="2606087"/>
                  <a:pt x="660400" y="2362670"/>
                </a:cubicBezTo>
                <a:cubicBezTo>
                  <a:pt x="880533" y="2119253"/>
                  <a:pt x="1149350" y="1473670"/>
                  <a:pt x="1320800" y="1130770"/>
                </a:cubicBezTo>
                <a:cubicBezTo>
                  <a:pt x="1492250" y="787870"/>
                  <a:pt x="1600200" y="476720"/>
                  <a:pt x="1689100" y="305270"/>
                </a:cubicBezTo>
                <a:cubicBezTo>
                  <a:pt x="1778000" y="133820"/>
                  <a:pt x="1797050" y="150753"/>
                  <a:pt x="1854200" y="102070"/>
                </a:cubicBezTo>
                <a:cubicBezTo>
                  <a:pt x="1911350" y="53387"/>
                  <a:pt x="1993900" y="30103"/>
                  <a:pt x="2032000" y="13170"/>
                </a:cubicBezTo>
                <a:cubicBezTo>
                  <a:pt x="2070100" y="-3763"/>
                  <a:pt x="2082800" y="470"/>
                  <a:pt x="2082800" y="470"/>
                </a:cubicBezTo>
                <a:lnTo>
                  <a:pt x="4216400" y="13170"/>
                </a:lnTo>
                <a:cubicBezTo>
                  <a:pt x="4607983" y="15287"/>
                  <a:pt x="4362450" y="-1647"/>
                  <a:pt x="4432300" y="13170"/>
                </a:cubicBezTo>
                <a:cubicBezTo>
                  <a:pt x="4502150" y="27987"/>
                  <a:pt x="4567767" y="34337"/>
                  <a:pt x="4635500" y="102070"/>
                </a:cubicBezTo>
                <a:cubicBezTo>
                  <a:pt x="4703233" y="169803"/>
                  <a:pt x="4838700" y="419570"/>
                  <a:pt x="4838700" y="419570"/>
                </a:cubicBezTo>
                <a:cubicBezTo>
                  <a:pt x="4988983" y="656637"/>
                  <a:pt x="5359400" y="1257770"/>
                  <a:pt x="5537200" y="1524470"/>
                </a:cubicBezTo>
                <a:cubicBezTo>
                  <a:pt x="5715000" y="1791170"/>
                  <a:pt x="5740400" y="1865253"/>
                  <a:pt x="5905500" y="2019770"/>
                </a:cubicBezTo>
                <a:cubicBezTo>
                  <a:pt x="6070600" y="2174287"/>
                  <a:pt x="6415617" y="2375370"/>
                  <a:pt x="6527800" y="2451570"/>
                </a:cubicBezTo>
                <a:cubicBezTo>
                  <a:pt x="6639983" y="2527770"/>
                  <a:pt x="6609291" y="2502370"/>
                  <a:pt x="6578600" y="2476970"/>
                </a:cubicBezTo>
              </a:path>
            </a:pathLst>
          </a:custGeom>
          <a:noFill/>
          <a:ln w="476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864101" y="2765258"/>
            <a:ext cx="2133600" cy="1015663"/>
          </a:xfrm>
          <a:prstGeom prst="rect">
            <a:avLst/>
          </a:prstGeom>
        </p:spPr>
        <p:txBody>
          <a:bodyPr wrap="square">
            <a:spAutoFit/>
          </a:bodyPr>
          <a:lstStyle/>
          <a:p>
            <a:pPr algn="ctr" fontAlgn="auto">
              <a:spcBef>
                <a:spcPct val="50000"/>
              </a:spcBef>
              <a:spcAft>
                <a:spcPts val="0"/>
              </a:spcAft>
            </a:pPr>
            <a:r>
              <a:rPr lang="en-US" sz="2000" dirty="0" smtClean="0">
                <a:solidFill>
                  <a:schemeClr val="accent6"/>
                </a:solidFill>
              </a:rPr>
              <a:t>Reserve price adder improves scarcity pricing</a:t>
            </a:r>
            <a:endParaRPr lang="en-US" sz="2000" dirty="0">
              <a:solidFill>
                <a:schemeClr val="accent6"/>
              </a:solidFill>
            </a:endParaRPr>
          </a:p>
        </p:txBody>
      </p:sp>
      <p:cxnSp>
        <p:nvCxnSpPr>
          <p:cNvPr id="23" name="Straight Connector 22"/>
          <p:cNvCxnSpPr/>
          <p:nvPr/>
        </p:nvCxnSpPr>
        <p:spPr>
          <a:xfrm>
            <a:off x="1038348" y="2590800"/>
            <a:ext cx="7673852" cy="0"/>
          </a:xfrm>
          <a:prstGeom prst="line">
            <a:avLst/>
          </a:prstGeom>
          <a:ln w="4762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1752600" y="2928605"/>
            <a:ext cx="6096000" cy="1450406"/>
          </a:xfrm>
          <a:prstGeom prst="wedgeRoundRectCallout">
            <a:avLst>
              <a:gd name="adj1" fmla="val 125"/>
              <a:gd name="adj2" fmla="val -1096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SWCAP is a cap on the offers submitted to ERCOT, but individual prices may go higher.</a:t>
            </a:r>
            <a:endParaRPr lang="en-US" sz="2000" dirty="0"/>
          </a:p>
        </p:txBody>
      </p:sp>
    </p:spTree>
    <p:extLst>
      <p:ext uri="{BB962C8B-B14F-4D97-AF65-F5344CB8AC3E}">
        <p14:creationId xmlns:p14="http://schemas.microsoft.com/office/powerpoint/2010/main" val="407156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Real-Life Example from 2011</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82996414"/>
              </p:ext>
            </p:extLst>
          </p:nvPr>
        </p:nvGraphicFramePr>
        <p:xfrm>
          <a:off x="533400" y="1143000"/>
          <a:ext cx="8077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ular Callout 5"/>
          <p:cNvSpPr/>
          <p:nvPr/>
        </p:nvSpPr>
        <p:spPr>
          <a:xfrm>
            <a:off x="5181600" y="1917700"/>
            <a:ext cx="2438400" cy="913796"/>
          </a:xfrm>
          <a:prstGeom prst="wedgeRoundRectCallout">
            <a:avLst>
              <a:gd name="adj1" fmla="val -65104"/>
              <a:gd name="adj2" fmla="val 3958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System prices did go to the SWCAP for a number of intervals.</a:t>
            </a:r>
            <a:endParaRPr lang="en-US" dirty="0"/>
          </a:p>
        </p:txBody>
      </p:sp>
      <p:sp>
        <p:nvSpPr>
          <p:cNvPr id="8" name="Right Brace 7"/>
          <p:cNvSpPr/>
          <p:nvPr/>
        </p:nvSpPr>
        <p:spPr>
          <a:xfrm rot="5400000">
            <a:off x="4038600" y="4343400"/>
            <a:ext cx="457200" cy="1981200"/>
          </a:xfrm>
          <a:prstGeom prst="rightBrace">
            <a:avLst>
              <a:gd name="adj1" fmla="val 67889"/>
              <a:gd name="adj2" fmla="val 52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ular Callout 10"/>
          <p:cNvSpPr/>
          <p:nvPr/>
        </p:nvSpPr>
        <p:spPr>
          <a:xfrm>
            <a:off x="5029200" y="5486400"/>
            <a:ext cx="2438400" cy="922338"/>
          </a:xfrm>
          <a:prstGeom prst="wedgeRoundRectCallout">
            <a:avLst>
              <a:gd name="adj1" fmla="val -81771"/>
              <a:gd name="adj2" fmla="val -3827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But some firm load was being shed until after 13:00.</a:t>
            </a:r>
            <a:endParaRPr lang="en-US" dirty="0"/>
          </a:p>
        </p:txBody>
      </p:sp>
      <p:sp>
        <p:nvSpPr>
          <p:cNvPr id="14" name="Rounded Rectangular Callout 13"/>
          <p:cNvSpPr/>
          <p:nvPr/>
        </p:nvSpPr>
        <p:spPr>
          <a:xfrm>
            <a:off x="5410200" y="3123596"/>
            <a:ext cx="2667000" cy="1219804"/>
          </a:xfrm>
          <a:prstGeom prst="wedgeRoundRectCallout">
            <a:avLst>
              <a:gd name="adj1" fmla="val -67850"/>
              <a:gd name="adj2" fmla="val 10067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Were prices properly reflecting the value of reserves during these other intervals?</a:t>
            </a:r>
            <a:endParaRPr lang="en-US" dirty="0"/>
          </a:p>
        </p:txBody>
      </p:sp>
      <p:sp>
        <p:nvSpPr>
          <p:cNvPr id="10" name="Rounded Rectangular Callout 9"/>
          <p:cNvSpPr/>
          <p:nvPr/>
        </p:nvSpPr>
        <p:spPr>
          <a:xfrm>
            <a:off x="1828800" y="2104990"/>
            <a:ext cx="6096000" cy="1450406"/>
          </a:xfrm>
          <a:prstGeom prst="wedgeRoundRectCallout">
            <a:avLst>
              <a:gd name="adj1" fmla="val -15745"/>
              <a:gd name="adj2" fmla="val -904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Electricity prices include both an energy component and a congestion component.  System Lambda is the energy component of the price.</a:t>
            </a:r>
            <a:endParaRPr lang="en-US" sz="2000" dirty="0"/>
          </a:p>
        </p:txBody>
      </p:sp>
    </p:spTree>
    <p:extLst>
      <p:ext uri="{BB962C8B-B14F-4D97-AF65-F5344CB8AC3E}">
        <p14:creationId xmlns:p14="http://schemas.microsoft.com/office/powerpoint/2010/main" val="278097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11" grpId="0" animBg="1"/>
      <p:bldP spid="11" grpId="1" animBg="1"/>
      <p:bldP spid="14" grpId="0" animBg="1"/>
      <p:bldP spid="14"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Operating Reserves</a:t>
            </a:r>
          </a:p>
        </p:txBody>
      </p:sp>
      <p:sp>
        <p:nvSpPr>
          <p:cNvPr id="3" name="Content Placeholder 2"/>
          <p:cNvSpPr>
            <a:spLocks noGrp="1"/>
          </p:cNvSpPr>
          <p:nvPr>
            <p:ph idx="1"/>
          </p:nvPr>
        </p:nvSpPr>
        <p:spPr>
          <a:xfrm>
            <a:off x="284018" y="1066800"/>
            <a:ext cx="8534400" cy="4747421"/>
          </a:xfrm>
        </p:spPr>
        <p:txBody>
          <a:bodyPr/>
          <a:lstStyle/>
          <a:p>
            <a:pPr marL="0" indent="0">
              <a:buNone/>
            </a:pPr>
            <a:r>
              <a:rPr lang="en-US" sz="2400" b="1" dirty="0" smtClean="0">
                <a:solidFill>
                  <a:schemeClr val="accent1"/>
                </a:solidFill>
              </a:rPr>
              <a:t>RTORPA</a:t>
            </a:r>
          </a:p>
          <a:p>
            <a:r>
              <a:rPr lang="en-US" sz="2200" dirty="0" smtClean="0"/>
              <a:t>Represents the value of the Real-Time On-Line Reserve Capacity (RTOLCAP) being provided by Qualified Scheduling Entities (QSEs)</a:t>
            </a:r>
          </a:p>
          <a:p>
            <a:pPr lvl="1"/>
            <a:r>
              <a:rPr lang="en-US" sz="2000" dirty="0" smtClean="0"/>
              <a:t>Capacity able to respond immediately following an event</a:t>
            </a:r>
          </a:p>
          <a:p>
            <a:endParaRPr lang="en-US" sz="2200" dirty="0"/>
          </a:p>
          <a:p>
            <a:pPr marL="0" indent="0">
              <a:buNone/>
            </a:pPr>
            <a:r>
              <a:rPr lang="en-US" sz="2400" b="1" dirty="0" smtClean="0">
                <a:solidFill>
                  <a:schemeClr val="accent1"/>
                </a:solidFill>
              </a:rPr>
              <a:t>RTOFFPA</a:t>
            </a:r>
            <a:endParaRPr lang="en-US" sz="2400" b="1" dirty="0">
              <a:solidFill>
                <a:schemeClr val="accent1"/>
              </a:solidFill>
            </a:endParaRPr>
          </a:p>
          <a:p>
            <a:r>
              <a:rPr lang="en-US" sz="2200" dirty="0"/>
              <a:t>Represents the value of the Real-Time </a:t>
            </a:r>
            <a:r>
              <a:rPr lang="en-US" sz="2200" dirty="0" smtClean="0"/>
              <a:t>Off-Line </a:t>
            </a:r>
            <a:r>
              <a:rPr lang="en-US" sz="2200" dirty="0"/>
              <a:t>Reserve Capacity (</a:t>
            </a:r>
            <a:r>
              <a:rPr lang="en-US" sz="2200" dirty="0" smtClean="0"/>
              <a:t>RTOFFCAP</a:t>
            </a:r>
            <a:r>
              <a:rPr lang="en-US" sz="2200" dirty="0"/>
              <a:t>) being provided by </a:t>
            </a:r>
            <a:r>
              <a:rPr lang="en-US" sz="2200" dirty="0" smtClean="0"/>
              <a:t>QSEs</a:t>
            </a:r>
            <a:endParaRPr lang="en-US" sz="2200" dirty="0"/>
          </a:p>
          <a:p>
            <a:pPr lvl="1"/>
            <a:r>
              <a:rPr lang="en-US" sz="2000" dirty="0" smtClean="0"/>
              <a:t>Capacity not currently available but could be in 30 minutes</a:t>
            </a:r>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427332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Determine that Value?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6264150"/>
              </p:ext>
            </p:extLst>
          </p:nvPr>
        </p:nvGraphicFramePr>
        <p:xfrm>
          <a:off x="304800" y="990600"/>
          <a:ext cx="8534400" cy="505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411042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B70976AF-11BC-4876-83DF-01042E2B86FD}"/>
                                            </p:graphicEl>
                                          </p:spTgt>
                                        </p:tgtEl>
                                        <p:attrNameLst>
                                          <p:attrName>style.visibility</p:attrName>
                                        </p:attrNameLst>
                                      </p:cBhvr>
                                      <p:to>
                                        <p:strVal val="visible"/>
                                      </p:to>
                                    </p:set>
                                    <p:animEffect transition="in" filter="fade">
                                      <p:cBhvr>
                                        <p:cTn id="7" dur="500"/>
                                        <p:tgtEl>
                                          <p:spTgt spid="6">
                                            <p:graphicEl>
                                              <a:dgm id="{B70976AF-11BC-4876-83DF-01042E2B86F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F8702244-1463-4AFD-81C4-CB222AAF0600}"/>
                                            </p:graphicEl>
                                          </p:spTgt>
                                        </p:tgtEl>
                                        <p:attrNameLst>
                                          <p:attrName>style.visibility</p:attrName>
                                        </p:attrNameLst>
                                      </p:cBhvr>
                                      <p:to>
                                        <p:strVal val="visible"/>
                                      </p:to>
                                    </p:set>
                                    <p:animEffect transition="in" filter="fade">
                                      <p:cBhvr>
                                        <p:cTn id="10" dur="500"/>
                                        <p:tgtEl>
                                          <p:spTgt spid="6">
                                            <p:graphicEl>
                                              <a:dgm id="{F8702244-1463-4AFD-81C4-CB222AAF060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4AC1A686-A146-4FF9-B1C8-31A81367DDA6}"/>
                                            </p:graphicEl>
                                          </p:spTgt>
                                        </p:tgtEl>
                                        <p:attrNameLst>
                                          <p:attrName>style.visibility</p:attrName>
                                        </p:attrNameLst>
                                      </p:cBhvr>
                                      <p:to>
                                        <p:strVal val="visible"/>
                                      </p:to>
                                    </p:set>
                                    <p:animEffect transition="in" filter="fade">
                                      <p:cBhvr>
                                        <p:cTn id="15" dur="500"/>
                                        <p:tgtEl>
                                          <p:spTgt spid="6">
                                            <p:graphicEl>
                                              <a:dgm id="{4AC1A686-A146-4FF9-B1C8-31A81367DDA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AAA320C8-2D73-4CD2-B849-0C1DB5EFE67A}"/>
                                            </p:graphicEl>
                                          </p:spTgt>
                                        </p:tgtEl>
                                        <p:attrNameLst>
                                          <p:attrName>style.visibility</p:attrName>
                                        </p:attrNameLst>
                                      </p:cBhvr>
                                      <p:to>
                                        <p:strVal val="visible"/>
                                      </p:to>
                                    </p:set>
                                    <p:animEffect transition="in" filter="fade">
                                      <p:cBhvr>
                                        <p:cTn id="20" dur="500"/>
                                        <p:tgtEl>
                                          <p:spTgt spid="6">
                                            <p:graphicEl>
                                              <a:dgm id="{AAA320C8-2D73-4CD2-B849-0C1DB5EFE67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FD6FF42A-B4EF-48C0-86B3-A97772C0F687}"/>
                                            </p:graphicEl>
                                          </p:spTgt>
                                        </p:tgtEl>
                                        <p:attrNameLst>
                                          <p:attrName>style.visibility</p:attrName>
                                        </p:attrNameLst>
                                      </p:cBhvr>
                                      <p:to>
                                        <p:strVal val="visible"/>
                                      </p:to>
                                    </p:set>
                                    <p:animEffect transition="in" filter="fade">
                                      <p:cBhvr>
                                        <p:cTn id="23" dur="500"/>
                                        <p:tgtEl>
                                          <p:spTgt spid="6">
                                            <p:graphicEl>
                                              <a:dgm id="{FD6FF42A-B4EF-48C0-86B3-A97772C0F68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C88878AD-CCAB-4BD6-ADA5-99E30138C81C}"/>
                                            </p:graphicEl>
                                          </p:spTgt>
                                        </p:tgtEl>
                                        <p:attrNameLst>
                                          <p:attrName>style.visibility</p:attrName>
                                        </p:attrNameLst>
                                      </p:cBhvr>
                                      <p:to>
                                        <p:strVal val="visible"/>
                                      </p:to>
                                    </p:set>
                                    <p:animEffect transition="in" filter="fade">
                                      <p:cBhvr>
                                        <p:cTn id="28" dur="500"/>
                                        <p:tgtEl>
                                          <p:spTgt spid="6">
                                            <p:graphicEl>
                                              <a:dgm id="{C88878AD-CCAB-4BD6-ADA5-99E30138C81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graphicEl>
                                              <a:dgm id="{A006ED7B-81EB-4B04-8634-1434DA2EBC29}"/>
                                            </p:graphicEl>
                                          </p:spTgt>
                                        </p:tgtEl>
                                        <p:attrNameLst>
                                          <p:attrName>style.visibility</p:attrName>
                                        </p:attrNameLst>
                                      </p:cBhvr>
                                      <p:to>
                                        <p:strVal val="visible"/>
                                      </p:to>
                                    </p:set>
                                    <p:animEffect transition="in" filter="fade">
                                      <p:cBhvr>
                                        <p:cTn id="33" dur="500"/>
                                        <p:tgtEl>
                                          <p:spTgt spid="6">
                                            <p:graphicEl>
                                              <a:dgm id="{A006ED7B-81EB-4B04-8634-1434DA2EBC2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Operating Reserve Demand Curve</a:t>
            </a:r>
            <a:endParaRPr lang="en-US" dirty="0"/>
          </a:p>
        </p:txBody>
      </p:sp>
      <p:sp>
        <p:nvSpPr>
          <p:cNvPr id="3" name="Content Placeholder 2"/>
          <p:cNvSpPr>
            <a:spLocks noGrp="1"/>
          </p:cNvSpPr>
          <p:nvPr>
            <p:ph idx="1"/>
          </p:nvPr>
        </p:nvSpPr>
        <p:spPr>
          <a:xfrm>
            <a:off x="152400" y="1272379"/>
            <a:ext cx="3053474" cy="5052221"/>
          </a:xfrm>
        </p:spPr>
        <p:txBody>
          <a:bodyPr/>
          <a:lstStyle/>
          <a:p>
            <a:r>
              <a:rPr lang="en-US" sz="2200" dirty="0" smtClean="0"/>
              <a:t>ERCOT implemented an Operating Reserve Demand Curve (ORDC) on June 1, 2014.</a:t>
            </a:r>
          </a:p>
          <a:p>
            <a:endParaRPr lang="en-US" sz="2000" dirty="0" smtClean="0"/>
          </a:p>
          <a:p>
            <a:r>
              <a:rPr lang="en-US" sz="2200" dirty="0"/>
              <a:t>R</a:t>
            </a:r>
            <a:r>
              <a:rPr lang="en-US" sz="2200" dirty="0" smtClean="0"/>
              <a:t>eserve prices should be based on:</a:t>
            </a:r>
          </a:p>
          <a:p>
            <a:pPr lvl="1"/>
            <a:r>
              <a:rPr lang="en-US" sz="2000" dirty="0" smtClean="0"/>
              <a:t>VOLL</a:t>
            </a:r>
          </a:p>
          <a:p>
            <a:pPr lvl="1"/>
            <a:r>
              <a:rPr lang="en-US" sz="2000" dirty="0" smtClean="0"/>
              <a:t>The probability of shedding load</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grpSp>
        <p:nvGrpSpPr>
          <p:cNvPr id="5" name="Group 4"/>
          <p:cNvGrpSpPr/>
          <p:nvPr/>
        </p:nvGrpSpPr>
        <p:grpSpPr>
          <a:xfrm>
            <a:off x="2917164" y="1864851"/>
            <a:ext cx="5683977" cy="4343400"/>
            <a:chOff x="379663" y="1032222"/>
            <a:chExt cx="8350977" cy="4912966"/>
          </a:xfrm>
        </p:grpSpPr>
        <p:graphicFrame>
          <p:nvGraphicFramePr>
            <p:cNvPr id="6" name="Chart 5"/>
            <p:cNvGraphicFramePr>
              <a:graphicFrameLocks/>
            </p:cNvGraphicFramePr>
            <p:nvPr>
              <p:extLst>
                <p:ext uri="{D42A27DB-BD31-4B8C-83A1-F6EECF244321}">
                  <p14:modId xmlns:p14="http://schemas.microsoft.com/office/powerpoint/2010/main" val="198358274"/>
                </p:ext>
              </p:extLst>
            </p:nvPr>
          </p:nvGraphicFramePr>
          <p:xfrm>
            <a:off x="379663" y="1032222"/>
            <a:ext cx="8350977" cy="49129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79664" y="1635569"/>
              <a:ext cx="1279656" cy="34813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tx2"/>
                  </a:solidFill>
                  <a:effectLst/>
                  <a:uLnTx/>
                  <a:uFillTx/>
                  <a:latin typeface="Arial"/>
                </a:rPr>
                <a:t>VOLL-</a:t>
              </a:r>
              <a:r>
                <a:rPr kumimoji="0" lang="el-GR" sz="1400" b="0" i="0" u="none" strike="noStrike" kern="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λ</a:t>
              </a:r>
              <a:endParaRPr kumimoji="0" lang="en-US" sz="1400" b="0" i="0" u="none" strike="noStrike" kern="0" cap="none" spc="0" normalizeH="0" baseline="0" noProof="0" dirty="0" smtClean="0">
                <a:ln>
                  <a:noFill/>
                </a:ln>
                <a:solidFill>
                  <a:schemeClr val="tx2"/>
                </a:solidFill>
                <a:effectLst/>
                <a:uLnTx/>
                <a:uFillTx/>
                <a:latin typeface="Arial"/>
              </a:endParaRPr>
            </a:p>
          </p:txBody>
        </p:sp>
      </p:grpSp>
      <p:sp>
        <p:nvSpPr>
          <p:cNvPr id="8" name="AutoShape 21"/>
          <p:cNvSpPr>
            <a:spLocks noChangeArrowheads="1"/>
          </p:cNvSpPr>
          <p:nvPr/>
        </p:nvSpPr>
        <p:spPr bwMode="auto">
          <a:xfrm>
            <a:off x="3589259" y="1150212"/>
            <a:ext cx="4953000" cy="635675"/>
          </a:xfrm>
          <a:prstGeom prst="roundRect">
            <a:avLst>
              <a:gd name="adj" fmla="val 1480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rIns="137160" bIns="137160" anchor="ctr">
            <a:spAutoFit/>
          </a:bodyPr>
          <a:lstStyle/>
          <a:p>
            <a:pPr algn="ctr">
              <a:spcBef>
                <a:spcPts val="600"/>
              </a:spcBef>
              <a:defRPr/>
            </a:pPr>
            <a:r>
              <a:rPr lang="en-US" dirty="0" smtClean="0">
                <a:solidFill>
                  <a:schemeClr val="bg1"/>
                </a:solidFill>
              </a:rPr>
              <a:t>VOLL </a:t>
            </a:r>
            <a:r>
              <a:rPr lang="en-US" dirty="0">
                <a:solidFill>
                  <a:schemeClr val="bg1"/>
                </a:solidFill>
              </a:rPr>
              <a:t>is administratively set to </a:t>
            </a:r>
            <a:r>
              <a:rPr lang="en-US" b="1" dirty="0" smtClean="0">
                <a:solidFill>
                  <a:schemeClr val="bg1"/>
                </a:solidFill>
              </a:rPr>
              <a:t>9,000 $/MWh</a:t>
            </a:r>
            <a:r>
              <a:rPr lang="en-US" sz="2000" b="1" dirty="0" smtClean="0">
                <a:solidFill>
                  <a:schemeClr val="bg1"/>
                </a:solidFill>
              </a:rPr>
              <a:t>.</a:t>
            </a:r>
            <a:endParaRPr lang="en-US" sz="2000" b="1" dirty="0">
              <a:solidFill>
                <a:schemeClr val="bg1"/>
              </a:solidFill>
            </a:endParaRPr>
          </a:p>
        </p:txBody>
      </p:sp>
      <p:sp>
        <p:nvSpPr>
          <p:cNvPr id="9" name="Rounded Rectangular Callout 8"/>
          <p:cNvSpPr/>
          <p:nvPr/>
        </p:nvSpPr>
        <p:spPr>
          <a:xfrm>
            <a:off x="6248400" y="3150789"/>
            <a:ext cx="2286000" cy="1295400"/>
          </a:xfrm>
          <a:prstGeom prst="wedgeRoundRectCallout">
            <a:avLst>
              <a:gd name="adj1" fmla="val -68056"/>
              <a:gd name="adj2" fmla="val 4779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The price of reserves increases to reflect the increased risk</a:t>
            </a:r>
            <a:endParaRPr lang="en-US" dirty="0"/>
          </a:p>
        </p:txBody>
      </p:sp>
    </p:spTree>
    <p:extLst>
      <p:ext uri="{BB962C8B-B14F-4D97-AF65-F5344CB8AC3E}">
        <p14:creationId xmlns:p14="http://schemas.microsoft.com/office/powerpoint/2010/main" val="224510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Operating Reserve Demand Curve</a:t>
            </a:r>
            <a:endParaRPr lang="en-US" dirty="0"/>
          </a:p>
        </p:txBody>
      </p:sp>
      <p:sp>
        <p:nvSpPr>
          <p:cNvPr id="3" name="Content Placeholder 2"/>
          <p:cNvSpPr>
            <a:spLocks noGrp="1"/>
          </p:cNvSpPr>
          <p:nvPr>
            <p:ph idx="1"/>
          </p:nvPr>
        </p:nvSpPr>
        <p:spPr>
          <a:xfrm>
            <a:off x="609600" y="1066800"/>
            <a:ext cx="8077200" cy="4823621"/>
          </a:xfrm>
        </p:spPr>
        <p:txBody>
          <a:bodyPr/>
          <a:lstStyle/>
          <a:p>
            <a:r>
              <a:rPr lang="en-US" sz="2400" dirty="0" smtClean="0"/>
              <a:t>ORDC constructed as the product of:</a:t>
            </a:r>
          </a:p>
          <a:p>
            <a:pPr lvl="1"/>
            <a:r>
              <a:rPr lang="en-US" sz="2000" dirty="0" smtClean="0"/>
              <a:t>The probability of reserves falling below the minimum contingency level (PBMCL) </a:t>
            </a:r>
          </a:p>
          <a:p>
            <a:pPr lvl="1"/>
            <a:r>
              <a:rPr lang="en-US" sz="2000" dirty="0" smtClean="0"/>
              <a:t>The difference between VOLL and System Lambda</a:t>
            </a:r>
          </a:p>
          <a:p>
            <a:pPr lvl="1"/>
            <a:endParaRPr lang="en-US" sz="2000" dirty="0"/>
          </a:p>
          <a:p>
            <a:r>
              <a:rPr lang="en-US" sz="2400" dirty="0" smtClean="0"/>
              <a:t>The distribution of errors used for PBMCL is determined using historical values of:</a:t>
            </a:r>
          </a:p>
          <a:p>
            <a:pPr lvl="1"/>
            <a:r>
              <a:rPr lang="en-US" sz="2000" dirty="0" smtClean="0"/>
              <a:t>Reserve capacity projected in the hour-ahead </a:t>
            </a:r>
          </a:p>
          <a:p>
            <a:pPr lvl="1"/>
            <a:r>
              <a:rPr lang="en-US" sz="2000" dirty="0" smtClean="0"/>
              <a:t>Reserve capacity observed in real-time</a:t>
            </a:r>
          </a:p>
          <a:p>
            <a:pPr lvl="1"/>
            <a:r>
              <a:rPr lang="en-US" sz="2000" dirty="0" smtClean="0"/>
              <a:t>Any firm load that was shed</a:t>
            </a:r>
          </a:p>
          <a:p>
            <a:pPr lvl="1"/>
            <a:endParaRPr lang="en-US" sz="2000" dirty="0"/>
          </a:p>
          <a:p>
            <a:r>
              <a:rPr lang="en-US" sz="2400" dirty="0" smtClean="0"/>
              <a:t>Hours are split into groups based on the Season and time of day</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Tree>
    <p:extLst>
      <p:ext uri="{BB962C8B-B14F-4D97-AF65-F5344CB8AC3E}">
        <p14:creationId xmlns:p14="http://schemas.microsoft.com/office/powerpoint/2010/main" val="3008434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Reserve Price Adders </a:t>
            </a:r>
            <a:endParaRPr lang="en-US" dirty="0"/>
          </a:p>
        </p:txBody>
      </p:sp>
      <p:sp>
        <p:nvSpPr>
          <p:cNvPr id="3" name="Content Placeholder 2"/>
          <p:cNvSpPr>
            <a:spLocks noGrp="1"/>
          </p:cNvSpPr>
          <p:nvPr>
            <p:ph idx="1"/>
          </p:nvPr>
        </p:nvSpPr>
        <p:spPr/>
        <p:txBody>
          <a:bodyPr/>
          <a:lstStyle/>
          <a:p>
            <a:r>
              <a:rPr lang="en-US" sz="2400" dirty="0" smtClean="0"/>
              <a:t>With reserves broken up into two categories (RTOLCAP and RTOFFCAP), two separate prices have to be calculated.</a:t>
            </a:r>
          </a:p>
          <a:p>
            <a:r>
              <a:rPr lang="en-US" sz="2400" dirty="0" smtClean="0"/>
              <a:t>First is the calculation RTOFFPA:</a:t>
            </a:r>
          </a:p>
          <a:p>
            <a:pPr lvl="1"/>
            <a:r>
              <a:rPr lang="en-US" sz="2200" dirty="0" smtClean="0"/>
              <a:t>Based on the probability of reserves falling below a minimum contingency level over an hour given the amount of reserves available in the latter 30 minutes of the hour.</a:t>
            </a:r>
          </a:p>
          <a:p>
            <a:pPr lvl="2"/>
            <a:r>
              <a:rPr lang="en-US" sz="2000" dirty="0" smtClean="0"/>
              <a:t>Amount of reserves is the sum of RTOLCAP and RTOFFCAP</a:t>
            </a:r>
          </a:p>
          <a:p>
            <a:pPr lvl="1"/>
            <a:r>
              <a:rPr lang="en-US" sz="2200" dirty="0" smtClean="0"/>
              <a:t>The probability value is multiplied by .5 x (VOLL-System Lambda), reflecting that the reserves are only available for half of the hour.</a:t>
            </a:r>
          </a:p>
          <a:p>
            <a:pPr lvl="1"/>
            <a:r>
              <a:rPr lang="en-US" sz="2200" dirty="0"/>
              <a:t>The minimum contingency value is administratively set at 2,000 </a:t>
            </a:r>
            <a:r>
              <a:rPr lang="en-US" sz="2200" dirty="0" smtClean="0"/>
              <a:t>MW.</a:t>
            </a:r>
            <a:endParaRPr lang="en-US" sz="2200"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118550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Reserve Price Adders </a:t>
            </a:r>
            <a:endParaRPr lang="en-US" dirty="0"/>
          </a:p>
        </p:txBody>
      </p:sp>
      <p:sp>
        <p:nvSpPr>
          <p:cNvPr id="3" name="Content Placeholder 2"/>
          <p:cNvSpPr>
            <a:spLocks noGrp="1"/>
          </p:cNvSpPr>
          <p:nvPr>
            <p:ph idx="1"/>
          </p:nvPr>
        </p:nvSpPr>
        <p:spPr>
          <a:xfrm>
            <a:off x="304800" y="1219200"/>
            <a:ext cx="8534400" cy="4823621"/>
          </a:xfrm>
        </p:spPr>
        <p:txBody>
          <a:bodyPr/>
          <a:lstStyle/>
          <a:p>
            <a:r>
              <a:rPr lang="en-US" sz="2400" dirty="0" smtClean="0"/>
              <a:t>Once RTOFFPA is known, then calculate the RTORPA:</a:t>
            </a:r>
            <a:endParaRPr lang="en-US" sz="2400" dirty="0"/>
          </a:p>
          <a:p>
            <a:pPr lvl="1"/>
            <a:r>
              <a:rPr lang="en-US" sz="2200" dirty="0" smtClean="0"/>
              <a:t>Based on the probability of reserves falling below a minimum contingency level over 30 minutes given the total amount of reserves available in the first 30 minutes of the hour.</a:t>
            </a:r>
          </a:p>
          <a:p>
            <a:pPr lvl="2"/>
            <a:r>
              <a:rPr lang="en-US" sz="2000" dirty="0" smtClean="0"/>
              <a:t>Amount of reserves is only RTOLCAP </a:t>
            </a:r>
            <a:endParaRPr lang="en-US" sz="2000" dirty="0"/>
          </a:p>
          <a:p>
            <a:pPr lvl="1"/>
            <a:r>
              <a:rPr lang="en-US" sz="2200" dirty="0" smtClean="0"/>
              <a:t>The probability value is the multiplied by .5 x (VOLL-System Lambda), reflecting that 30 minute period</a:t>
            </a:r>
          </a:p>
          <a:p>
            <a:pPr lvl="1"/>
            <a:r>
              <a:rPr lang="en-US" sz="2200" dirty="0" smtClean="0"/>
              <a:t>This product is then added to RTOFFPA to determine the final RTORPA</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
        <p:nvSpPr>
          <p:cNvPr id="5" name="Rounded Rectangular Callout 4"/>
          <p:cNvSpPr/>
          <p:nvPr/>
        </p:nvSpPr>
        <p:spPr>
          <a:xfrm>
            <a:off x="2743200" y="4800600"/>
            <a:ext cx="4648200" cy="1394621"/>
          </a:xfrm>
          <a:prstGeom prst="wedgeRoundRectCallout">
            <a:avLst>
              <a:gd name="adj1" fmla="val -42002"/>
              <a:gd name="adj2" fmla="val -813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Idea is that RTOLCAP contributes to preventing load shedding in both halves of the hour. </a:t>
            </a:r>
            <a:endParaRPr lang="en-US" sz="2200" dirty="0"/>
          </a:p>
        </p:txBody>
      </p:sp>
    </p:spTree>
    <p:extLst>
      <p:ext uri="{BB962C8B-B14F-4D97-AF65-F5344CB8AC3E}">
        <p14:creationId xmlns:p14="http://schemas.microsoft.com/office/powerpoint/2010/main" val="294396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Objectives</a:t>
            </a:r>
            <a:endParaRPr lang="en-US" b="1" dirty="0">
              <a:solidFill>
                <a:schemeClr val="accent1"/>
              </a:solidFill>
            </a:endParaRPr>
          </a:p>
        </p:txBody>
      </p:sp>
      <p:sp>
        <p:nvSpPr>
          <p:cNvPr id="3" name="Content Placeholder 2"/>
          <p:cNvSpPr>
            <a:spLocks noGrp="1"/>
          </p:cNvSpPr>
          <p:nvPr>
            <p:ph idx="1"/>
          </p:nvPr>
        </p:nvSpPr>
        <p:spPr>
          <a:xfrm>
            <a:off x="304800" y="990600"/>
            <a:ext cx="8534400" cy="5105400"/>
          </a:xfrm>
        </p:spPr>
        <p:txBody>
          <a:bodyPr/>
          <a:lstStyle/>
          <a:p>
            <a:pPr marL="514350" indent="-514350">
              <a:lnSpc>
                <a:spcPts val="3200"/>
              </a:lnSpc>
              <a:spcBef>
                <a:spcPts val="1200"/>
              </a:spcBef>
              <a:buFont typeface="+mj-lt"/>
              <a:buAutoNum type="arabicPeriod"/>
            </a:pPr>
            <a:r>
              <a:rPr lang="en-US" sz="2800" dirty="0" smtClean="0">
                <a:solidFill>
                  <a:schemeClr val="tx2"/>
                </a:solidFill>
              </a:rPr>
              <a:t>Describe </a:t>
            </a:r>
            <a:r>
              <a:rPr lang="en-US" sz="2800" dirty="0" smtClean="0"/>
              <a:t>how </a:t>
            </a:r>
            <a:r>
              <a:rPr lang="en-US" sz="2800" dirty="0"/>
              <a:t>the operating reserve and reliability deployment prices </a:t>
            </a:r>
            <a:r>
              <a:rPr lang="en-US" sz="2800" dirty="0" smtClean="0"/>
              <a:t>adders are incorporated into real-time prices</a:t>
            </a:r>
            <a:endParaRPr lang="en-US" sz="2800" dirty="0"/>
          </a:p>
          <a:p>
            <a:pPr marL="514350" indent="-514350">
              <a:lnSpc>
                <a:spcPts val="3200"/>
              </a:lnSpc>
              <a:spcBef>
                <a:spcPts val="1200"/>
              </a:spcBef>
              <a:buFont typeface="+mj-lt"/>
              <a:buAutoNum type="arabicPeriod"/>
            </a:pPr>
            <a:r>
              <a:rPr lang="en-US" sz="2800" dirty="0" smtClean="0">
                <a:solidFill>
                  <a:schemeClr val="tx2"/>
                </a:solidFill>
              </a:rPr>
              <a:t>Explain the purpose of the prices adders</a:t>
            </a:r>
            <a:endParaRPr lang="en-US" sz="2800" dirty="0">
              <a:solidFill>
                <a:schemeClr val="tx2"/>
              </a:solidFill>
            </a:endParaRPr>
          </a:p>
          <a:p>
            <a:pPr marL="514350" indent="-514350">
              <a:lnSpc>
                <a:spcPts val="3200"/>
              </a:lnSpc>
              <a:spcBef>
                <a:spcPts val="1200"/>
              </a:spcBef>
              <a:buFont typeface="+mj-lt"/>
              <a:buAutoNum type="arabicPeriod"/>
            </a:pPr>
            <a:r>
              <a:rPr lang="en-US" sz="2800" dirty="0" smtClean="0">
                <a:solidFill>
                  <a:schemeClr val="tx2"/>
                </a:solidFill>
              </a:rPr>
              <a:t>Recognize system conditions under which there is a potential for non-zero price adders</a:t>
            </a:r>
          </a:p>
          <a:p>
            <a:pPr marL="514350" indent="-514350">
              <a:lnSpc>
                <a:spcPts val="3200"/>
              </a:lnSpc>
              <a:spcBef>
                <a:spcPts val="1200"/>
              </a:spcBef>
              <a:buFont typeface="+mj-lt"/>
              <a:buAutoNum type="arabicPeriod"/>
            </a:pPr>
            <a:r>
              <a:rPr lang="en-US" sz="2800" dirty="0" smtClean="0">
                <a:solidFill>
                  <a:schemeClr val="tx2"/>
                </a:solidFill>
              </a:rPr>
              <a:t>Identify what the historical, typical prices adders have been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190927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Pricing Methodology</a:t>
            </a:r>
            <a:endParaRPr lang="en-US" dirty="0"/>
          </a:p>
        </p:txBody>
      </p:sp>
      <p:sp>
        <p:nvSpPr>
          <p:cNvPr id="3" name="Content Placeholder 2"/>
          <p:cNvSpPr>
            <a:spLocks noGrp="1"/>
          </p:cNvSpPr>
          <p:nvPr>
            <p:ph idx="1"/>
          </p:nvPr>
        </p:nvSpPr>
        <p:spPr>
          <a:xfrm>
            <a:off x="304800" y="990600"/>
            <a:ext cx="5749506" cy="5052221"/>
          </a:xfrm>
        </p:spPr>
        <p:txBody>
          <a:bodyPr/>
          <a:lstStyle/>
          <a:p>
            <a:r>
              <a:rPr lang="en-US" sz="2000" dirty="0" smtClean="0"/>
              <a:t>These price adders are determined during each SCED interval, however the impact still needs to be incorporated into the energy price.</a:t>
            </a:r>
          </a:p>
          <a:p>
            <a:endParaRPr lang="en-US" sz="2000" dirty="0"/>
          </a:p>
          <a:p>
            <a:r>
              <a:rPr lang="en-US" sz="2000" dirty="0" smtClean="0"/>
              <a:t>Locational Marginal Prices (LMPs) from SCED are then combined with the price adders to form real-time Settlement Point Prices (SPPs).</a:t>
            </a:r>
          </a:p>
          <a:p>
            <a:endParaRPr lang="en-US" sz="2000" dirty="0"/>
          </a:p>
          <a:p>
            <a:r>
              <a:rPr lang="en-US" sz="2000" dirty="0" smtClean="0"/>
              <a:t>QSEs will also be paid or charged for AS imbalances in real-time.</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grpSp>
        <p:nvGrpSpPr>
          <p:cNvPr id="5" name="Group 4"/>
          <p:cNvGrpSpPr/>
          <p:nvPr/>
        </p:nvGrpSpPr>
        <p:grpSpPr>
          <a:xfrm>
            <a:off x="6381750" y="990600"/>
            <a:ext cx="2057400" cy="4419600"/>
            <a:chOff x="6613524" y="1295400"/>
            <a:chExt cx="2057400" cy="4419600"/>
          </a:xfrm>
        </p:grpSpPr>
        <p:sp>
          <p:nvSpPr>
            <p:cNvPr id="6" name="AutoShape 61"/>
            <p:cNvSpPr>
              <a:spLocks noChangeArrowheads="1"/>
            </p:cNvSpPr>
            <p:nvPr/>
          </p:nvSpPr>
          <p:spPr bwMode="auto">
            <a:xfrm>
              <a:off x="6613524" y="1295400"/>
              <a:ext cx="2057400" cy="4419600"/>
            </a:xfrm>
            <a:prstGeom prst="roundRect">
              <a:avLst>
                <a:gd name="adj" fmla="val 10959"/>
              </a:avLst>
            </a:prstGeom>
            <a:solidFill>
              <a:schemeClr val="accent1"/>
            </a:solidFill>
            <a:ln w="19050">
              <a:solidFill>
                <a:schemeClr val="accent1">
                  <a:lumMod val="75000"/>
                </a:schemeClr>
              </a:solidFill>
              <a:round/>
              <a:headEnd/>
              <a:tailEnd/>
            </a:ln>
            <a:effectLst/>
          </p:spPr>
          <p:txBody>
            <a:bodyPr anchor="ctr"/>
            <a:lstStyle/>
            <a:p>
              <a:pPr eaLnBrk="1" hangingPunct="1">
                <a:defRPr/>
              </a:pPr>
              <a:endParaRPr lang="en-US"/>
            </a:p>
          </p:txBody>
        </p:sp>
        <p:sp>
          <p:nvSpPr>
            <p:cNvPr id="7" name="Rectangle 72"/>
            <p:cNvSpPr>
              <a:spLocks noChangeArrowheads="1"/>
            </p:cNvSpPr>
            <p:nvPr/>
          </p:nvSpPr>
          <p:spPr bwMode="auto">
            <a:xfrm>
              <a:off x="6745077" y="1483978"/>
              <a:ext cx="1794294" cy="1219200"/>
            </a:xfrm>
            <a:prstGeom prst="rect">
              <a:avLst/>
            </a:prstGeom>
            <a:solidFill>
              <a:schemeClr val="bg1"/>
            </a:solidFill>
            <a:ln w="19050">
              <a:solidFill>
                <a:schemeClr val="tx1"/>
              </a:solidFill>
              <a:miter lim="800000"/>
              <a:headEnd/>
              <a:tailEnd/>
            </a:ln>
            <a:effectLst/>
          </p:spPr>
          <p:txBody>
            <a:bodyPr wrap="none" anchor="ctr"/>
            <a:lstStyle/>
            <a:p>
              <a:pPr>
                <a:defRPr/>
              </a:pPr>
              <a:endParaRPr lang="en-US"/>
            </a:p>
          </p:txBody>
        </p:sp>
        <p:sp>
          <p:nvSpPr>
            <p:cNvPr id="8" name="Rectangle 72"/>
            <p:cNvSpPr>
              <a:spLocks noChangeArrowheads="1"/>
            </p:cNvSpPr>
            <p:nvPr/>
          </p:nvSpPr>
          <p:spPr bwMode="auto">
            <a:xfrm>
              <a:off x="6745077" y="2895601"/>
              <a:ext cx="1794294" cy="1219200"/>
            </a:xfrm>
            <a:prstGeom prst="rect">
              <a:avLst/>
            </a:prstGeom>
            <a:solidFill>
              <a:schemeClr val="bg1"/>
            </a:solidFill>
            <a:ln w="19050">
              <a:solidFill>
                <a:schemeClr val="tx1"/>
              </a:solidFill>
              <a:miter lim="800000"/>
              <a:headEnd/>
              <a:tailEnd/>
            </a:ln>
            <a:effectLst/>
          </p:spPr>
          <p:txBody>
            <a:bodyPr wrap="none" anchor="ctr"/>
            <a:lstStyle/>
            <a:p>
              <a:pPr>
                <a:defRPr/>
              </a:pPr>
              <a:endParaRPr lang="en-US"/>
            </a:p>
          </p:txBody>
        </p:sp>
        <p:sp>
          <p:nvSpPr>
            <p:cNvPr id="9" name="Rectangle 72"/>
            <p:cNvSpPr>
              <a:spLocks noChangeArrowheads="1"/>
            </p:cNvSpPr>
            <p:nvPr/>
          </p:nvSpPr>
          <p:spPr bwMode="auto">
            <a:xfrm>
              <a:off x="6745077" y="4307223"/>
              <a:ext cx="1794294" cy="1219200"/>
            </a:xfrm>
            <a:prstGeom prst="rect">
              <a:avLst/>
            </a:prstGeom>
            <a:solidFill>
              <a:schemeClr val="bg1"/>
            </a:solidFill>
            <a:ln w="19050">
              <a:solidFill>
                <a:schemeClr val="tx1"/>
              </a:solidFill>
              <a:miter lim="800000"/>
              <a:headEnd/>
              <a:tailEnd/>
            </a:ln>
            <a:effectLst/>
          </p:spPr>
          <p:txBody>
            <a:bodyPr wrap="none" anchor="ctr"/>
            <a:lstStyle/>
            <a:p>
              <a:pPr>
                <a:defRPr/>
              </a:pPr>
              <a:endParaRPr lang="en-US"/>
            </a:p>
          </p:txBody>
        </p:sp>
        <p:sp>
          <p:nvSpPr>
            <p:cNvPr id="10" name="Rectangle 73"/>
            <p:cNvSpPr>
              <a:spLocks noChangeArrowheads="1"/>
            </p:cNvSpPr>
            <p:nvPr/>
          </p:nvSpPr>
          <p:spPr bwMode="auto">
            <a:xfrm>
              <a:off x="6745077" y="2354367"/>
              <a:ext cx="1794294" cy="300956"/>
            </a:xfrm>
            <a:prstGeom prst="rect">
              <a:avLst/>
            </a:prstGeom>
            <a:noFill/>
            <a:ln w="9525">
              <a:noFill/>
              <a:miter lim="800000"/>
              <a:headEnd/>
              <a:tailEnd/>
            </a:ln>
          </p:spPr>
          <p:txBody>
            <a:bodyPr/>
            <a:lstStyle/>
            <a:p>
              <a:pPr marL="342900" indent="-342900" algn="ctr">
                <a:lnSpc>
                  <a:spcPct val="110000"/>
                </a:lnSpc>
                <a:spcBef>
                  <a:spcPct val="40000"/>
                </a:spcBef>
              </a:pPr>
              <a:r>
                <a:rPr lang="en-US" sz="1600" b="1" dirty="0"/>
                <a:t>Resource Nodes</a:t>
              </a:r>
            </a:p>
          </p:txBody>
        </p:sp>
        <p:sp>
          <p:nvSpPr>
            <p:cNvPr id="11" name="Rectangle 78"/>
            <p:cNvSpPr>
              <a:spLocks noChangeArrowheads="1"/>
            </p:cNvSpPr>
            <p:nvPr/>
          </p:nvSpPr>
          <p:spPr bwMode="auto">
            <a:xfrm>
              <a:off x="6745077" y="3767328"/>
              <a:ext cx="1794294" cy="304800"/>
            </a:xfrm>
            <a:prstGeom prst="rect">
              <a:avLst/>
            </a:prstGeom>
            <a:noFill/>
            <a:ln w="9525">
              <a:noFill/>
              <a:miter lim="800000"/>
              <a:headEnd/>
              <a:tailEnd/>
            </a:ln>
          </p:spPr>
          <p:txBody>
            <a:bodyPr/>
            <a:lstStyle/>
            <a:p>
              <a:pPr marL="342900" indent="-342900" algn="ctr">
                <a:lnSpc>
                  <a:spcPct val="110000"/>
                </a:lnSpc>
                <a:spcBef>
                  <a:spcPct val="40000"/>
                </a:spcBef>
              </a:pPr>
              <a:r>
                <a:rPr lang="en-US" sz="1600" b="1" dirty="0"/>
                <a:t>Load Zones</a:t>
              </a:r>
            </a:p>
          </p:txBody>
        </p:sp>
        <p:sp>
          <p:nvSpPr>
            <p:cNvPr id="12" name="Rectangle 80"/>
            <p:cNvSpPr>
              <a:spLocks noChangeArrowheads="1"/>
            </p:cNvSpPr>
            <p:nvPr/>
          </p:nvSpPr>
          <p:spPr bwMode="auto">
            <a:xfrm>
              <a:off x="6745078" y="5165172"/>
              <a:ext cx="1794294" cy="290178"/>
            </a:xfrm>
            <a:prstGeom prst="rect">
              <a:avLst/>
            </a:prstGeom>
            <a:noFill/>
            <a:ln w="9525">
              <a:noFill/>
              <a:miter lim="800000"/>
              <a:headEnd/>
              <a:tailEnd/>
            </a:ln>
          </p:spPr>
          <p:txBody>
            <a:bodyPr/>
            <a:lstStyle/>
            <a:p>
              <a:pPr marL="342900" indent="-342900" algn="ctr">
                <a:lnSpc>
                  <a:spcPct val="110000"/>
                </a:lnSpc>
                <a:spcBef>
                  <a:spcPct val="40000"/>
                </a:spcBef>
              </a:pPr>
              <a:r>
                <a:rPr lang="en-US" sz="1600" b="1" dirty="0"/>
                <a:t>Hubs</a:t>
              </a:r>
            </a:p>
          </p:txBody>
        </p:sp>
        <p:pic>
          <p:nvPicPr>
            <p:cNvPr id="13" name="Picture 4" descr="C:\Documents and Settings\naomiu\Desktop\resource node.png"/>
            <p:cNvPicPr>
              <a:picLocks noChangeAspect="1" noChangeArrowheads="1"/>
            </p:cNvPicPr>
            <p:nvPr/>
          </p:nvPicPr>
          <p:blipFill>
            <a:blip r:embed="rId2" cstate="print"/>
            <a:srcRect/>
            <a:stretch>
              <a:fillRect/>
            </a:stretch>
          </p:blipFill>
          <p:spPr bwMode="auto">
            <a:xfrm>
              <a:off x="7108991" y="1600200"/>
              <a:ext cx="1066466" cy="721659"/>
            </a:xfrm>
            <a:prstGeom prst="rect">
              <a:avLst/>
            </a:prstGeom>
            <a:noFill/>
            <a:ln w="9525">
              <a:noFill/>
              <a:miter lim="800000"/>
              <a:headEnd/>
              <a:tailEnd/>
            </a:ln>
          </p:spPr>
        </p:pic>
        <p:pic>
          <p:nvPicPr>
            <p:cNvPr id="14" name="Picture 23" descr="hub.png"/>
            <p:cNvPicPr>
              <a:picLocks noChangeAspect="1"/>
            </p:cNvPicPr>
            <p:nvPr/>
          </p:nvPicPr>
          <p:blipFill>
            <a:blip r:embed="rId3" cstate="print"/>
            <a:srcRect/>
            <a:stretch>
              <a:fillRect/>
            </a:stretch>
          </p:blipFill>
          <p:spPr bwMode="auto">
            <a:xfrm>
              <a:off x="7111999" y="4498975"/>
              <a:ext cx="1060450" cy="606425"/>
            </a:xfrm>
            <a:prstGeom prst="rect">
              <a:avLst/>
            </a:prstGeom>
            <a:noFill/>
            <a:ln w="9525">
              <a:noFill/>
              <a:miter lim="800000"/>
              <a:headEnd/>
              <a:tailEnd/>
            </a:ln>
          </p:spPr>
        </p:pic>
        <p:pic>
          <p:nvPicPr>
            <p:cNvPr id="15" name="Picture 2" descr="C:\Documents and Settings\naomiu\Desktop\nodal zones_map.png"/>
            <p:cNvPicPr>
              <a:picLocks noChangeAspect="1" noChangeArrowheads="1"/>
            </p:cNvPicPr>
            <p:nvPr/>
          </p:nvPicPr>
          <p:blipFill>
            <a:blip r:embed="rId4" cstate="print"/>
            <a:srcRect/>
            <a:stretch>
              <a:fillRect/>
            </a:stretch>
          </p:blipFill>
          <p:spPr bwMode="auto">
            <a:xfrm>
              <a:off x="7204074" y="2958766"/>
              <a:ext cx="876300" cy="827238"/>
            </a:xfrm>
            <a:prstGeom prst="rect">
              <a:avLst/>
            </a:prstGeom>
            <a:noFill/>
            <a:ln w="9525">
              <a:noFill/>
              <a:miter lim="800000"/>
              <a:headEnd/>
              <a:tailEnd/>
            </a:ln>
          </p:spPr>
        </p:pic>
      </p:grpSp>
      <p:sp>
        <p:nvSpPr>
          <p:cNvPr id="16" name="AutoShape 21"/>
          <p:cNvSpPr>
            <a:spLocks noChangeArrowheads="1"/>
          </p:cNvSpPr>
          <p:nvPr/>
        </p:nvSpPr>
        <p:spPr bwMode="auto">
          <a:xfrm>
            <a:off x="1746730" y="4958536"/>
            <a:ext cx="4305300" cy="903327"/>
          </a:xfrm>
          <a:prstGeom prst="roundRect">
            <a:avLst>
              <a:gd name="adj" fmla="val 1480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rIns="137160" bIns="137160" anchor="ctr">
            <a:spAutoFit/>
          </a:bodyPr>
          <a:lstStyle/>
          <a:p>
            <a:pPr algn="ctr">
              <a:spcBef>
                <a:spcPts val="600"/>
              </a:spcBef>
              <a:defRPr/>
            </a:pPr>
            <a:r>
              <a:rPr lang="en-US" dirty="0" smtClean="0">
                <a:solidFill>
                  <a:schemeClr val="bg1"/>
                </a:solidFill>
              </a:rPr>
              <a:t>While LMPs are location-specific, the value of reserves is ERCOT-wide</a:t>
            </a:r>
            <a:endParaRPr lang="en-US" sz="2000" b="1" dirty="0">
              <a:solidFill>
                <a:schemeClr val="bg1"/>
              </a:solidFill>
            </a:endParaRPr>
          </a:p>
        </p:txBody>
      </p:sp>
    </p:spTree>
    <p:extLst>
      <p:ext uri="{BB962C8B-B14F-4D97-AF65-F5344CB8AC3E}">
        <p14:creationId xmlns:p14="http://schemas.microsoft.com/office/powerpoint/2010/main" val="117199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There’s One More Adder</a:t>
            </a:r>
            <a:endParaRPr lang="en-US" dirty="0"/>
          </a:p>
        </p:txBody>
      </p:sp>
      <p:sp>
        <p:nvSpPr>
          <p:cNvPr id="3" name="Content Placeholder 2"/>
          <p:cNvSpPr>
            <a:spLocks noGrp="1"/>
          </p:cNvSpPr>
          <p:nvPr>
            <p:ph idx="1"/>
          </p:nvPr>
        </p:nvSpPr>
        <p:spPr>
          <a:xfrm>
            <a:off x="685800" y="1219200"/>
            <a:ext cx="8001000" cy="4823621"/>
          </a:xfrm>
        </p:spPr>
        <p:txBody>
          <a:bodyPr/>
          <a:lstStyle/>
          <a:p>
            <a:r>
              <a:rPr lang="en-US" dirty="0" smtClean="0"/>
              <a:t>Reserves need to be properly valued during times of scarcity.</a:t>
            </a:r>
          </a:p>
          <a:p>
            <a:endParaRPr lang="en-US" dirty="0"/>
          </a:p>
          <a:p>
            <a:r>
              <a:rPr lang="en-US" dirty="0" smtClean="0"/>
              <a:t>It’s also important to account for price distorting actions that may occur during energy scarce conditions, specifically those taken by ERCOT to maintain reliability.</a:t>
            </a:r>
          </a:p>
          <a:p>
            <a:pPr lvl="1"/>
            <a:r>
              <a:rPr lang="en-US" dirty="0" smtClean="0"/>
              <a:t>These “reliability deployments” could be suppressing prices at the exact moment that more Resource production is needed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3811315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Reliability Deployments?</a:t>
            </a:r>
            <a:endParaRPr lang="en-US" dirty="0"/>
          </a:p>
        </p:txBody>
      </p:sp>
      <p:sp>
        <p:nvSpPr>
          <p:cNvPr id="3" name="Content Placeholder 2"/>
          <p:cNvSpPr>
            <a:spLocks noGrp="1"/>
          </p:cNvSpPr>
          <p:nvPr>
            <p:ph idx="1"/>
          </p:nvPr>
        </p:nvSpPr>
        <p:spPr>
          <a:xfrm>
            <a:off x="304800" y="1066800"/>
            <a:ext cx="8534400" cy="3429001"/>
          </a:xfrm>
        </p:spPr>
        <p:txBody>
          <a:bodyPr/>
          <a:lstStyle/>
          <a:p>
            <a:r>
              <a:rPr lang="en-US" sz="2400" dirty="0" smtClean="0"/>
              <a:t>The commitment of Resources through Reliability Unit Commitment (RUC)</a:t>
            </a:r>
          </a:p>
          <a:p>
            <a:pPr lvl="1"/>
            <a:r>
              <a:rPr lang="en-US" sz="2000" dirty="0" smtClean="0"/>
              <a:t>This would also include Reliability Must Run (RMR) Resources or Resources contracted for capacity.</a:t>
            </a:r>
          </a:p>
          <a:p>
            <a:pPr lvl="1"/>
            <a:r>
              <a:rPr lang="en-US" sz="2000" dirty="0" smtClean="0"/>
              <a:t>Relaxes the low limits to negate the impact of the  “price-taking” capacity</a:t>
            </a:r>
          </a:p>
          <a:p>
            <a:r>
              <a:rPr lang="en-US" sz="2400" dirty="0" smtClean="0"/>
              <a:t>Deployment of Load Resources other than Controllable Load Resources</a:t>
            </a:r>
          </a:p>
          <a:p>
            <a:r>
              <a:rPr lang="en-US" sz="2400" dirty="0" smtClean="0"/>
              <a:t>Deployment of Emergency Response Service (ERS)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
        <p:nvSpPr>
          <p:cNvPr id="5" name="AutoShape 21"/>
          <p:cNvSpPr>
            <a:spLocks noChangeArrowheads="1"/>
          </p:cNvSpPr>
          <p:nvPr/>
        </p:nvSpPr>
        <p:spPr bwMode="auto">
          <a:xfrm>
            <a:off x="1828800" y="4800600"/>
            <a:ext cx="5562600" cy="1304806"/>
          </a:xfrm>
          <a:prstGeom prst="roundRect">
            <a:avLst>
              <a:gd name="adj" fmla="val 1480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rIns="137160" bIns="137160" anchor="ctr">
            <a:spAutoFit/>
          </a:bodyPr>
          <a:lstStyle/>
          <a:p>
            <a:pPr algn="ctr">
              <a:spcBef>
                <a:spcPts val="600"/>
              </a:spcBef>
              <a:defRPr/>
            </a:pPr>
            <a:r>
              <a:rPr lang="en-US" sz="2000" dirty="0" smtClean="0">
                <a:solidFill>
                  <a:schemeClr val="bg1"/>
                </a:solidFill>
              </a:rPr>
              <a:t>Additional types of reliability deployments will be added as part of Nodal Protocol Revision Request (NPRR) 768</a:t>
            </a:r>
            <a:endParaRPr lang="en-US" sz="2400" b="1" dirty="0">
              <a:solidFill>
                <a:schemeClr val="bg1"/>
              </a:solidFill>
            </a:endParaRPr>
          </a:p>
        </p:txBody>
      </p:sp>
    </p:spTree>
    <p:extLst>
      <p:ext uri="{BB962C8B-B14F-4D97-AF65-F5344CB8AC3E}">
        <p14:creationId xmlns:p14="http://schemas.microsoft.com/office/powerpoint/2010/main" val="41806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Example of Price Suppression - RUCs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77695687"/>
              </p:ext>
            </p:extLst>
          </p:nvPr>
        </p:nvGraphicFramePr>
        <p:xfrm>
          <a:off x="304800" y="990600"/>
          <a:ext cx="8534400" cy="505301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6324600" y="1295400"/>
            <a:ext cx="0" cy="41148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4419600" y="1905000"/>
            <a:ext cx="1447800" cy="609600"/>
          </a:xfrm>
          <a:prstGeom prst="wedgeRoundRectCallout">
            <a:avLst>
              <a:gd name="adj1" fmla="val 79167"/>
              <a:gd name="adj2" fmla="val 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System Demand</a:t>
            </a:r>
            <a:endParaRPr lang="en-US" sz="1400" dirty="0"/>
          </a:p>
        </p:txBody>
      </p:sp>
    </p:spTree>
    <p:extLst>
      <p:ext uri="{BB962C8B-B14F-4D97-AF65-F5344CB8AC3E}">
        <p14:creationId xmlns:p14="http://schemas.microsoft.com/office/powerpoint/2010/main" val="2048168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Example of Price Suppression - RUCs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9654556"/>
              </p:ext>
            </p:extLst>
          </p:nvPr>
        </p:nvGraphicFramePr>
        <p:xfrm>
          <a:off x="304800" y="990600"/>
          <a:ext cx="8534400" cy="505301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6324600" y="1295400"/>
            <a:ext cx="0" cy="41148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4419600" y="1905000"/>
            <a:ext cx="1447800" cy="609600"/>
          </a:xfrm>
          <a:prstGeom prst="wedgeRoundRectCallout">
            <a:avLst>
              <a:gd name="adj1" fmla="val 79167"/>
              <a:gd name="adj2" fmla="val 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System Demand</a:t>
            </a:r>
            <a:endParaRPr lang="en-US" sz="1400" dirty="0"/>
          </a:p>
        </p:txBody>
      </p:sp>
      <p:sp>
        <p:nvSpPr>
          <p:cNvPr id="8" name="TextBox 7"/>
          <p:cNvSpPr txBox="1"/>
          <p:nvPr/>
        </p:nvSpPr>
        <p:spPr>
          <a:xfrm>
            <a:off x="1295400" y="1199277"/>
            <a:ext cx="2971800" cy="1328023"/>
          </a:xfrm>
          <a:prstGeom prst="roundRect">
            <a:avLst/>
          </a:prstGeom>
          <a:ln cap="rnd">
            <a:round/>
          </a:ln>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The aggregate curve shift is driven by the “0 – LSL” energy from the RUC-committed Resource.</a:t>
            </a:r>
            <a:endParaRPr lang="en-US" dirty="0"/>
          </a:p>
        </p:txBody>
      </p:sp>
    </p:spTree>
    <p:extLst>
      <p:ext uri="{BB962C8B-B14F-4D97-AF65-F5344CB8AC3E}">
        <p14:creationId xmlns:p14="http://schemas.microsoft.com/office/powerpoint/2010/main" val="385602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Example of Price Suppression - RUCs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4250366"/>
              </p:ext>
            </p:extLst>
          </p:nvPr>
        </p:nvGraphicFramePr>
        <p:xfrm>
          <a:off x="304800" y="990600"/>
          <a:ext cx="8534400" cy="505301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2286000" y="1295400"/>
            <a:ext cx="0" cy="41148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2667000" y="1752600"/>
            <a:ext cx="1447800" cy="609600"/>
          </a:xfrm>
          <a:prstGeom prst="wedgeRoundRectCallout">
            <a:avLst>
              <a:gd name="adj1" fmla="val -75219"/>
              <a:gd name="adj2" fmla="val 6666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System Demand</a:t>
            </a:r>
            <a:endParaRPr lang="en-US" sz="1400" dirty="0"/>
          </a:p>
        </p:txBody>
      </p:sp>
    </p:spTree>
    <p:extLst>
      <p:ext uri="{BB962C8B-B14F-4D97-AF65-F5344CB8AC3E}">
        <p14:creationId xmlns:p14="http://schemas.microsoft.com/office/powerpoint/2010/main" val="3202248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Example of Price Suppression - RUCs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8969970"/>
              </p:ext>
            </p:extLst>
          </p:nvPr>
        </p:nvGraphicFramePr>
        <p:xfrm>
          <a:off x="304800" y="990600"/>
          <a:ext cx="8534400" cy="505301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2286000" y="1295400"/>
            <a:ext cx="0" cy="41148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2667000" y="1752600"/>
            <a:ext cx="1447800" cy="609600"/>
          </a:xfrm>
          <a:prstGeom prst="wedgeRoundRectCallout">
            <a:avLst>
              <a:gd name="adj1" fmla="val -75219"/>
              <a:gd name="adj2" fmla="val 6666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System Demand</a:t>
            </a:r>
            <a:endParaRPr lang="en-US" sz="1400" dirty="0"/>
          </a:p>
        </p:txBody>
      </p:sp>
      <p:sp>
        <p:nvSpPr>
          <p:cNvPr id="8" name="TextBox 7"/>
          <p:cNvSpPr txBox="1"/>
          <p:nvPr/>
        </p:nvSpPr>
        <p:spPr>
          <a:xfrm>
            <a:off x="4902200" y="1524000"/>
            <a:ext cx="3200400" cy="1328023"/>
          </a:xfrm>
          <a:prstGeom prst="roundRect">
            <a:avLst/>
          </a:prstGeom>
          <a:ln cap="rnd">
            <a:round/>
          </a:ln>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The impact is dependent on where system demand is on the aggregate Energy Offer Curve.</a:t>
            </a:r>
            <a:endParaRPr lang="en-US" dirty="0"/>
          </a:p>
        </p:txBody>
      </p:sp>
    </p:spTree>
    <p:extLst>
      <p:ext uri="{BB962C8B-B14F-4D97-AF65-F5344CB8AC3E}">
        <p14:creationId xmlns:p14="http://schemas.microsoft.com/office/powerpoint/2010/main" val="298391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of Price Suppression – Load Resource Deployment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0488252"/>
              </p:ext>
            </p:extLst>
          </p:nvPr>
        </p:nvGraphicFramePr>
        <p:xfrm>
          <a:off x="304800" y="1066800"/>
          <a:ext cx="8534400" cy="497681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6324600" y="1295400"/>
            <a:ext cx="0" cy="41148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3810001" y="2209800"/>
            <a:ext cx="2057401" cy="762000"/>
          </a:xfrm>
          <a:prstGeom prst="wedgeRoundRectCallout">
            <a:avLst>
              <a:gd name="adj1" fmla="val 71711"/>
              <a:gd name="adj2" fmla="val -125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System Demand without the Load Resource Deployment</a:t>
            </a:r>
            <a:endParaRPr lang="en-US" sz="1400" dirty="0"/>
          </a:p>
        </p:txBody>
      </p:sp>
    </p:spTree>
    <p:extLst>
      <p:ext uri="{BB962C8B-B14F-4D97-AF65-F5344CB8AC3E}">
        <p14:creationId xmlns:p14="http://schemas.microsoft.com/office/powerpoint/2010/main" val="3063805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of Price Suppression – Load Resource Deployment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9461886"/>
              </p:ext>
            </p:extLst>
          </p:nvPr>
        </p:nvGraphicFramePr>
        <p:xfrm>
          <a:off x="304800" y="1066800"/>
          <a:ext cx="8534400" cy="497681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4267200" y="1219200"/>
            <a:ext cx="0" cy="4114800"/>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1752600" y="2209800"/>
            <a:ext cx="2057401" cy="762000"/>
          </a:xfrm>
          <a:prstGeom prst="wedgeRoundRectCallout">
            <a:avLst>
              <a:gd name="adj1" fmla="val 71711"/>
              <a:gd name="adj2" fmla="val -125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System Demand with the Load Resource Deployment</a:t>
            </a:r>
            <a:endParaRPr lang="en-US" sz="1400" dirty="0"/>
          </a:p>
        </p:txBody>
      </p:sp>
      <p:cxnSp>
        <p:nvCxnSpPr>
          <p:cNvPr id="7" name="Straight Connector 6"/>
          <p:cNvCxnSpPr/>
          <p:nvPr/>
        </p:nvCxnSpPr>
        <p:spPr>
          <a:xfrm>
            <a:off x="6324600" y="1219200"/>
            <a:ext cx="0" cy="4114800"/>
          </a:xfrm>
          <a:prstGeom prst="line">
            <a:avLst/>
          </a:prstGeom>
          <a:ln w="254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02200" y="1524000"/>
            <a:ext cx="3200400" cy="1328023"/>
          </a:xfrm>
          <a:prstGeom prst="roundRect">
            <a:avLst/>
          </a:prstGeom>
          <a:ln cap="rnd">
            <a:round/>
          </a:ln>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The 200 MW deployment changes the amount of energy that needs to be dispatched through SCED.</a:t>
            </a:r>
            <a:endParaRPr lang="en-US" dirty="0"/>
          </a:p>
        </p:txBody>
      </p:sp>
    </p:spTree>
    <p:extLst>
      <p:ext uri="{BB962C8B-B14F-4D97-AF65-F5344CB8AC3E}">
        <p14:creationId xmlns:p14="http://schemas.microsoft.com/office/powerpoint/2010/main" val="22128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Reliability </a:t>
            </a:r>
            <a:r>
              <a:rPr lang="en-US" dirty="0"/>
              <a:t>Deployment Price Adder</a:t>
            </a:r>
          </a:p>
        </p:txBody>
      </p:sp>
      <p:sp>
        <p:nvSpPr>
          <p:cNvPr id="3" name="Content Placeholder 2"/>
          <p:cNvSpPr>
            <a:spLocks noGrp="1"/>
          </p:cNvSpPr>
          <p:nvPr>
            <p:ph idx="1"/>
          </p:nvPr>
        </p:nvSpPr>
        <p:spPr>
          <a:xfrm>
            <a:off x="304800" y="1295400"/>
            <a:ext cx="8534400" cy="4747421"/>
          </a:xfrm>
        </p:spPr>
        <p:txBody>
          <a:bodyPr/>
          <a:lstStyle/>
          <a:p>
            <a:r>
              <a:rPr lang="en-US" sz="2400" dirty="0" smtClean="0"/>
              <a:t>The </a:t>
            </a:r>
            <a:r>
              <a:rPr lang="en-US" sz="2400" dirty="0"/>
              <a:t>RTORDPA</a:t>
            </a:r>
            <a:r>
              <a:rPr lang="en-US" sz="2400" dirty="0" smtClean="0"/>
              <a:t> was implemented on June 1, 2015 to counteract the price suppressing effect of reliability deployments.</a:t>
            </a:r>
          </a:p>
          <a:p>
            <a:endParaRPr lang="en-US" sz="2400" dirty="0"/>
          </a:p>
          <a:p>
            <a:r>
              <a:rPr lang="en-US" sz="2400" dirty="0" smtClean="0"/>
              <a:t>This effect is estimated by executing the SCED process a second time with the inputs changed to simulate the scenario in which the reliability deployments hadn’t taken place.</a:t>
            </a:r>
          </a:p>
          <a:p>
            <a:pPr lvl="1"/>
            <a:r>
              <a:rPr lang="en-US" sz="2000" dirty="0" smtClean="0"/>
              <a:t>The impact is calculated by taking the difference between the System Lambda resulting this second execution of the SCED process and the System Lambda from the first execution of the SCED process (before the inputs were changed)</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Tree>
    <p:extLst>
      <p:ext uri="{BB962C8B-B14F-4D97-AF65-F5344CB8AC3E}">
        <p14:creationId xmlns:p14="http://schemas.microsoft.com/office/powerpoint/2010/main" val="2660998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66700" y="914400"/>
            <a:ext cx="8534400" cy="4648200"/>
          </a:xfrm>
        </p:spPr>
        <p:txBody>
          <a:bodyPr/>
          <a:lstStyle/>
          <a:p>
            <a:r>
              <a:rPr lang="en-US" sz="2000" dirty="0" smtClean="0"/>
              <a:t>Real-Time </a:t>
            </a:r>
            <a:r>
              <a:rPr lang="en-US" sz="2000" dirty="0" smtClean="0">
                <a:solidFill>
                  <a:schemeClr val="accent2"/>
                </a:solidFill>
              </a:rPr>
              <a:t>On-Line Price Adders and Off-Line </a:t>
            </a:r>
            <a:r>
              <a:rPr lang="en-US" sz="2000" dirty="0" smtClean="0"/>
              <a:t>Reserve Price Adders (RTORPA and RTOFFPA)</a:t>
            </a:r>
          </a:p>
          <a:p>
            <a:pPr lvl="1"/>
            <a:r>
              <a:rPr lang="en-US" sz="2000" dirty="0" smtClean="0"/>
              <a:t>Refresher on Ancillary Services and how do they compare to operating reserves</a:t>
            </a:r>
          </a:p>
          <a:p>
            <a:pPr lvl="1"/>
            <a:r>
              <a:rPr lang="en-US" sz="2000" dirty="0" smtClean="0"/>
              <a:t>What are they and why were they implemented?</a:t>
            </a:r>
          </a:p>
          <a:p>
            <a:pPr lvl="1"/>
            <a:r>
              <a:rPr lang="en-US" sz="2000" dirty="0" smtClean="0"/>
              <a:t>How are they calculated?</a:t>
            </a:r>
          </a:p>
          <a:p>
            <a:endParaRPr lang="en-US" sz="2000" dirty="0" smtClean="0"/>
          </a:p>
          <a:p>
            <a:r>
              <a:rPr lang="en-US" sz="2000" dirty="0" smtClean="0"/>
              <a:t>The Real-Time On-Line Reliability Deployment Price Adder (RTORDPA)</a:t>
            </a:r>
          </a:p>
          <a:p>
            <a:pPr lvl="1"/>
            <a:r>
              <a:rPr lang="en-US" sz="2000" dirty="0" smtClean="0"/>
              <a:t>What do we mean by reliability deployments?</a:t>
            </a:r>
          </a:p>
          <a:p>
            <a:pPr lvl="1"/>
            <a:r>
              <a:rPr lang="en-US" sz="2000" dirty="0"/>
              <a:t>What </a:t>
            </a:r>
            <a:r>
              <a:rPr lang="en-US" sz="2000" dirty="0" smtClean="0"/>
              <a:t>is it and why was it implemented?</a:t>
            </a:r>
            <a:endParaRPr lang="en-US" sz="2000" dirty="0"/>
          </a:p>
          <a:p>
            <a:pPr lvl="1"/>
            <a:r>
              <a:rPr lang="en-US" sz="2000" dirty="0" smtClean="0"/>
              <a:t>How it is calculated?</a:t>
            </a:r>
          </a:p>
          <a:p>
            <a:pPr lvl="1"/>
            <a:endParaRPr lang="en-US" sz="2000" dirty="0"/>
          </a:p>
          <a:p>
            <a:r>
              <a:rPr lang="en-US" sz="2000" dirty="0"/>
              <a:t>What have the historical results </a:t>
            </a:r>
            <a:r>
              <a:rPr lang="en-US" sz="2000" dirty="0" smtClean="0"/>
              <a:t>of the price adders been?</a:t>
            </a:r>
          </a:p>
          <a:p>
            <a:endParaRPr lang="en-US" sz="2000" dirty="0" smtClean="0"/>
          </a:p>
          <a:p>
            <a:pPr lvl="1"/>
            <a:endParaRPr lang="en-US" sz="2200" dirty="0"/>
          </a:p>
          <a:p>
            <a:pPr lvl="1"/>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98228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Real-Time </a:t>
            </a:r>
            <a:r>
              <a:rPr lang="en-US" dirty="0"/>
              <a:t>Pricing Methodology</a:t>
            </a:r>
          </a:p>
        </p:txBody>
      </p:sp>
      <p:sp>
        <p:nvSpPr>
          <p:cNvPr id="3" name="Content Placeholder 2"/>
          <p:cNvSpPr>
            <a:spLocks noGrp="1"/>
          </p:cNvSpPr>
          <p:nvPr>
            <p:ph idx="1"/>
          </p:nvPr>
        </p:nvSpPr>
        <p:spPr>
          <a:xfrm>
            <a:off x="304800" y="990601"/>
            <a:ext cx="8534400" cy="2286000"/>
          </a:xfrm>
        </p:spPr>
        <p:txBody>
          <a:bodyPr/>
          <a:lstStyle/>
          <a:p>
            <a:r>
              <a:rPr lang="en-US" dirty="0" smtClean="0"/>
              <a:t>Like the reserve price adders</a:t>
            </a:r>
            <a:r>
              <a:rPr lang="en-US" dirty="0"/>
              <a:t>, the </a:t>
            </a:r>
            <a:r>
              <a:rPr lang="en-US" dirty="0" smtClean="0"/>
              <a:t>RTORDPA also needs to be incorporated into the SPPs</a:t>
            </a:r>
          </a:p>
          <a:p>
            <a:endParaRPr lang="en-US" dirty="0" smtClean="0"/>
          </a:p>
          <a:p>
            <a:endParaRPr lang="en-US" dirty="0"/>
          </a:p>
          <a:p>
            <a:endParaRPr lang="en-US" dirty="0" smtClean="0"/>
          </a:p>
          <a:p>
            <a:pPr marL="0" indent="0">
              <a:buNone/>
            </a:pPr>
            <a:endParaRPr lang="en-US" dirty="0" smtClean="0"/>
          </a:p>
          <a:p>
            <a:r>
              <a:rPr lang="en-US" dirty="0" smtClean="0"/>
              <a:t>RTORDPA is also applied ERCOT-wide.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5" name="AutoShape 21"/>
          <p:cNvSpPr>
            <a:spLocks noChangeArrowheads="1"/>
          </p:cNvSpPr>
          <p:nvPr/>
        </p:nvSpPr>
        <p:spPr bwMode="auto">
          <a:xfrm>
            <a:off x="2305050" y="4572000"/>
            <a:ext cx="4610100" cy="1505545"/>
          </a:xfrm>
          <a:prstGeom prst="roundRect">
            <a:avLst>
              <a:gd name="adj" fmla="val 1480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rIns="137160" bIns="137160" anchor="ctr">
            <a:spAutoFit/>
          </a:bodyPr>
          <a:lstStyle/>
          <a:p>
            <a:pPr algn="ctr">
              <a:spcBef>
                <a:spcPts val="600"/>
              </a:spcBef>
              <a:defRPr/>
            </a:pPr>
            <a:r>
              <a:rPr lang="en-US" sz="2400" dirty="0" smtClean="0">
                <a:solidFill>
                  <a:schemeClr val="bg1"/>
                </a:solidFill>
              </a:rPr>
              <a:t>RTORDPA does not account for the potential local impacts of reliability deployments.</a:t>
            </a:r>
            <a:endParaRPr lang="en-US" sz="2800" b="1" dirty="0">
              <a:solidFill>
                <a:schemeClr val="bg1"/>
              </a:solidFill>
            </a:endParaRPr>
          </a:p>
        </p:txBody>
      </p:sp>
      <p:sp>
        <p:nvSpPr>
          <p:cNvPr id="6" name="Rectangle 5"/>
          <p:cNvSpPr/>
          <p:nvPr/>
        </p:nvSpPr>
        <p:spPr>
          <a:xfrm>
            <a:off x="2590800" y="1825216"/>
            <a:ext cx="4648200" cy="1569660"/>
          </a:xfrm>
          <a:prstGeom prst="rect">
            <a:avLst/>
          </a:prstGeom>
        </p:spPr>
        <p:txBody>
          <a:bodyPr wrap="square">
            <a:spAutoFit/>
          </a:bodyPr>
          <a:lstStyle/>
          <a:p>
            <a:r>
              <a:rPr lang="en-US" sz="2400" b="1" dirty="0">
                <a:solidFill>
                  <a:schemeClr val="accent1"/>
                </a:solidFill>
              </a:rPr>
              <a:t>Settlement Point </a:t>
            </a:r>
            <a:r>
              <a:rPr lang="en-US" sz="2400" b="1" dirty="0" smtClean="0">
                <a:solidFill>
                  <a:schemeClr val="accent1"/>
                </a:solidFill>
              </a:rPr>
              <a:t>Prices  </a:t>
            </a:r>
            <a:endParaRPr lang="en-US" sz="2400" b="1" dirty="0">
              <a:solidFill>
                <a:schemeClr val="accent1"/>
              </a:solidFill>
            </a:endParaRPr>
          </a:p>
          <a:p>
            <a:r>
              <a:rPr lang="en-US" sz="2400" b="1" dirty="0">
                <a:solidFill>
                  <a:schemeClr val="accent1"/>
                </a:solidFill>
              </a:rPr>
              <a:t>=  </a:t>
            </a:r>
            <a:r>
              <a:rPr lang="en-US" sz="2400" b="1" dirty="0" smtClean="0">
                <a:solidFill>
                  <a:schemeClr val="accent1"/>
                </a:solidFill>
              </a:rPr>
              <a:t>Avg. LMPs </a:t>
            </a:r>
            <a:r>
              <a:rPr lang="en-US" sz="2400" b="1" dirty="0">
                <a:solidFill>
                  <a:schemeClr val="accent1"/>
                </a:solidFill>
              </a:rPr>
              <a:t>+ </a:t>
            </a:r>
            <a:endParaRPr lang="en-US" sz="2400" b="1" dirty="0" smtClean="0">
              <a:solidFill>
                <a:schemeClr val="accent1"/>
              </a:solidFill>
            </a:endParaRPr>
          </a:p>
          <a:p>
            <a:r>
              <a:rPr lang="en-US" sz="2400" b="1" dirty="0">
                <a:solidFill>
                  <a:schemeClr val="accent1"/>
                </a:solidFill>
              </a:rPr>
              <a:t> </a:t>
            </a:r>
            <a:r>
              <a:rPr lang="en-US" sz="2400" b="1" dirty="0" smtClean="0">
                <a:solidFill>
                  <a:schemeClr val="accent1"/>
                </a:solidFill>
              </a:rPr>
              <a:t>   Avg. RTORPA </a:t>
            </a:r>
            <a:r>
              <a:rPr lang="en-US" sz="2400" b="1" dirty="0">
                <a:solidFill>
                  <a:schemeClr val="accent1"/>
                </a:solidFill>
              </a:rPr>
              <a:t>+ </a:t>
            </a:r>
            <a:endParaRPr lang="en-US" sz="2400" b="1" dirty="0" smtClean="0">
              <a:solidFill>
                <a:schemeClr val="accent1"/>
              </a:solidFill>
            </a:endParaRPr>
          </a:p>
          <a:p>
            <a:r>
              <a:rPr lang="en-US" sz="2400" b="1" dirty="0">
                <a:solidFill>
                  <a:schemeClr val="accent1"/>
                </a:solidFill>
              </a:rPr>
              <a:t> </a:t>
            </a:r>
            <a:r>
              <a:rPr lang="en-US" sz="2400" b="1" dirty="0" smtClean="0">
                <a:solidFill>
                  <a:schemeClr val="accent1"/>
                </a:solidFill>
              </a:rPr>
              <a:t>   Avg. RTORDPA</a:t>
            </a:r>
            <a:endParaRPr lang="en-US" sz="2400" b="1" dirty="0">
              <a:solidFill>
                <a:schemeClr val="accent1"/>
              </a:solidFill>
            </a:endParaRPr>
          </a:p>
        </p:txBody>
      </p:sp>
    </p:spTree>
    <p:extLst>
      <p:ext uri="{BB962C8B-B14F-4D97-AF65-F5344CB8AC3E}">
        <p14:creationId xmlns:p14="http://schemas.microsoft.com/office/powerpoint/2010/main" val="3901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Results – Reserve Price Adders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2538779424"/>
              </p:ext>
            </p:extLst>
          </p:nvPr>
        </p:nvGraphicFramePr>
        <p:xfrm>
          <a:off x="381000" y="761999"/>
          <a:ext cx="8229600" cy="5410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4439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2017 </a:t>
            </a:r>
            <a:r>
              <a:rPr lang="en-US" dirty="0" smtClean="0"/>
              <a:t>On-Line Reserve Price Adders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523208913"/>
              </p:ext>
            </p:extLst>
          </p:nvPr>
        </p:nvGraphicFramePr>
        <p:xfrm>
          <a:off x="609600" y="990601"/>
          <a:ext cx="7772400" cy="5006852"/>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flipH="1" flipV="1">
            <a:off x="3276600" y="3406652"/>
            <a:ext cx="1219200" cy="166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95600" y="3573586"/>
            <a:ext cx="1600200" cy="99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340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August 9</a:t>
            </a:r>
            <a:r>
              <a:rPr lang="en-US" baseline="30000" dirty="0" smtClean="0"/>
              <a:t>th</a:t>
            </a:r>
            <a:r>
              <a:rPr lang="en-US" dirty="0" smtClean="0"/>
              <a:t>, 2017</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grpSp>
        <p:nvGrpSpPr>
          <p:cNvPr id="18" name="Group 17"/>
          <p:cNvGrpSpPr/>
          <p:nvPr/>
        </p:nvGrpSpPr>
        <p:grpSpPr>
          <a:xfrm>
            <a:off x="533400" y="1295400"/>
            <a:ext cx="8267700" cy="4937769"/>
            <a:chOff x="533400" y="1295400"/>
            <a:chExt cx="8267700" cy="4937769"/>
          </a:xfrm>
        </p:grpSpPr>
        <p:grpSp>
          <p:nvGrpSpPr>
            <p:cNvPr id="15" name="Group 14"/>
            <p:cNvGrpSpPr/>
            <p:nvPr/>
          </p:nvGrpSpPr>
          <p:grpSpPr>
            <a:xfrm>
              <a:off x="533400" y="1295400"/>
              <a:ext cx="8195200" cy="4937769"/>
              <a:chOff x="533400" y="1295400"/>
              <a:chExt cx="8195200" cy="4937769"/>
            </a:xfrm>
          </p:grpSpPr>
          <p:grpSp>
            <p:nvGrpSpPr>
              <p:cNvPr id="13" name="Group 12"/>
              <p:cNvGrpSpPr/>
              <p:nvPr/>
            </p:nvGrpSpPr>
            <p:grpSpPr>
              <a:xfrm>
                <a:off x="533400" y="1295400"/>
                <a:ext cx="8195200" cy="4609800"/>
                <a:chOff x="533400" y="1295400"/>
                <a:chExt cx="8195200" cy="4609800"/>
              </a:xfrm>
            </p:grpSpPr>
            <p:pic>
              <p:nvPicPr>
                <p:cNvPr id="6" name="Picture 5"/>
                <p:cNvPicPr>
                  <a:picLocks noChangeAspect="1"/>
                </p:cNvPicPr>
                <p:nvPr/>
              </p:nvPicPr>
              <p:blipFill>
                <a:blip r:embed="rId2"/>
                <a:stretch>
                  <a:fillRect/>
                </a:stretch>
              </p:blipFill>
              <p:spPr>
                <a:xfrm>
                  <a:off x="533400" y="1295400"/>
                  <a:ext cx="8195200" cy="4609800"/>
                </a:xfrm>
                <a:prstGeom prst="rect">
                  <a:avLst/>
                </a:prstGeom>
              </p:spPr>
            </p:pic>
            <p:sp>
              <p:nvSpPr>
                <p:cNvPr id="9" name="Rectangle 8"/>
                <p:cNvSpPr/>
                <p:nvPr/>
              </p:nvSpPr>
              <p:spPr>
                <a:xfrm>
                  <a:off x="5486400" y="1485751"/>
                  <a:ext cx="1524000" cy="1257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0" y="2196806"/>
                  <a:ext cx="1524000" cy="292388"/>
                </a:xfrm>
                <a:prstGeom prst="rect">
                  <a:avLst/>
                </a:prstGeom>
                <a:noFill/>
              </p:spPr>
              <p:txBody>
                <a:bodyPr wrap="square" rtlCol="0">
                  <a:spAutoFit/>
                </a:bodyPr>
                <a:lstStyle/>
                <a:p>
                  <a:r>
                    <a:rPr lang="en-US" sz="1300" dirty="0" smtClean="0">
                      <a:solidFill>
                        <a:schemeClr val="tx2"/>
                      </a:solidFill>
                    </a:rPr>
                    <a:t>RTORPA</a:t>
                  </a:r>
                  <a:endParaRPr lang="en-US" sz="1300" dirty="0">
                    <a:solidFill>
                      <a:schemeClr val="tx2"/>
                    </a:solidFill>
                  </a:endParaRPr>
                </a:p>
              </p:txBody>
            </p:sp>
            <p:sp>
              <p:nvSpPr>
                <p:cNvPr id="8" name="TextBox 7"/>
                <p:cNvSpPr txBox="1"/>
                <p:nvPr/>
              </p:nvSpPr>
              <p:spPr>
                <a:xfrm>
                  <a:off x="5486400" y="2431621"/>
                  <a:ext cx="1524000" cy="292388"/>
                </a:xfrm>
                <a:prstGeom prst="rect">
                  <a:avLst/>
                </a:prstGeom>
                <a:noFill/>
              </p:spPr>
              <p:txBody>
                <a:bodyPr wrap="square" rtlCol="0">
                  <a:spAutoFit/>
                </a:bodyPr>
                <a:lstStyle/>
                <a:p>
                  <a:r>
                    <a:rPr lang="en-US" sz="1300" dirty="0" smtClean="0">
                      <a:solidFill>
                        <a:schemeClr val="tx2"/>
                      </a:solidFill>
                    </a:rPr>
                    <a:t>RTOFFPA</a:t>
                  </a:r>
                  <a:endParaRPr lang="en-US" sz="1300" dirty="0">
                    <a:solidFill>
                      <a:schemeClr val="tx2"/>
                    </a:solidFill>
                  </a:endParaRPr>
                </a:p>
              </p:txBody>
            </p:sp>
            <p:sp>
              <p:nvSpPr>
                <p:cNvPr id="10" name="TextBox 9"/>
                <p:cNvSpPr txBox="1"/>
                <p:nvPr/>
              </p:nvSpPr>
              <p:spPr>
                <a:xfrm>
                  <a:off x="5486400" y="1969648"/>
                  <a:ext cx="1524000" cy="292388"/>
                </a:xfrm>
                <a:prstGeom prst="rect">
                  <a:avLst/>
                </a:prstGeom>
                <a:noFill/>
              </p:spPr>
              <p:txBody>
                <a:bodyPr wrap="square" rtlCol="0">
                  <a:spAutoFit/>
                </a:bodyPr>
                <a:lstStyle/>
                <a:p>
                  <a:r>
                    <a:rPr lang="en-US" sz="1300" dirty="0" smtClean="0">
                      <a:solidFill>
                        <a:schemeClr val="tx2"/>
                      </a:solidFill>
                    </a:rPr>
                    <a:t>System Lambda</a:t>
                  </a:r>
                  <a:endParaRPr lang="en-US" sz="1300" dirty="0">
                    <a:solidFill>
                      <a:schemeClr val="tx2"/>
                    </a:solidFill>
                  </a:endParaRPr>
                </a:p>
              </p:txBody>
            </p:sp>
            <p:sp>
              <p:nvSpPr>
                <p:cNvPr id="11" name="TextBox 10"/>
                <p:cNvSpPr txBox="1"/>
                <p:nvPr/>
              </p:nvSpPr>
              <p:spPr>
                <a:xfrm>
                  <a:off x="5486400" y="1562202"/>
                  <a:ext cx="1524000" cy="292388"/>
                </a:xfrm>
                <a:prstGeom prst="rect">
                  <a:avLst/>
                </a:prstGeom>
                <a:noFill/>
              </p:spPr>
              <p:txBody>
                <a:bodyPr wrap="square" rtlCol="0">
                  <a:spAutoFit/>
                </a:bodyPr>
                <a:lstStyle/>
                <a:p>
                  <a:r>
                    <a:rPr lang="en-US" sz="1300" dirty="0" smtClean="0">
                      <a:solidFill>
                        <a:schemeClr val="tx2"/>
                      </a:solidFill>
                    </a:rPr>
                    <a:t>RTOLCAP</a:t>
                  </a:r>
                  <a:endParaRPr lang="en-US" sz="1300" dirty="0">
                    <a:solidFill>
                      <a:schemeClr val="tx2"/>
                    </a:solidFill>
                  </a:endParaRPr>
                </a:p>
              </p:txBody>
            </p:sp>
            <p:sp>
              <p:nvSpPr>
                <p:cNvPr id="12" name="TextBox 11"/>
                <p:cNvSpPr txBox="1"/>
                <p:nvPr/>
              </p:nvSpPr>
              <p:spPr>
                <a:xfrm>
                  <a:off x="5486400" y="1754894"/>
                  <a:ext cx="1524000" cy="292388"/>
                </a:xfrm>
                <a:prstGeom prst="rect">
                  <a:avLst/>
                </a:prstGeom>
                <a:noFill/>
              </p:spPr>
              <p:txBody>
                <a:bodyPr wrap="square" rtlCol="0">
                  <a:spAutoFit/>
                </a:bodyPr>
                <a:lstStyle/>
                <a:p>
                  <a:r>
                    <a:rPr lang="en-US" sz="1300" dirty="0" smtClean="0">
                      <a:solidFill>
                        <a:schemeClr val="tx2"/>
                      </a:solidFill>
                    </a:rPr>
                    <a:t>RTOFFCAP</a:t>
                  </a:r>
                  <a:endParaRPr lang="en-US" sz="1300" dirty="0">
                    <a:solidFill>
                      <a:schemeClr val="tx2"/>
                    </a:solidFill>
                  </a:endParaRPr>
                </a:p>
              </p:txBody>
            </p:sp>
          </p:grpSp>
          <p:sp>
            <p:nvSpPr>
              <p:cNvPr id="14" name="TextBox 13"/>
              <p:cNvSpPr txBox="1"/>
              <p:nvPr/>
            </p:nvSpPr>
            <p:spPr>
              <a:xfrm>
                <a:off x="4288100" y="5940781"/>
                <a:ext cx="685800" cy="292388"/>
              </a:xfrm>
              <a:prstGeom prst="rect">
                <a:avLst/>
              </a:prstGeom>
              <a:noFill/>
            </p:spPr>
            <p:txBody>
              <a:bodyPr wrap="square" rtlCol="0">
                <a:spAutoFit/>
              </a:bodyPr>
              <a:lstStyle/>
              <a:p>
                <a:pPr algn="ctr"/>
                <a:r>
                  <a:rPr lang="en-US" sz="1300" b="1" dirty="0" smtClean="0">
                    <a:solidFill>
                      <a:schemeClr val="tx2"/>
                    </a:solidFill>
                  </a:rPr>
                  <a:t>Time</a:t>
                </a:r>
                <a:endParaRPr lang="en-US" sz="1300" b="1" dirty="0">
                  <a:solidFill>
                    <a:schemeClr val="tx2"/>
                  </a:solidFill>
                </a:endParaRPr>
              </a:p>
            </p:txBody>
          </p:sp>
        </p:grpSp>
        <p:sp>
          <p:nvSpPr>
            <p:cNvPr id="16" name="TextBox 15"/>
            <p:cNvSpPr txBox="1"/>
            <p:nvPr/>
          </p:nvSpPr>
          <p:spPr>
            <a:xfrm rot="16200000">
              <a:off x="336694" y="3320906"/>
              <a:ext cx="685800" cy="292388"/>
            </a:xfrm>
            <a:prstGeom prst="rect">
              <a:avLst/>
            </a:prstGeom>
            <a:solidFill>
              <a:schemeClr val="bg1"/>
            </a:solidFill>
          </p:spPr>
          <p:txBody>
            <a:bodyPr wrap="square" rtlCol="0">
              <a:spAutoFit/>
            </a:bodyPr>
            <a:lstStyle/>
            <a:p>
              <a:pPr algn="ctr"/>
              <a:r>
                <a:rPr lang="en-US" sz="1300" b="1" dirty="0" smtClean="0">
                  <a:solidFill>
                    <a:schemeClr val="tx2"/>
                  </a:solidFill>
                </a:rPr>
                <a:t>MW</a:t>
              </a:r>
              <a:endParaRPr lang="en-US" sz="1300" b="1" dirty="0">
                <a:solidFill>
                  <a:schemeClr val="tx2"/>
                </a:solidFill>
              </a:endParaRPr>
            </a:p>
          </p:txBody>
        </p:sp>
        <p:sp>
          <p:nvSpPr>
            <p:cNvPr id="17" name="TextBox 16"/>
            <p:cNvSpPr txBox="1"/>
            <p:nvPr/>
          </p:nvSpPr>
          <p:spPr>
            <a:xfrm rot="5400000">
              <a:off x="7918378" y="3454106"/>
              <a:ext cx="1473056" cy="292388"/>
            </a:xfrm>
            <a:prstGeom prst="rect">
              <a:avLst/>
            </a:prstGeom>
            <a:solidFill>
              <a:schemeClr val="bg1"/>
            </a:solidFill>
          </p:spPr>
          <p:txBody>
            <a:bodyPr wrap="square" rtlCol="0">
              <a:spAutoFit/>
            </a:bodyPr>
            <a:lstStyle/>
            <a:p>
              <a:pPr algn="ctr"/>
              <a:r>
                <a:rPr lang="en-US" sz="1300" b="1" dirty="0" smtClean="0">
                  <a:solidFill>
                    <a:schemeClr val="tx2"/>
                  </a:solidFill>
                </a:rPr>
                <a:t>Prices ($/MWh)</a:t>
              </a:r>
              <a:endParaRPr lang="en-US" sz="1300" b="1" dirty="0">
                <a:solidFill>
                  <a:schemeClr val="tx2"/>
                </a:solidFill>
              </a:endParaRPr>
            </a:p>
          </p:txBody>
        </p:sp>
      </p:grpSp>
    </p:spTree>
    <p:extLst>
      <p:ext uri="{BB962C8B-B14F-4D97-AF65-F5344CB8AC3E}">
        <p14:creationId xmlns:p14="http://schemas.microsoft.com/office/powerpoint/2010/main" val="4043219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Results – Reliability Deployment Price Adders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179334113"/>
              </p:ext>
            </p:extLst>
          </p:nvPr>
        </p:nvGraphicFramePr>
        <p:xfrm>
          <a:off x="571500" y="1146969"/>
          <a:ext cx="80772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6224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a:t>
            </a:r>
            <a:r>
              <a:rPr lang="en-US" dirty="0" smtClean="0"/>
              <a:t>October 4</a:t>
            </a:r>
            <a:r>
              <a:rPr lang="en-US" baseline="30000" dirty="0" smtClean="0"/>
              <a:t>th</a:t>
            </a:r>
            <a:r>
              <a:rPr lang="en-US" dirty="0" smtClean="0"/>
              <a:t>, 2017</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grpSp>
        <p:nvGrpSpPr>
          <p:cNvPr id="17" name="Group 16"/>
          <p:cNvGrpSpPr/>
          <p:nvPr/>
        </p:nvGrpSpPr>
        <p:grpSpPr>
          <a:xfrm>
            <a:off x="533400" y="1019476"/>
            <a:ext cx="8103017" cy="5111436"/>
            <a:chOff x="533400" y="1019476"/>
            <a:chExt cx="8103017" cy="5111436"/>
          </a:xfrm>
        </p:grpSpPr>
        <p:grpSp>
          <p:nvGrpSpPr>
            <p:cNvPr id="14" name="Group 13"/>
            <p:cNvGrpSpPr/>
            <p:nvPr/>
          </p:nvGrpSpPr>
          <p:grpSpPr>
            <a:xfrm>
              <a:off x="557714" y="1019476"/>
              <a:ext cx="8028571" cy="5111436"/>
              <a:chOff x="557714" y="1019476"/>
              <a:chExt cx="8028571" cy="5111436"/>
            </a:xfrm>
          </p:grpSpPr>
          <p:pic>
            <p:nvPicPr>
              <p:cNvPr id="3" name="Picture 2"/>
              <p:cNvPicPr>
                <a:picLocks noChangeAspect="1"/>
              </p:cNvPicPr>
              <p:nvPr/>
            </p:nvPicPr>
            <p:blipFill>
              <a:blip r:embed="rId3"/>
              <a:stretch>
                <a:fillRect/>
              </a:stretch>
            </p:blipFill>
            <p:spPr>
              <a:xfrm>
                <a:off x="557714" y="1019476"/>
                <a:ext cx="8028571" cy="4819048"/>
              </a:xfrm>
              <a:prstGeom prst="rect">
                <a:avLst/>
              </a:prstGeom>
            </p:spPr>
          </p:pic>
          <p:sp>
            <p:nvSpPr>
              <p:cNvPr id="6" name="TextBox 5"/>
              <p:cNvSpPr txBox="1"/>
              <p:nvPr/>
            </p:nvSpPr>
            <p:spPr>
              <a:xfrm>
                <a:off x="4267200" y="5838524"/>
                <a:ext cx="685800" cy="292388"/>
              </a:xfrm>
              <a:prstGeom prst="rect">
                <a:avLst/>
              </a:prstGeom>
              <a:noFill/>
            </p:spPr>
            <p:txBody>
              <a:bodyPr wrap="square" rtlCol="0">
                <a:spAutoFit/>
              </a:bodyPr>
              <a:lstStyle/>
              <a:p>
                <a:pPr algn="ctr"/>
                <a:r>
                  <a:rPr lang="en-US" sz="1300" b="1" dirty="0" smtClean="0">
                    <a:solidFill>
                      <a:schemeClr val="tx2"/>
                    </a:solidFill>
                  </a:rPr>
                  <a:t>Time</a:t>
                </a:r>
                <a:endParaRPr lang="en-US" sz="1300" b="1" dirty="0">
                  <a:solidFill>
                    <a:schemeClr val="tx2"/>
                  </a:solidFill>
                </a:endParaRPr>
              </a:p>
            </p:txBody>
          </p:sp>
          <p:sp>
            <p:nvSpPr>
              <p:cNvPr id="7" name="Rectangle 6"/>
              <p:cNvSpPr/>
              <p:nvPr/>
            </p:nvSpPr>
            <p:spPr>
              <a:xfrm>
                <a:off x="2133600" y="1447800"/>
                <a:ext cx="1981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68428" y="1443718"/>
                <a:ext cx="1295400" cy="292388"/>
              </a:xfrm>
              <a:prstGeom prst="rect">
                <a:avLst/>
              </a:prstGeom>
              <a:noFill/>
            </p:spPr>
            <p:txBody>
              <a:bodyPr wrap="square" rtlCol="0">
                <a:spAutoFit/>
              </a:bodyPr>
              <a:lstStyle/>
              <a:p>
                <a:r>
                  <a:rPr lang="en-US" sz="1300" dirty="0" smtClean="0">
                    <a:solidFill>
                      <a:schemeClr val="tx2"/>
                    </a:solidFill>
                  </a:rPr>
                  <a:t>RTOLCAP</a:t>
                </a:r>
                <a:endParaRPr lang="en-US" sz="1300" dirty="0">
                  <a:solidFill>
                    <a:schemeClr val="tx2"/>
                  </a:solidFill>
                </a:endParaRPr>
              </a:p>
            </p:txBody>
          </p:sp>
          <p:sp>
            <p:nvSpPr>
              <p:cNvPr id="9" name="TextBox 8"/>
              <p:cNvSpPr txBox="1"/>
              <p:nvPr/>
            </p:nvSpPr>
            <p:spPr>
              <a:xfrm>
                <a:off x="2072439" y="1678902"/>
                <a:ext cx="1295400" cy="292388"/>
              </a:xfrm>
              <a:prstGeom prst="rect">
                <a:avLst/>
              </a:prstGeom>
              <a:noFill/>
            </p:spPr>
            <p:txBody>
              <a:bodyPr wrap="square" rtlCol="0">
                <a:spAutoFit/>
              </a:bodyPr>
              <a:lstStyle/>
              <a:p>
                <a:r>
                  <a:rPr lang="en-US" sz="1300" dirty="0" smtClean="0">
                    <a:solidFill>
                      <a:schemeClr val="tx2"/>
                    </a:solidFill>
                  </a:rPr>
                  <a:t>RTOFFCAP</a:t>
                </a:r>
                <a:endParaRPr lang="en-US" sz="1300" dirty="0">
                  <a:solidFill>
                    <a:schemeClr val="tx2"/>
                  </a:solidFill>
                </a:endParaRPr>
              </a:p>
            </p:txBody>
          </p:sp>
          <p:sp>
            <p:nvSpPr>
              <p:cNvPr id="10" name="TextBox 9"/>
              <p:cNvSpPr txBox="1"/>
              <p:nvPr/>
            </p:nvSpPr>
            <p:spPr>
              <a:xfrm>
                <a:off x="2072439" y="1882300"/>
                <a:ext cx="1740568" cy="292388"/>
              </a:xfrm>
              <a:prstGeom prst="rect">
                <a:avLst/>
              </a:prstGeom>
              <a:noFill/>
            </p:spPr>
            <p:txBody>
              <a:bodyPr wrap="square" rtlCol="0">
                <a:spAutoFit/>
              </a:bodyPr>
              <a:lstStyle/>
              <a:p>
                <a:r>
                  <a:rPr lang="en-US" sz="1300" dirty="0" smtClean="0">
                    <a:solidFill>
                      <a:schemeClr val="tx2"/>
                    </a:solidFill>
                  </a:rPr>
                  <a:t>System Lambda</a:t>
                </a:r>
                <a:endParaRPr lang="en-US" sz="1300" dirty="0">
                  <a:solidFill>
                    <a:schemeClr val="tx2"/>
                  </a:solidFill>
                </a:endParaRPr>
              </a:p>
            </p:txBody>
          </p:sp>
          <p:sp>
            <p:nvSpPr>
              <p:cNvPr id="11" name="TextBox 10"/>
              <p:cNvSpPr txBox="1"/>
              <p:nvPr/>
            </p:nvSpPr>
            <p:spPr>
              <a:xfrm>
                <a:off x="2083468" y="2100028"/>
                <a:ext cx="944479" cy="292388"/>
              </a:xfrm>
              <a:prstGeom prst="rect">
                <a:avLst/>
              </a:prstGeom>
              <a:noFill/>
            </p:spPr>
            <p:txBody>
              <a:bodyPr wrap="square" rtlCol="0">
                <a:spAutoFit/>
              </a:bodyPr>
              <a:lstStyle/>
              <a:p>
                <a:r>
                  <a:rPr lang="en-US" sz="1300" dirty="0" smtClean="0">
                    <a:solidFill>
                      <a:schemeClr val="tx2"/>
                    </a:solidFill>
                  </a:rPr>
                  <a:t>RTORPA</a:t>
                </a:r>
                <a:endParaRPr lang="en-US" sz="1300" dirty="0">
                  <a:solidFill>
                    <a:schemeClr val="tx2"/>
                  </a:solidFill>
                </a:endParaRPr>
              </a:p>
            </p:txBody>
          </p:sp>
          <p:sp>
            <p:nvSpPr>
              <p:cNvPr id="12" name="TextBox 11"/>
              <p:cNvSpPr txBox="1"/>
              <p:nvPr/>
            </p:nvSpPr>
            <p:spPr>
              <a:xfrm>
                <a:off x="2072439" y="2356480"/>
                <a:ext cx="944479" cy="292388"/>
              </a:xfrm>
              <a:prstGeom prst="rect">
                <a:avLst/>
              </a:prstGeom>
              <a:noFill/>
            </p:spPr>
            <p:txBody>
              <a:bodyPr wrap="square" rtlCol="0">
                <a:spAutoFit/>
              </a:bodyPr>
              <a:lstStyle/>
              <a:p>
                <a:r>
                  <a:rPr lang="en-US" sz="1300" dirty="0" smtClean="0">
                    <a:solidFill>
                      <a:schemeClr val="tx2"/>
                    </a:solidFill>
                  </a:rPr>
                  <a:t>RTOFFPA</a:t>
                </a:r>
                <a:endParaRPr lang="en-US" sz="1300" dirty="0">
                  <a:solidFill>
                    <a:schemeClr val="tx2"/>
                  </a:solidFill>
                </a:endParaRPr>
              </a:p>
            </p:txBody>
          </p:sp>
          <p:sp>
            <p:nvSpPr>
              <p:cNvPr id="13" name="TextBox 12"/>
              <p:cNvSpPr txBox="1"/>
              <p:nvPr/>
            </p:nvSpPr>
            <p:spPr>
              <a:xfrm>
                <a:off x="2083468" y="2598546"/>
                <a:ext cx="1231232" cy="292388"/>
              </a:xfrm>
              <a:prstGeom prst="rect">
                <a:avLst/>
              </a:prstGeom>
              <a:noFill/>
            </p:spPr>
            <p:txBody>
              <a:bodyPr wrap="square" rtlCol="0">
                <a:spAutoFit/>
              </a:bodyPr>
              <a:lstStyle/>
              <a:p>
                <a:r>
                  <a:rPr lang="en-US" sz="1300" dirty="0" smtClean="0">
                    <a:solidFill>
                      <a:schemeClr val="tx2"/>
                    </a:solidFill>
                  </a:rPr>
                  <a:t>RTORDPA</a:t>
                </a:r>
                <a:endParaRPr lang="en-US" sz="1300" dirty="0">
                  <a:solidFill>
                    <a:schemeClr val="tx2"/>
                  </a:solidFill>
                </a:endParaRPr>
              </a:p>
            </p:txBody>
          </p:sp>
        </p:grpSp>
        <p:sp>
          <p:nvSpPr>
            <p:cNvPr id="15" name="TextBox 14"/>
            <p:cNvSpPr txBox="1"/>
            <p:nvPr/>
          </p:nvSpPr>
          <p:spPr>
            <a:xfrm rot="5400000">
              <a:off x="7753695" y="3188880"/>
              <a:ext cx="1473056" cy="292388"/>
            </a:xfrm>
            <a:prstGeom prst="rect">
              <a:avLst/>
            </a:prstGeom>
            <a:solidFill>
              <a:schemeClr val="bg1"/>
            </a:solidFill>
          </p:spPr>
          <p:txBody>
            <a:bodyPr wrap="square" rtlCol="0">
              <a:spAutoFit/>
            </a:bodyPr>
            <a:lstStyle/>
            <a:p>
              <a:pPr algn="ctr"/>
              <a:r>
                <a:rPr lang="en-US" sz="1300" b="1" dirty="0" smtClean="0">
                  <a:solidFill>
                    <a:schemeClr val="tx2"/>
                  </a:solidFill>
                </a:rPr>
                <a:t>Prices ($/MWh)</a:t>
              </a:r>
              <a:endParaRPr lang="en-US" sz="1300" b="1" dirty="0">
                <a:solidFill>
                  <a:schemeClr val="tx2"/>
                </a:solidFill>
              </a:endParaRPr>
            </a:p>
          </p:txBody>
        </p:sp>
        <p:sp>
          <p:nvSpPr>
            <p:cNvPr id="16" name="TextBox 15"/>
            <p:cNvSpPr txBox="1"/>
            <p:nvPr/>
          </p:nvSpPr>
          <p:spPr>
            <a:xfrm rot="16200000">
              <a:off x="336694" y="3320906"/>
              <a:ext cx="685800" cy="292388"/>
            </a:xfrm>
            <a:prstGeom prst="rect">
              <a:avLst/>
            </a:prstGeom>
            <a:solidFill>
              <a:schemeClr val="bg1"/>
            </a:solidFill>
          </p:spPr>
          <p:txBody>
            <a:bodyPr wrap="square" rtlCol="0">
              <a:spAutoFit/>
            </a:bodyPr>
            <a:lstStyle/>
            <a:p>
              <a:pPr algn="ctr"/>
              <a:r>
                <a:rPr lang="en-US" sz="1300" b="1" dirty="0" smtClean="0">
                  <a:solidFill>
                    <a:schemeClr val="tx2"/>
                  </a:solidFill>
                </a:rPr>
                <a:t>MW</a:t>
              </a:r>
              <a:endParaRPr lang="en-US" sz="1300" b="1" dirty="0">
                <a:solidFill>
                  <a:schemeClr val="tx2"/>
                </a:solidFill>
              </a:endParaRPr>
            </a:p>
          </p:txBody>
        </p:sp>
      </p:grpSp>
    </p:spTree>
    <p:extLst>
      <p:ext uri="{BB962C8B-B14F-4D97-AF65-F5344CB8AC3E}">
        <p14:creationId xmlns:p14="http://schemas.microsoft.com/office/powerpoint/2010/main" val="1865843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724400"/>
            <a:ext cx="7772400" cy="933450"/>
          </a:xfrm>
        </p:spPr>
        <p:txBody>
          <a:bodyPr/>
          <a:lstStyle/>
          <a:p>
            <a:r>
              <a:rPr lang="en-US" dirty="0" smtClean="0"/>
              <a:t>Questions?</a:t>
            </a:r>
            <a:endParaRPr lang="en-US" dirty="0"/>
          </a:p>
        </p:txBody>
      </p:sp>
      <p:sp>
        <p:nvSpPr>
          <p:cNvPr id="3" name="Content Placeholder 2"/>
          <p:cNvSpPr txBox="1">
            <a:spLocks/>
          </p:cNvSpPr>
          <p:nvPr/>
        </p:nvSpPr>
        <p:spPr>
          <a:xfrm>
            <a:off x="304800" y="685800"/>
            <a:ext cx="8534400" cy="16002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2"/>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lnSpc>
                <a:spcPts val="3200"/>
              </a:lnSpc>
              <a:spcBef>
                <a:spcPts val="1200"/>
              </a:spcBef>
              <a:buFont typeface="+mj-lt"/>
              <a:buAutoNum type="arabicPeriod"/>
            </a:pPr>
            <a:r>
              <a:rPr lang="en-US" sz="2800" dirty="0" smtClean="0"/>
              <a:t>Describe how the operating reserve and reliability deployment prices adders are incorporated into real-time prices</a:t>
            </a:r>
          </a:p>
          <a:p>
            <a:pPr marL="514350" indent="-514350" algn="l">
              <a:lnSpc>
                <a:spcPts val="3200"/>
              </a:lnSpc>
              <a:spcBef>
                <a:spcPts val="1200"/>
              </a:spcBef>
              <a:buFont typeface="+mj-lt"/>
              <a:buAutoNum type="arabicPeriod"/>
            </a:pPr>
            <a:r>
              <a:rPr lang="en-US" sz="2800" dirty="0" smtClean="0"/>
              <a:t>Explain the purpose of the prices adders</a:t>
            </a:r>
          </a:p>
          <a:p>
            <a:pPr marL="514350" indent="-514350" algn="l">
              <a:lnSpc>
                <a:spcPts val="3200"/>
              </a:lnSpc>
              <a:spcBef>
                <a:spcPts val="1200"/>
              </a:spcBef>
              <a:buFont typeface="+mj-lt"/>
              <a:buAutoNum type="arabicPeriod"/>
            </a:pPr>
            <a:r>
              <a:rPr lang="en-US" sz="2800" dirty="0" smtClean="0"/>
              <a:t>Recognize system conditions under which there is a potential for non-zero price adders</a:t>
            </a:r>
          </a:p>
          <a:p>
            <a:pPr marL="514350" indent="-514350" algn="l">
              <a:lnSpc>
                <a:spcPts val="3200"/>
              </a:lnSpc>
              <a:spcBef>
                <a:spcPts val="1200"/>
              </a:spcBef>
              <a:buFont typeface="+mj-lt"/>
              <a:buAutoNum type="arabicPeriod"/>
            </a:pPr>
            <a:r>
              <a:rPr lang="en-US" sz="2800" dirty="0" smtClean="0"/>
              <a:t>Identify what the historical, typical prices adders have been</a:t>
            </a:r>
          </a:p>
        </p:txBody>
      </p:sp>
    </p:spTree>
    <p:extLst>
      <p:ext uri="{BB962C8B-B14F-4D97-AF65-F5344CB8AC3E}">
        <p14:creationId xmlns:p14="http://schemas.microsoft.com/office/powerpoint/2010/main" val="379940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Ancillary Services</a:t>
            </a:r>
            <a:endParaRPr lang="en-US" dirty="0"/>
          </a:p>
        </p:txBody>
      </p:sp>
      <p:sp>
        <p:nvSpPr>
          <p:cNvPr id="3" name="Content Placeholder 2"/>
          <p:cNvSpPr>
            <a:spLocks noGrp="1"/>
          </p:cNvSpPr>
          <p:nvPr>
            <p:ph idx="1"/>
          </p:nvPr>
        </p:nvSpPr>
        <p:spPr>
          <a:xfrm>
            <a:off x="288853" y="948631"/>
            <a:ext cx="8534400" cy="1600200"/>
          </a:xfrm>
        </p:spPr>
        <p:txBody>
          <a:bodyPr/>
          <a:lstStyle/>
          <a:p>
            <a:r>
              <a:rPr lang="en-US" sz="2400" dirty="0" smtClean="0"/>
              <a:t>An Ancillary Service (AS) is a reliability service procured by ERCOT and is capacity that is reserved on Resources to allow ERCOT to respond quickly to changing system conditions.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5" name="Rectangle 4"/>
          <p:cNvSpPr/>
          <p:nvPr/>
        </p:nvSpPr>
        <p:spPr>
          <a:xfrm>
            <a:off x="5837685" y="2791465"/>
            <a:ext cx="1128695" cy="628198"/>
          </a:xfrm>
          <a:prstGeom prst="rect">
            <a:avLst/>
          </a:prstGeom>
          <a:solidFill>
            <a:schemeClr val="tx2">
              <a:lumMod val="90000"/>
              <a:lumOff val="1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Left Brace 5"/>
          <p:cNvSpPr/>
          <p:nvPr/>
        </p:nvSpPr>
        <p:spPr>
          <a:xfrm>
            <a:off x="5435245" y="2791464"/>
            <a:ext cx="348353" cy="618117"/>
          </a:xfrm>
          <a:prstGeom prst="leftBrace">
            <a:avLst>
              <a:gd name="adj1" fmla="val 34915"/>
              <a:gd name="adj2" fmla="val 50000"/>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dirty="0">
              <a:solidFill>
                <a:srgbClr val="5B6770"/>
              </a:solidFill>
            </a:endParaRPr>
          </a:p>
        </p:txBody>
      </p:sp>
      <p:sp>
        <p:nvSpPr>
          <p:cNvPr id="7" name="PPTShape_0"/>
          <p:cNvSpPr txBox="1">
            <a:spLocks noChangeArrowheads="1"/>
          </p:cNvSpPr>
          <p:nvPr/>
        </p:nvSpPr>
        <p:spPr bwMode="auto">
          <a:xfrm>
            <a:off x="3200400" y="2729756"/>
            <a:ext cx="2108333" cy="707886"/>
          </a:xfrm>
          <a:prstGeom prst="rect">
            <a:avLst/>
          </a:prstGeom>
          <a:noFill/>
          <a:ln w="9525">
            <a:noFill/>
            <a:miter lim="800000"/>
            <a:headEnd/>
            <a:tailEnd/>
          </a:ln>
        </p:spPr>
        <p:txBody>
          <a:bodyPr wrap="square">
            <a:spAutoFit/>
          </a:bodyPr>
          <a:lstStyle/>
          <a:p>
            <a:pPr fontAlgn="auto">
              <a:spcBef>
                <a:spcPts val="0"/>
              </a:spcBef>
              <a:spcAft>
                <a:spcPts val="0"/>
              </a:spcAft>
            </a:pPr>
            <a:r>
              <a:rPr lang="en-US" sz="2000" dirty="0" smtClean="0">
                <a:solidFill>
                  <a:srgbClr val="5B6770"/>
                </a:solidFill>
                <a:latin typeface="Arial" panose="020B0604020202020204" pitchFamily="34" charset="0"/>
                <a:cs typeface="Arial" panose="020B0604020202020204" pitchFamily="34" charset="0"/>
              </a:rPr>
              <a:t>Capacity Reserved for AS</a:t>
            </a:r>
          </a:p>
        </p:txBody>
      </p:sp>
      <p:cxnSp>
        <p:nvCxnSpPr>
          <p:cNvPr id="8" name="Straight Connector 7"/>
          <p:cNvCxnSpPr/>
          <p:nvPr/>
        </p:nvCxnSpPr>
        <p:spPr>
          <a:xfrm flipH="1">
            <a:off x="5810790" y="3400616"/>
            <a:ext cx="1128696" cy="0"/>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837684" y="3418545"/>
            <a:ext cx="1128696" cy="226363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7254107" y="3400616"/>
            <a:ext cx="1128696" cy="2281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TextBox 12"/>
          <p:cNvSpPr txBox="1"/>
          <p:nvPr/>
        </p:nvSpPr>
        <p:spPr>
          <a:xfrm>
            <a:off x="5854757" y="5724485"/>
            <a:ext cx="1111623" cy="584775"/>
          </a:xfrm>
          <a:prstGeom prst="rect">
            <a:avLst/>
          </a:prstGeom>
          <a:noFill/>
        </p:spPr>
        <p:txBody>
          <a:bodyPr wrap="square" rtlCol="0">
            <a:spAutoFit/>
          </a:bodyPr>
          <a:lstStyle/>
          <a:p>
            <a:pPr algn="ctr" fontAlgn="auto">
              <a:spcBef>
                <a:spcPts val="0"/>
              </a:spcBef>
              <a:spcAft>
                <a:spcPts val="0"/>
              </a:spcAft>
            </a:pPr>
            <a:r>
              <a:rPr lang="en-US" sz="1600" b="1" dirty="0" smtClean="0">
                <a:solidFill>
                  <a:srgbClr val="5B6770">
                    <a:lumMod val="75000"/>
                  </a:srgbClr>
                </a:solidFill>
                <a:latin typeface="Arial" panose="020B0604020202020204"/>
              </a:rPr>
              <a:t>System Capacity</a:t>
            </a:r>
            <a:endParaRPr lang="en-US" sz="1600" b="1" dirty="0">
              <a:solidFill>
                <a:srgbClr val="5B6770">
                  <a:lumMod val="75000"/>
                </a:srgbClr>
              </a:solidFill>
              <a:latin typeface="Arial" panose="020B0604020202020204"/>
            </a:endParaRPr>
          </a:p>
        </p:txBody>
      </p:sp>
      <p:sp>
        <p:nvSpPr>
          <p:cNvPr id="14" name="TextBox 13"/>
          <p:cNvSpPr txBox="1"/>
          <p:nvPr/>
        </p:nvSpPr>
        <p:spPr>
          <a:xfrm>
            <a:off x="7254107" y="5724485"/>
            <a:ext cx="1111623" cy="584775"/>
          </a:xfrm>
          <a:prstGeom prst="rect">
            <a:avLst/>
          </a:prstGeom>
          <a:noFill/>
        </p:spPr>
        <p:txBody>
          <a:bodyPr wrap="square" rtlCol="0">
            <a:spAutoFit/>
          </a:bodyPr>
          <a:lstStyle/>
          <a:p>
            <a:pPr algn="ctr" fontAlgn="auto">
              <a:spcBef>
                <a:spcPts val="0"/>
              </a:spcBef>
              <a:spcAft>
                <a:spcPts val="0"/>
              </a:spcAft>
            </a:pPr>
            <a:r>
              <a:rPr lang="en-US" sz="1600" b="1" dirty="0" smtClean="0">
                <a:solidFill>
                  <a:srgbClr val="5B6770">
                    <a:lumMod val="75000"/>
                  </a:srgbClr>
                </a:solidFill>
                <a:latin typeface="Arial" panose="020B0604020202020204"/>
              </a:rPr>
              <a:t>System Demand</a:t>
            </a:r>
            <a:endParaRPr lang="en-US" sz="1600" b="1" dirty="0">
              <a:solidFill>
                <a:srgbClr val="5B6770">
                  <a:lumMod val="75000"/>
                </a:srgbClr>
              </a:solidFill>
              <a:latin typeface="Arial" panose="020B0604020202020204"/>
            </a:endParaRPr>
          </a:p>
        </p:txBody>
      </p:sp>
      <p:sp>
        <p:nvSpPr>
          <p:cNvPr id="15" name="Content Placeholder 2"/>
          <p:cNvSpPr txBox="1">
            <a:spLocks/>
          </p:cNvSpPr>
          <p:nvPr/>
        </p:nvSpPr>
        <p:spPr>
          <a:xfrm>
            <a:off x="533400" y="3531131"/>
            <a:ext cx="4495800" cy="308518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The primary types of AS are:</a:t>
            </a:r>
          </a:p>
          <a:p>
            <a:pPr lvl="1"/>
            <a:r>
              <a:rPr lang="en-US" sz="2000" dirty="0" smtClean="0"/>
              <a:t>Regulation Service (</a:t>
            </a:r>
            <a:r>
              <a:rPr lang="en-US" sz="2000" dirty="0" err="1" smtClean="0"/>
              <a:t>Reg</a:t>
            </a:r>
            <a:r>
              <a:rPr lang="en-US" sz="2000" dirty="0" smtClean="0"/>
              <a:t>-Up and </a:t>
            </a:r>
            <a:r>
              <a:rPr lang="en-US" sz="2000" dirty="0" err="1" smtClean="0"/>
              <a:t>Reg</a:t>
            </a:r>
            <a:r>
              <a:rPr lang="en-US" sz="2000" dirty="0" smtClean="0"/>
              <a:t>-Down)</a:t>
            </a:r>
          </a:p>
          <a:p>
            <a:pPr lvl="1"/>
            <a:r>
              <a:rPr lang="en-US" sz="2000" dirty="0" smtClean="0"/>
              <a:t>Responsive Reserve Service (RRS)</a:t>
            </a:r>
          </a:p>
          <a:p>
            <a:pPr lvl="1"/>
            <a:r>
              <a:rPr lang="en-US" sz="2000" dirty="0" smtClean="0"/>
              <a:t>Non-Spinning Reserve Service (Non-spin)</a:t>
            </a:r>
          </a:p>
          <a:p>
            <a:pPr lvl="1"/>
            <a:endParaRPr lang="en-US" sz="2200" dirty="0"/>
          </a:p>
        </p:txBody>
      </p:sp>
    </p:spTree>
    <p:extLst>
      <p:ext uri="{BB962C8B-B14F-4D97-AF65-F5344CB8AC3E}">
        <p14:creationId xmlns:p14="http://schemas.microsoft.com/office/powerpoint/2010/main" val="138218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Ancillary Service Products by Resource Type</a:t>
            </a:r>
            <a:br>
              <a:rPr lang="en-US" dirty="0"/>
            </a:br>
            <a:endParaRPr lang="en-US" dirty="0"/>
          </a:p>
        </p:txBody>
      </p:sp>
      <p:sp>
        <p:nvSpPr>
          <p:cNvPr id="4" name="Text Placeholder 3"/>
          <p:cNvSpPr>
            <a:spLocks noGrp="1"/>
          </p:cNvSpPr>
          <p:nvPr>
            <p:ph idx="1"/>
          </p:nvPr>
        </p:nvSpPr>
        <p:spPr/>
        <p:txBody>
          <a:bodyPr/>
          <a:lstStyle/>
          <a:p>
            <a:r>
              <a:rPr lang="en-US" b="1" dirty="0" smtClean="0">
                <a:solidFill>
                  <a:schemeClr val="accent1"/>
                </a:solidFill>
              </a:rPr>
              <a:t>Who carries what? </a:t>
            </a:r>
            <a:endParaRPr lang="en-US" b="1" dirty="0">
              <a:solidFill>
                <a:schemeClr val="accent1"/>
              </a:solidFill>
            </a:endParaRPr>
          </a:p>
        </p:txBody>
      </p:sp>
      <p:graphicFrame>
        <p:nvGraphicFramePr>
          <p:cNvPr id="2" name="Table 1"/>
          <p:cNvGraphicFramePr>
            <a:graphicFrameLocks noGrp="1"/>
          </p:cNvGraphicFramePr>
          <p:nvPr>
            <p:extLst/>
          </p:nvPr>
        </p:nvGraphicFramePr>
        <p:xfrm>
          <a:off x="321748" y="3875295"/>
          <a:ext cx="2286000" cy="2006601"/>
        </p:xfrm>
        <a:graphic>
          <a:graphicData uri="http://schemas.openxmlformats.org/drawingml/2006/table">
            <a:tbl>
              <a:tblPr bandRow="1">
                <a:tableStyleId>{5C22544A-7EE6-4342-B048-85BDC9FD1C3A}</a:tableStyleId>
              </a:tblPr>
              <a:tblGrid>
                <a:gridCol w="2286000"/>
              </a:tblGrid>
              <a:tr h="668867">
                <a:tc>
                  <a:txBody>
                    <a:bodyPr/>
                    <a:lstStyle/>
                    <a:p>
                      <a:pPr algn="ctr"/>
                      <a:r>
                        <a:rPr lang="en-US" dirty="0" smtClean="0"/>
                        <a:t>On-line Generation Resources</a:t>
                      </a:r>
                    </a:p>
                  </a:txBody>
                  <a:tcPr/>
                </a:tc>
              </a:tr>
              <a:tr h="668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Controllable Load Resources</a:t>
                      </a:r>
                    </a:p>
                  </a:txBody>
                  <a:tcPr/>
                </a:tc>
              </a:tr>
              <a:tr h="668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Wholesale Storage Loads</a:t>
                      </a:r>
                    </a:p>
                  </a:txBody>
                  <a:tcPr/>
                </a:tc>
              </a:tr>
            </a:tbl>
          </a:graphicData>
        </a:graphic>
      </p:graphicFrame>
      <p:graphicFrame>
        <p:nvGraphicFramePr>
          <p:cNvPr id="14" name="Table 13"/>
          <p:cNvGraphicFramePr>
            <a:graphicFrameLocks noGrp="1"/>
          </p:cNvGraphicFramePr>
          <p:nvPr>
            <p:extLst/>
          </p:nvPr>
        </p:nvGraphicFramePr>
        <p:xfrm>
          <a:off x="3116137" y="3875295"/>
          <a:ext cx="2838706" cy="2006600"/>
        </p:xfrm>
        <a:graphic>
          <a:graphicData uri="http://schemas.openxmlformats.org/drawingml/2006/table">
            <a:tbl>
              <a:tblPr bandRow="1">
                <a:tableStyleId>{5C22544A-7EE6-4342-B048-85BDC9FD1C3A}</a:tableStyleId>
              </a:tblPr>
              <a:tblGrid>
                <a:gridCol w="2838706"/>
              </a:tblGrid>
              <a:tr h="612833">
                <a:tc>
                  <a:txBody>
                    <a:bodyPr/>
                    <a:lstStyle/>
                    <a:p>
                      <a:pPr algn="ctr"/>
                      <a:r>
                        <a:rPr lang="en-US" dirty="0" smtClean="0"/>
                        <a:t>On-line Generation Resources</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Controllable Load Resources</a:t>
                      </a:r>
                    </a:p>
                  </a:txBody>
                  <a:tcPr/>
                </a:tc>
              </a:tr>
              <a:tr h="370840">
                <a:tc>
                  <a:txBody>
                    <a:bodyPr/>
                    <a:lstStyle/>
                    <a:p>
                      <a:pPr marL="0" indent="0" algn="ctr">
                        <a:lnSpc>
                          <a:spcPts val="2500"/>
                        </a:lnSpc>
                        <a:buFont typeface="Arial" panose="020B0604020202020204" pitchFamily="34" charset="0"/>
                        <a:buNone/>
                      </a:pPr>
                      <a:r>
                        <a:rPr lang="en-US" dirty="0" smtClean="0"/>
                        <a:t>Load Resources on Under-Frequency Relay</a:t>
                      </a:r>
                      <a:endParaRPr lang="en-US" dirty="0"/>
                    </a:p>
                  </a:txBody>
                  <a:tcPr/>
                </a:tc>
              </a:tr>
            </a:tbl>
          </a:graphicData>
        </a:graphic>
      </p:graphicFrame>
      <p:graphicFrame>
        <p:nvGraphicFramePr>
          <p:cNvPr id="16" name="Table 15"/>
          <p:cNvGraphicFramePr>
            <a:graphicFrameLocks noGrp="1"/>
          </p:cNvGraphicFramePr>
          <p:nvPr>
            <p:extLst/>
          </p:nvPr>
        </p:nvGraphicFramePr>
        <p:xfrm>
          <a:off x="6463233" y="3875295"/>
          <a:ext cx="2286000" cy="2006601"/>
        </p:xfrm>
        <a:graphic>
          <a:graphicData uri="http://schemas.openxmlformats.org/drawingml/2006/table">
            <a:tbl>
              <a:tblPr bandRow="1">
                <a:tableStyleId>{5C22544A-7EE6-4342-B048-85BDC9FD1C3A}</a:tableStyleId>
              </a:tblPr>
              <a:tblGrid>
                <a:gridCol w="2286000"/>
              </a:tblGrid>
              <a:tr h="668867">
                <a:tc>
                  <a:txBody>
                    <a:bodyPr/>
                    <a:lstStyle/>
                    <a:p>
                      <a:pPr algn="ctr"/>
                      <a:r>
                        <a:rPr lang="en-US" dirty="0" smtClean="0"/>
                        <a:t>Off-line Generation Resources</a:t>
                      </a:r>
                    </a:p>
                  </a:txBody>
                  <a:tcPr/>
                </a:tc>
              </a:tr>
              <a:tr h="668867">
                <a:tc>
                  <a:txBody>
                    <a:bodyPr/>
                    <a:lstStyle/>
                    <a:p>
                      <a:pPr algn="ctr"/>
                      <a:r>
                        <a:rPr lang="en-US" dirty="0" smtClean="0"/>
                        <a:t>On-line Generation Resources</a:t>
                      </a:r>
                    </a:p>
                  </a:txBody>
                  <a:tcPr/>
                </a:tc>
              </a:tr>
              <a:tr h="668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Controllable Load Resources</a:t>
                      </a:r>
                    </a:p>
                  </a:txBody>
                  <a:tcPr/>
                </a:tc>
              </a:tr>
            </a:tbl>
          </a:graphicData>
        </a:graphic>
      </p:graphicFrame>
      <p:pic>
        <p:nvPicPr>
          <p:cNvPr id="6" name="Picture 5"/>
          <p:cNvPicPr>
            <a:picLocks noChangeAspect="1"/>
          </p:cNvPicPr>
          <p:nvPr/>
        </p:nvPicPr>
        <p:blipFill>
          <a:blip r:embed="rId2"/>
          <a:stretch>
            <a:fillRect/>
          </a:stretch>
        </p:blipFill>
        <p:spPr>
          <a:xfrm>
            <a:off x="503324" y="1567519"/>
            <a:ext cx="1922848" cy="1927480"/>
          </a:xfrm>
          <a:prstGeom prst="rect">
            <a:avLst/>
          </a:prstGeom>
        </p:spPr>
      </p:pic>
      <p:pic>
        <p:nvPicPr>
          <p:cNvPr id="7" name="Picture 6"/>
          <p:cNvPicPr>
            <a:picLocks noChangeAspect="1"/>
          </p:cNvPicPr>
          <p:nvPr/>
        </p:nvPicPr>
        <p:blipFill>
          <a:blip r:embed="rId3"/>
          <a:stretch>
            <a:fillRect/>
          </a:stretch>
        </p:blipFill>
        <p:spPr>
          <a:xfrm>
            <a:off x="3536157" y="1567519"/>
            <a:ext cx="1998666" cy="1933440"/>
          </a:xfrm>
          <a:prstGeom prst="rect">
            <a:avLst/>
          </a:prstGeom>
        </p:spPr>
      </p:pic>
      <p:pic>
        <p:nvPicPr>
          <p:cNvPr id="9" name="Picture 8"/>
          <p:cNvPicPr>
            <a:picLocks noChangeAspect="1"/>
          </p:cNvPicPr>
          <p:nvPr/>
        </p:nvPicPr>
        <p:blipFill>
          <a:blip r:embed="rId4"/>
          <a:stretch>
            <a:fillRect/>
          </a:stretch>
        </p:blipFill>
        <p:spPr>
          <a:xfrm>
            <a:off x="6607743" y="1572154"/>
            <a:ext cx="1996979" cy="1922845"/>
          </a:xfrm>
          <a:prstGeom prst="rect">
            <a:avLst/>
          </a:prstGeom>
        </p:spPr>
      </p:pic>
    </p:spTree>
    <p:extLst>
      <p:ext uri="{BB962C8B-B14F-4D97-AF65-F5344CB8AC3E}">
        <p14:creationId xmlns:p14="http://schemas.microsoft.com/office/powerpoint/2010/main" val="124057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Regulation Service</a:t>
            </a:r>
            <a:br>
              <a:rPr lang="en-US" dirty="0"/>
            </a:br>
            <a:r>
              <a:rPr lang="en-US" dirty="0"/>
              <a:t/>
            </a:r>
            <a:br>
              <a:rPr lang="en-US" dirty="0"/>
            </a:br>
            <a:endParaRPr lang="en-US" dirty="0"/>
          </a:p>
        </p:txBody>
      </p:sp>
      <p:sp>
        <p:nvSpPr>
          <p:cNvPr id="4" name="Content Placeholder 3"/>
          <p:cNvSpPr>
            <a:spLocks noGrp="1"/>
          </p:cNvSpPr>
          <p:nvPr>
            <p:ph idx="1"/>
          </p:nvPr>
        </p:nvSpPr>
        <p:spPr/>
        <p:txBody>
          <a:bodyPr/>
          <a:lstStyle/>
          <a:p>
            <a:pPr marL="0" indent="0">
              <a:spcBef>
                <a:spcPts val="2400"/>
              </a:spcBef>
              <a:buNone/>
            </a:pPr>
            <a:r>
              <a:rPr lang="en-US" dirty="0" smtClean="0"/>
              <a:t>Provides </a:t>
            </a:r>
            <a:r>
              <a:rPr lang="en-US" dirty="0"/>
              <a:t>capacity that can respond </a:t>
            </a:r>
            <a:r>
              <a:rPr lang="en-US" dirty="0" smtClean="0"/>
              <a:t>to signals from </a:t>
            </a:r>
            <a:r>
              <a:rPr lang="en-US" dirty="0"/>
              <a:t>ERCOT within seconds </a:t>
            </a:r>
            <a:r>
              <a:rPr lang="en-US" dirty="0" smtClean="0"/>
              <a:t>to maintain system frequency</a:t>
            </a:r>
            <a:endParaRPr lang="en-US" dirty="0"/>
          </a:p>
        </p:txBody>
      </p:sp>
      <p:sp>
        <p:nvSpPr>
          <p:cNvPr id="7" name="Rectangle 6"/>
          <p:cNvSpPr/>
          <p:nvPr/>
        </p:nvSpPr>
        <p:spPr>
          <a:xfrm>
            <a:off x="3101222" y="2356263"/>
            <a:ext cx="5029200" cy="1815882"/>
          </a:xfrm>
          <a:prstGeom prst="rect">
            <a:avLst/>
          </a:prstGeom>
        </p:spPr>
        <p:txBody>
          <a:bodyPr wrap="square">
            <a:spAutoFit/>
          </a:bodyPr>
          <a:lstStyle/>
          <a:p>
            <a:pPr>
              <a:spcBef>
                <a:spcPts val="2400"/>
              </a:spcBef>
            </a:pPr>
            <a:r>
              <a:rPr lang="en-US" sz="2400" b="1" dirty="0">
                <a:solidFill>
                  <a:srgbClr val="5B6770"/>
                </a:solidFill>
              </a:rPr>
              <a:t>Two Types of Regulation Service</a:t>
            </a:r>
          </a:p>
          <a:p>
            <a:pPr marL="344488" indent="-344488">
              <a:spcBef>
                <a:spcPts val="2400"/>
              </a:spcBef>
              <a:buFont typeface="Arial" panose="020B0604020202020204" pitchFamily="34" charset="0"/>
              <a:buChar char="•"/>
            </a:pPr>
            <a:r>
              <a:rPr lang="en-US" sz="2400" dirty="0" err="1" smtClean="0">
                <a:solidFill>
                  <a:srgbClr val="5B6770"/>
                </a:solidFill>
              </a:rPr>
              <a:t>Reg</a:t>
            </a:r>
            <a:r>
              <a:rPr lang="en-US" sz="2400" dirty="0" smtClean="0">
                <a:solidFill>
                  <a:srgbClr val="5B6770"/>
                </a:solidFill>
              </a:rPr>
              <a:t>-Up</a:t>
            </a:r>
            <a:endParaRPr lang="en-US" sz="2400" dirty="0">
              <a:solidFill>
                <a:srgbClr val="5B6770"/>
              </a:solidFill>
            </a:endParaRPr>
          </a:p>
          <a:p>
            <a:pPr marL="342900" indent="-342900">
              <a:spcBef>
                <a:spcPts val="2400"/>
              </a:spcBef>
              <a:buFont typeface="Arial" panose="020B0604020202020204" pitchFamily="34" charset="0"/>
              <a:buChar char="•"/>
            </a:pPr>
            <a:r>
              <a:rPr lang="en-US" sz="2400" dirty="0" err="1" smtClean="0">
                <a:solidFill>
                  <a:srgbClr val="5B6770"/>
                </a:solidFill>
              </a:rPr>
              <a:t>Reg</a:t>
            </a:r>
            <a:r>
              <a:rPr lang="en-US" sz="2400" dirty="0" smtClean="0">
                <a:solidFill>
                  <a:srgbClr val="5B6770"/>
                </a:solidFill>
              </a:rPr>
              <a:t>-Down</a:t>
            </a:r>
            <a:endParaRPr lang="en-US" sz="2400" dirty="0">
              <a:solidFill>
                <a:srgbClr val="5B6770"/>
              </a:solidFill>
            </a:endParaRPr>
          </a:p>
        </p:txBody>
      </p:sp>
      <p:grpSp>
        <p:nvGrpSpPr>
          <p:cNvPr id="13" name="Group 12"/>
          <p:cNvGrpSpPr/>
          <p:nvPr/>
        </p:nvGrpSpPr>
        <p:grpSpPr>
          <a:xfrm>
            <a:off x="381000" y="2356263"/>
            <a:ext cx="2520156" cy="2520156"/>
            <a:chOff x="436223" y="3115699"/>
            <a:chExt cx="2520156" cy="2520156"/>
          </a:xfrm>
        </p:grpSpPr>
        <p:sp>
          <p:nvSpPr>
            <p:cNvPr id="14" name="Oval 13"/>
            <p:cNvSpPr/>
            <p:nvPr/>
          </p:nvSpPr>
          <p:spPr>
            <a:xfrm>
              <a:off x="436223" y="3115699"/>
              <a:ext cx="2520156" cy="2520156"/>
            </a:xfrm>
            <a:prstGeom prst="ellipse">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636289" y="3333089"/>
              <a:ext cx="2120024" cy="2124698"/>
            </a:xfrm>
            <a:prstGeom prst="rect">
              <a:avLst/>
            </a:prstGeom>
            <a:noFill/>
          </p:spPr>
          <p:txBody>
            <a:bodyPr wrap="square" rtlCol="0">
              <a:prstTxWarp prst="textButton">
                <a:avLst/>
              </a:prstTxWarp>
              <a:spAutoFit/>
            </a:bodyPr>
            <a:lstStyle/>
            <a:p>
              <a:pPr algn="ctr"/>
              <a:r>
                <a:rPr lang="en-US" sz="2000" dirty="0">
                  <a:solidFill>
                    <a:srgbClr val="26D07C">
                      <a:lumMod val="50000"/>
                    </a:srgbClr>
                  </a:solidFill>
                </a:rPr>
                <a:t>Regulation Down</a:t>
              </a:r>
            </a:p>
            <a:p>
              <a:pPr algn="ctr"/>
              <a:r>
                <a:rPr lang="en-US" sz="2000" dirty="0">
                  <a:solidFill>
                    <a:srgbClr val="26D07C">
                      <a:lumMod val="50000"/>
                    </a:srgbClr>
                  </a:solidFill>
                </a:rPr>
                <a:t/>
              </a:r>
              <a:br>
                <a:rPr lang="en-US" sz="2000" dirty="0">
                  <a:solidFill>
                    <a:srgbClr val="26D07C">
                      <a:lumMod val="50000"/>
                    </a:srgbClr>
                  </a:solidFill>
                </a:rPr>
              </a:br>
              <a:r>
                <a:rPr lang="en-US" sz="2000" dirty="0">
                  <a:solidFill>
                    <a:srgbClr val="26D07C">
                      <a:lumMod val="50000"/>
                    </a:srgbClr>
                  </a:solidFill>
                </a:rPr>
                <a:t>Regulation Up</a:t>
              </a:r>
            </a:p>
          </p:txBody>
        </p:sp>
        <p:sp>
          <p:nvSpPr>
            <p:cNvPr id="17" name="TextBox 16"/>
            <p:cNvSpPr txBox="1"/>
            <p:nvPr/>
          </p:nvSpPr>
          <p:spPr>
            <a:xfrm>
              <a:off x="636289" y="3981718"/>
              <a:ext cx="2120024" cy="783193"/>
            </a:xfrm>
            <a:prstGeom prst="roundRect">
              <a:avLst/>
            </a:prstGeom>
            <a:solidFill>
              <a:srgbClr val="000000"/>
            </a:solidFill>
          </p:spPr>
          <p:txBody>
            <a:bodyPr wrap="square" lIns="0" rIns="91440" rtlCol="0" anchor="ctr">
              <a:spAutoFit/>
            </a:bodyPr>
            <a:lstStyle/>
            <a:p>
              <a:pPr algn="ctr"/>
              <a:endParaRPr lang="en-US" sz="4000" i="1" dirty="0">
                <a:solidFill>
                  <a:srgbClr val="FFD100"/>
                </a:solidFill>
                <a:latin typeface="Lucida Console" panose="020B0609040504020204" pitchFamily="49"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05" y="4059146"/>
              <a:ext cx="2001592" cy="672584"/>
            </a:xfrm>
            <a:prstGeom prst="rect">
              <a:avLst/>
            </a:prstGeom>
          </p:spPr>
        </p:pic>
        <p:sp>
          <p:nvSpPr>
            <p:cNvPr id="19" name="Down Arrow 18"/>
            <p:cNvSpPr/>
            <p:nvPr/>
          </p:nvSpPr>
          <p:spPr>
            <a:xfrm>
              <a:off x="1465109" y="3505966"/>
              <a:ext cx="462383" cy="457200"/>
            </a:xfrm>
            <a:prstGeom prst="downArrow">
              <a:avLst>
                <a:gd name="adj1" fmla="val 39013"/>
                <a:gd name="adj2" fmla="val 40901"/>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Down Arrow 19"/>
            <p:cNvSpPr/>
            <p:nvPr/>
          </p:nvSpPr>
          <p:spPr>
            <a:xfrm rot="10800000">
              <a:off x="1465109" y="4783463"/>
              <a:ext cx="462383" cy="457200"/>
            </a:xfrm>
            <a:prstGeom prst="downArrow">
              <a:avLst>
                <a:gd name="adj1" fmla="val 39013"/>
                <a:gd name="adj2" fmla="val 40901"/>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3101222" y="4572000"/>
            <a:ext cx="5352749" cy="830997"/>
          </a:xfrm>
          <a:prstGeom prst="rect">
            <a:avLst/>
          </a:prstGeom>
        </p:spPr>
        <p:txBody>
          <a:bodyPr wrap="square">
            <a:spAutoFit/>
          </a:bodyPr>
          <a:lstStyle/>
          <a:p>
            <a:r>
              <a:rPr lang="en-US" sz="2400" dirty="0">
                <a:solidFill>
                  <a:srgbClr val="5B6770"/>
                </a:solidFill>
              </a:rPr>
              <a:t>Must be capable of ramping through </a:t>
            </a:r>
            <a:br>
              <a:rPr lang="en-US" sz="2400" dirty="0">
                <a:solidFill>
                  <a:srgbClr val="5B6770"/>
                </a:solidFill>
              </a:rPr>
            </a:br>
            <a:r>
              <a:rPr lang="en-US" sz="2400" dirty="0">
                <a:solidFill>
                  <a:srgbClr val="5B6770"/>
                </a:solidFill>
              </a:rPr>
              <a:t>reserved capacity in 5 minutes</a:t>
            </a:r>
          </a:p>
        </p:txBody>
      </p:sp>
    </p:spTree>
    <p:extLst>
      <p:ext uri="{BB962C8B-B14F-4D97-AF65-F5344CB8AC3E}">
        <p14:creationId xmlns:p14="http://schemas.microsoft.com/office/powerpoint/2010/main" val="804009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Responsive Reserve Service</a:t>
            </a:r>
            <a:br>
              <a:rPr lang="en-US" dirty="0"/>
            </a:br>
            <a:endParaRPr lang="en-US" dirty="0"/>
          </a:p>
        </p:txBody>
      </p:sp>
      <p:sp>
        <p:nvSpPr>
          <p:cNvPr id="4" name="Content Placeholder 3"/>
          <p:cNvSpPr>
            <a:spLocks noGrp="1"/>
          </p:cNvSpPr>
          <p:nvPr>
            <p:ph idx="1"/>
          </p:nvPr>
        </p:nvSpPr>
        <p:spPr/>
        <p:txBody>
          <a:bodyPr/>
          <a:lstStyle/>
          <a:p>
            <a:pPr marL="0" indent="0">
              <a:buNone/>
            </a:pPr>
            <a:r>
              <a:rPr lang="en-US" dirty="0" smtClean="0"/>
              <a:t>Provides capacity reserves intended </a:t>
            </a:r>
            <a:r>
              <a:rPr lang="en-US" dirty="0"/>
              <a:t>to: </a:t>
            </a:r>
          </a:p>
          <a:p>
            <a:r>
              <a:rPr lang="en-US" dirty="0" smtClean="0"/>
              <a:t>Respond to significant frequency deviations</a:t>
            </a:r>
          </a:p>
          <a:p>
            <a:r>
              <a:rPr lang="en-US" dirty="0" smtClean="0"/>
              <a:t>Serve as backup Regulation</a:t>
            </a:r>
            <a:endParaRPr lang="en-US" dirty="0"/>
          </a:p>
          <a:p>
            <a:r>
              <a:rPr lang="en-US" dirty="0"/>
              <a:t>Provide </a:t>
            </a:r>
            <a:r>
              <a:rPr lang="en-US" dirty="0" smtClean="0"/>
              <a:t>additional capacity during </a:t>
            </a:r>
            <a:br>
              <a:rPr lang="en-US" dirty="0" smtClean="0"/>
            </a:br>
            <a:r>
              <a:rPr lang="en-US" dirty="0" smtClean="0"/>
              <a:t>an Energy </a:t>
            </a:r>
            <a:r>
              <a:rPr lang="en-US" dirty="0"/>
              <a:t>Emergency Alert (EEA</a:t>
            </a:r>
            <a:r>
              <a:rPr lang="en-US" dirty="0" smtClean="0"/>
              <a:t>)</a:t>
            </a:r>
          </a:p>
          <a:p>
            <a:pPr marL="0" indent="0">
              <a:buNone/>
            </a:pPr>
            <a:endParaRPr lang="en-US" dirty="0" smtClean="0"/>
          </a:p>
          <a:p>
            <a:pPr marL="0" indent="0">
              <a:buNone/>
            </a:pPr>
            <a:r>
              <a:rPr lang="en-US" dirty="0" smtClean="0"/>
              <a:t>Must be capable of ramping through </a:t>
            </a:r>
            <a:br>
              <a:rPr lang="en-US" dirty="0" smtClean="0"/>
            </a:br>
            <a:r>
              <a:rPr lang="en-US" dirty="0" smtClean="0"/>
              <a:t>reserved capacity in 10 minutes</a:t>
            </a:r>
          </a:p>
          <a:p>
            <a:pPr marL="0" indent="0">
              <a:buNone/>
            </a:pPr>
            <a:endParaRPr lang="en-US" dirty="0" smtClean="0"/>
          </a:p>
          <a:p>
            <a:pPr marL="0" indent="0">
              <a:buNone/>
            </a:pPr>
            <a:endParaRPr lang="en-US" dirty="0"/>
          </a:p>
        </p:txBody>
      </p:sp>
      <p:grpSp>
        <p:nvGrpSpPr>
          <p:cNvPr id="11" name="Group 10"/>
          <p:cNvGrpSpPr/>
          <p:nvPr/>
        </p:nvGrpSpPr>
        <p:grpSpPr>
          <a:xfrm>
            <a:off x="6096000" y="3352800"/>
            <a:ext cx="2584442" cy="2520156"/>
            <a:chOff x="3296879" y="3834348"/>
            <a:chExt cx="2584442" cy="2520156"/>
          </a:xfrm>
        </p:grpSpPr>
        <p:sp>
          <p:nvSpPr>
            <p:cNvPr id="12" name="Oval 11"/>
            <p:cNvSpPr/>
            <p:nvPr/>
          </p:nvSpPr>
          <p:spPr>
            <a:xfrm>
              <a:off x="3296879" y="3834348"/>
              <a:ext cx="2520156" cy="2520156"/>
            </a:xfrm>
            <a:prstGeom prst="ellipse">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3496945" y="4051738"/>
              <a:ext cx="2120024" cy="2124698"/>
            </a:xfrm>
            <a:prstGeom prst="rect">
              <a:avLst/>
            </a:prstGeom>
            <a:noFill/>
          </p:spPr>
          <p:txBody>
            <a:bodyPr wrap="square" rtlCol="0">
              <a:prstTxWarp prst="textButton">
                <a:avLst/>
              </a:prstTxWarp>
              <a:spAutoFit/>
            </a:bodyPr>
            <a:lstStyle/>
            <a:p>
              <a:pPr algn="ctr"/>
              <a:r>
                <a:rPr lang="en-US" sz="2000" dirty="0">
                  <a:solidFill>
                    <a:srgbClr val="26D07C">
                      <a:lumMod val="50000"/>
                    </a:srgbClr>
                  </a:solidFill>
                </a:rPr>
                <a:t>Responsive </a:t>
              </a:r>
              <a:br>
                <a:rPr lang="en-US" sz="2000" dirty="0">
                  <a:solidFill>
                    <a:srgbClr val="26D07C">
                      <a:lumMod val="50000"/>
                    </a:srgbClr>
                  </a:solidFill>
                </a:rPr>
              </a:br>
              <a:r>
                <a:rPr lang="en-US" sz="2000" dirty="0">
                  <a:solidFill>
                    <a:srgbClr val="26D07C">
                      <a:lumMod val="50000"/>
                    </a:srgbClr>
                  </a:solidFill>
                </a:rPr>
                <a:t/>
              </a:r>
              <a:br>
                <a:rPr lang="en-US" sz="2000" dirty="0">
                  <a:solidFill>
                    <a:srgbClr val="26D07C">
                      <a:lumMod val="50000"/>
                    </a:srgbClr>
                  </a:solidFill>
                </a:rPr>
              </a:br>
              <a:r>
                <a:rPr lang="en-US" sz="2000" dirty="0">
                  <a:solidFill>
                    <a:srgbClr val="26D07C">
                      <a:lumMod val="50000"/>
                    </a:srgbClr>
                  </a:solidFill>
                </a:rPr>
                <a:t>Reserve Service</a:t>
              </a:r>
            </a:p>
          </p:txBody>
        </p:sp>
        <p:sp>
          <p:nvSpPr>
            <p:cNvPr id="14" name="Flowchart: Or 13"/>
            <p:cNvSpPr/>
            <p:nvPr/>
          </p:nvSpPr>
          <p:spPr>
            <a:xfrm>
              <a:off x="4066886" y="4601892"/>
              <a:ext cx="980142" cy="980142"/>
            </a:xfrm>
            <a:prstGeom prst="flowChartOr">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ircular Arrow 14"/>
            <p:cNvSpPr/>
            <p:nvPr/>
          </p:nvSpPr>
          <p:spPr>
            <a:xfrm rot="1507807">
              <a:off x="3706214" y="4241220"/>
              <a:ext cx="1701485" cy="1701485"/>
            </a:xfrm>
            <a:prstGeom prst="circularArrow">
              <a:avLst>
                <a:gd name="adj1" fmla="val 8694"/>
                <a:gd name="adj2" fmla="val 1142319"/>
                <a:gd name="adj3" fmla="val 18106892"/>
                <a:gd name="adj4" fmla="val 21069938"/>
                <a:gd name="adj5" fmla="val 8602"/>
              </a:avLst>
            </a:prstGeom>
            <a:solidFill>
              <a:schemeClr val="accent3">
                <a:lumMod val="50000"/>
              </a:schemeClr>
            </a:solidFill>
            <a:ln w="9525" algn="ctr">
              <a:noFill/>
              <a:round/>
              <a:headEnd/>
              <a:tailEnd/>
            </a:ln>
          </p:spPr>
          <p:txBody>
            <a:bodyPr/>
            <a:lstStyle/>
            <a:p>
              <a:pPr algn="r">
                <a:defRPr/>
              </a:pPr>
              <a:endParaRPr lang="en-US" dirty="0">
                <a:solidFill>
                  <a:srgbClr val="5B6770"/>
                </a:solidFill>
              </a:endParaRPr>
            </a:p>
          </p:txBody>
        </p:sp>
        <p:sp>
          <p:nvSpPr>
            <p:cNvPr id="16" name="TextBox 15"/>
            <p:cNvSpPr txBox="1"/>
            <p:nvPr/>
          </p:nvSpPr>
          <p:spPr>
            <a:xfrm>
              <a:off x="4988128" y="4907296"/>
              <a:ext cx="893193" cy="369332"/>
            </a:xfrm>
            <a:prstGeom prst="rect">
              <a:avLst/>
            </a:prstGeom>
            <a:noFill/>
          </p:spPr>
          <p:txBody>
            <a:bodyPr wrap="square" rtlCol="0">
              <a:spAutoFit/>
            </a:bodyPr>
            <a:lstStyle/>
            <a:p>
              <a:r>
                <a:rPr lang="en-US" dirty="0">
                  <a:solidFill>
                    <a:srgbClr val="13683E"/>
                  </a:solidFill>
                </a:rPr>
                <a:t>10 Min</a:t>
              </a:r>
            </a:p>
          </p:txBody>
        </p:sp>
      </p:grpSp>
    </p:spTree>
    <p:extLst>
      <p:ext uri="{BB962C8B-B14F-4D97-AF65-F5344CB8AC3E}">
        <p14:creationId xmlns:p14="http://schemas.microsoft.com/office/powerpoint/2010/main" val="2534091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Non-Spinning Reserve Service</a:t>
            </a:r>
            <a:br>
              <a:rPr lang="en-US" dirty="0"/>
            </a:br>
            <a:endParaRPr lang="en-US" dirty="0"/>
          </a:p>
        </p:txBody>
      </p:sp>
      <p:sp>
        <p:nvSpPr>
          <p:cNvPr id="4" name="Content Placeholder 3"/>
          <p:cNvSpPr>
            <a:spLocks noGrp="1"/>
          </p:cNvSpPr>
          <p:nvPr>
            <p:ph idx="1"/>
          </p:nvPr>
        </p:nvSpPr>
        <p:spPr>
          <a:xfrm>
            <a:off x="304800" y="1371600"/>
            <a:ext cx="8534400" cy="4671221"/>
          </a:xfrm>
        </p:spPr>
        <p:txBody>
          <a:bodyPr/>
          <a:lstStyle/>
          <a:p>
            <a:pPr marL="0" indent="0">
              <a:buNone/>
            </a:pPr>
            <a:r>
              <a:rPr lang="en-US" dirty="0"/>
              <a:t>Provides additional capacity reserves </a:t>
            </a:r>
            <a:r>
              <a:rPr lang="en-US" dirty="0" smtClean="0"/>
              <a:t>that can be utilized within 30 minutes</a:t>
            </a:r>
            <a:endParaRPr lang="en-US" dirty="0"/>
          </a:p>
        </p:txBody>
      </p:sp>
      <p:sp>
        <p:nvSpPr>
          <p:cNvPr id="14" name="Content Placeholder 5"/>
          <p:cNvSpPr txBox="1">
            <a:spLocks/>
          </p:cNvSpPr>
          <p:nvPr/>
        </p:nvSpPr>
        <p:spPr>
          <a:xfrm>
            <a:off x="3156444" y="2608729"/>
            <a:ext cx="5409333" cy="3715871"/>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00AEC7"/>
                </a:solidFill>
              </a:rPr>
              <a:t>Uses</a:t>
            </a:r>
            <a:endParaRPr lang="en-US" b="1" dirty="0">
              <a:solidFill>
                <a:srgbClr val="00AEC7"/>
              </a:solidFill>
            </a:endParaRPr>
          </a:p>
          <a:p>
            <a:pPr lvl="1"/>
            <a:r>
              <a:rPr lang="en-US" dirty="0" smtClean="0"/>
              <a:t>System-Wide capacity needs</a:t>
            </a:r>
          </a:p>
          <a:p>
            <a:pPr lvl="1"/>
            <a:r>
              <a:rPr lang="en-US" dirty="0" smtClean="0"/>
              <a:t>Local capacity needs</a:t>
            </a:r>
          </a:p>
          <a:p>
            <a:pPr lvl="1"/>
            <a:r>
              <a:rPr lang="en-US" dirty="0" smtClean="0"/>
              <a:t>Recover Responsive Reserve Service in a timely manner</a:t>
            </a:r>
            <a:endParaRPr lang="en-US" dirty="0"/>
          </a:p>
        </p:txBody>
      </p:sp>
      <p:grpSp>
        <p:nvGrpSpPr>
          <p:cNvPr id="15" name="Group 14"/>
          <p:cNvGrpSpPr/>
          <p:nvPr/>
        </p:nvGrpSpPr>
        <p:grpSpPr>
          <a:xfrm>
            <a:off x="436222" y="3113235"/>
            <a:ext cx="2587643" cy="2520156"/>
            <a:chOff x="6217047" y="3663156"/>
            <a:chExt cx="2587643" cy="2520156"/>
          </a:xfrm>
        </p:grpSpPr>
        <p:sp>
          <p:nvSpPr>
            <p:cNvPr id="19" name="Oval 18"/>
            <p:cNvSpPr/>
            <p:nvPr/>
          </p:nvSpPr>
          <p:spPr>
            <a:xfrm>
              <a:off x="6217047" y="3663156"/>
              <a:ext cx="2520156" cy="2520156"/>
            </a:xfrm>
            <a:prstGeom prst="ellipse">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p:cNvSpPr txBox="1"/>
            <p:nvPr/>
          </p:nvSpPr>
          <p:spPr>
            <a:xfrm>
              <a:off x="6417113" y="3880546"/>
              <a:ext cx="2120024" cy="2124698"/>
            </a:xfrm>
            <a:prstGeom prst="rect">
              <a:avLst/>
            </a:prstGeom>
            <a:noFill/>
          </p:spPr>
          <p:txBody>
            <a:bodyPr wrap="square" rtlCol="0">
              <a:prstTxWarp prst="textButton">
                <a:avLst/>
              </a:prstTxWarp>
              <a:spAutoFit/>
            </a:bodyPr>
            <a:lstStyle/>
            <a:p>
              <a:pPr algn="ctr"/>
              <a:r>
                <a:rPr lang="en-US" sz="2000" dirty="0">
                  <a:solidFill>
                    <a:srgbClr val="26D07C">
                      <a:lumMod val="50000"/>
                    </a:srgbClr>
                  </a:solidFill>
                </a:rPr>
                <a:t>Non-Spinning</a:t>
              </a:r>
              <a:br>
                <a:rPr lang="en-US" sz="2000" dirty="0">
                  <a:solidFill>
                    <a:srgbClr val="26D07C">
                      <a:lumMod val="50000"/>
                    </a:srgbClr>
                  </a:solidFill>
                </a:rPr>
              </a:br>
              <a:r>
                <a:rPr lang="en-US" sz="2000" dirty="0">
                  <a:solidFill>
                    <a:srgbClr val="26D07C">
                      <a:lumMod val="50000"/>
                    </a:srgbClr>
                  </a:solidFill>
                </a:rPr>
                <a:t/>
              </a:r>
              <a:br>
                <a:rPr lang="en-US" sz="2000" dirty="0">
                  <a:solidFill>
                    <a:srgbClr val="26D07C">
                      <a:lumMod val="50000"/>
                    </a:srgbClr>
                  </a:solidFill>
                </a:rPr>
              </a:br>
              <a:r>
                <a:rPr lang="en-US" sz="2000" dirty="0">
                  <a:solidFill>
                    <a:srgbClr val="26D07C">
                      <a:lumMod val="50000"/>
                    </a:srgbClr>
                  </a:solidFill>
                </a:rPr>
                <a:t>Reserve Service</a:t>
              </a:r>
            </a:p>
          </p:txBody>
        </p:sp>
        <p:sp>
          <p:nvSpPr>
            <p:cNvPr id="21" name="Flowchart: Summing Junction 20"/>
            <p:cNvSpPr/>
            <p:nvPr/>
          </p:nvSpPr>
          <p:spPr>
            <a:xfrm>
              <a:off x="6987054" y="4430700"/>
              <a:ext cx="980142" cy="980142"/>
            </a:xfrm>
            <a:prstGeom prst="flowChartSummingJunction">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Circular Arrow 22"/>
            <p:cNvSpPr/>
            <p:nvPr/>
          </p:nvSpPr>
          <p:spPr>
            <a:xfrm rot="1484504">
              <a:off x="6626382" y="4070028"/>
              <a:ext cx="1701485" cy="1701485"/>
            </a:xfrm>
            <a:prstGeom prst="circularArrow">
              <a:avLst>
                <a:gd name="adj1" fmla="val 8694"/>
                <a:gd name="adj2" fmla="val 1142319"/>
                <a:gd name="adj3" fmla="val 18106892"/>
                <a:gd name="adj4" fmla="val 21143558"/>
                <a:gd name="adj5" fmla="val 8602"/>
              </a:avLst>
            </a:prstGeom>
            <a:gradFill flip="none" rotWithShape="1">
              <a:gsLst>
                <a:gs pos="0">
                  <a:schemeClr val="accent3">
                    <a:lumMod val="70000"/>
                  </a:schemeClr>
                </a:gs>
                <a:gs pos="100000">
                  <a:schemeClr val="bg1"/>
                </a:gs>
              </a:gsLst>
              <a:lin ang="5400000" scaled="1"/>
              <a:tileRect/>
            </a:gradFill>
            <a:ln w="9525" algn="ctr">
              <a:noFill/>
              <a:round/>
              <a:headEnd/>
              <a:tailEnd/>
            </a:ln>
          </p:spPr>
          <p:txBody>
            <a:bodyPr/>
            <a:lstStyle/>
            <a:p>
              <a:pPr algn="r">
                <a:defRPr/>
              </a:pPr>
              <a:endParaRPr lang="en-US" dirty="0">
                <a:solidFill>
                  <a:srgbClr val="5B6770"/>
                </a:solidFill>
              </a:endParaRPr>
            </a:p>
          </p:txBody>
        </p:sp>
        <p:sp>
          <p:nvSpPr>
            <p:cNvPr id="24" name="TextBox 23"/>
            <p:cNvSpPr txBox="1"/>
            <p:nvPr/>
          </p:nvSpPr>
          <p:spPr>
            <a:xfrm>
              <a:off x="7918704" y="4736104"/>
              <a:ext cx="885986" cy="369332"/>
            </a:xfrm>
            <a:prstGeom prst="rect">
              <a:avLst/>
            </a:prstGeom>
            <a:noFill/>
          </p:spPr>
          <p:txBody>
            <a:bodyPr wrap="square" rtlCol="0">
              <a:spAutoFit/>
            </a:bodyPr>
            <a:lstStyle/>
            <a:p>
              <a:r>
                <a:rPr lang="en-US" dirty="0">
                  <a:solidFill>
                    <a:srgbClr val="13683E"/>
                  </a:solidFill>
                </a:rPr>
                <a:t>30 Min</a:t>
              </a:r>
            </a:p>
          </p:txBody>
        </p:sp>
      </p:grpSp>
    </p:spTree>
    <p:extLst>
      <p:ext uri="{BB962C8B-B14F-4D97-AF65-F5344CB8AC3E}">
        <p14:creationId xmlns:p14="http://schemas.microsoft.com/office/powerpoint/2010/main" val="36725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07" y="304800"/>
            <a:ext cx="7886700" cy="526256"/>
          </a:xfrm>
        </p:spPr>
        <p:txBody>
          <a:bodyPr/>
          <a:lstStyle/>
          <a:p>
            <a:r>
              <a:rPr lang="en-US" dirty="0" smtClean="0"/>
              <a:t>Ancillary Services vs. Operating Reserves</a:t>
            </a:r>
            <a:endParaRPr lang="en-US" dirty="0"/>
          </a:p>
        </p:txBody>
      </p:sp>
      <p:sp>
        <p:nvSpPr>
          <p:cNvPr id="8" name="Content Placeholder 2"/>
          <p:cNvSpPr>
            <a:spLocks noGrp="1"/>
          </p:cNvSpPr>
          <p:nvPr>
            <p:ph idx="1"/>
          </p:nvPr>
        </p:nvSpPr>
        <p:spPr>
          <a:xfrm>
            <a:off x="252845" y="1143000"/>
            <a:ext cx="8534400" cy="4038600"/>
          </a:xfrm>
        </p:spPr>
        <p:txBody>
          <a:bodyPr/>
          <a:lstStyle/>
          <a:p>
            <a:r>
              <a:rPr lang="en-US" sz="2400" dirty="0" smtClean="0"/>
              <a:t>These AS are cleared in the DAM or Supplemental AS Market (SASM) and have specific rules on how they are utilized.</a:t>
            </a:r>
          </a:p>
          <a:p>
            <a:endParaRPr lang="en-US" dirty="0"/>
          </a:p>
          <a:p>
            <a:r>
              <a:rPr lang="en-US" sz="2400" dirty="0" smtClean="0"/>
              <a:t>Operating reserves refers more generally to the extra capacity that is available in real-time and includes:</a:t>
            </a:r>
          </a:p>
          <a:p>
            <a:pPr lvl="1"/>
            <a:r>
              <a:rPr lang="en-US" dirty="0" smtClean="0"/>
              <a:t>AS that has not been deployed </a:t>
            </a:r>
          </a:p>
          <a:p>
            <a:pPr lvl="1"/>
            <a:r>
              <a:rPr lang="en-US" dirty="0" smtClean="0"/>
              <a:t>Headroom on Resources that are not providing AS</a:t>
            </a:r>
          </a:p>
          <a:p>
            <a:pPr lvl="1"/>
            <a:r>
              <a:rPr lang="en-US" dirty="0" smtClean="0"/>
              <a:t>Extra headroom on Resources that are providing AS</a:t>
            </a:r>
          </a:p>
          <a:p>
            <a:pPr lvl="1"/>
            <a:endParaRPr lang="en-US" dirty="0"/>
          </a:p>
        </p:txBody>
      </p:sp>
      <p:sp>
        <p:nvSpPr>
          <p:cNvPr id="3" name="TextBox 2"/>
          <p:cNvSpPr txBox="1"/>
          <p:nvPr/>
        </p:nvSpPr>
        <p:spPr>
          <a:xfrm>
            <a:off x="2197857" y="5029200"/>
            <a:ext cx="4572000" cy="1328023"/>
          </a:xfrm>
          <a:prstGeom prst="roundRect">
            <a:avLst/>
          </a:prstGeom>
          <a:ln cap="rn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smtClean="0"/>
              <a:t>We’ll come back to the definition and categories of operating reserves later.</a:t>
            </a:r>
            <a:endParaRPr lang="en-US" sz="2400" dirty="0"/>
          </a:p>
        </p:txBody>
      </p:sp>
    </p:spTree>
    <p:extLst>
      <p:ext uri="{BB962C8B-B14F-4D97-AF65-F5344CB8AC3E}">
        <p14:creationId xmlns:p14="http://schemas.microsoft.com/office/powerpoint/2010/main" val="171464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dal Training PowerPoint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DB1E7B711A9D4BB64117F92D106A87" ma:contentTypeVersion="1" ma:contentTypeDescription="Create a new document." ma:contentTypeScope="" ma:versionID="886bbd2e2298cd1dcd54ea3dd738c16f">
  <xsd:schema xmlns:xsd="http://www.w3.org/2001/XMLSchema" xmlns:xs="http://www.w3.org/2001/XMLSchema" xmlns:p="http://schemas.microsoft.com/office/2006/metadata/properties" xmlns:ns2="c34af464-7aa1-4edd-9be4-83dffc1cb926" targetNamespace="http://schemas.microsoft.com/office/2006/metadata/properties" ma:root="true" ma:fieldsID="21a9ee48c79d2ff885e27998c621344c"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c34af464-7aa1-4edd-9be4-83dffc1cb926"/>
    <ds:schemaRef ds:uri="http://schemas.microsoft.com/office/2006/documentManagement/types"/>
    <ds:schemaRef ds:uri="http://purl.org/dc/term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F566458-047D-43A0-AEC3-869D1EC05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3954</TotalTime>
  <Words>1954</Words>
  <Application>Microsoft Office PowerPoint</Application>
  <PresentationFormat>On-screen Show (4:3)</PresentationFormat>
  <Paragraphs>321</Paragraphs>
  <Slides>36</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Lucida Console</vt:lpstr>
      <vt:lpstr>Wingdings</vt:lpstr>
      <vt:lpstr>1_Custom Design</vt:lpstr>
      <vt:lpstr>Office Theme</vt:lpstr>
      <vt:lpstr>PowerPoint Presentation</vt:lpstr>
      <vt:lpstr>Objectives</vt:lpstr>
      <vt:lpstr>Agenda</vt:lpstr>
      <vt:lpstr>Ancillary Services</vt:lpstr>
      <vt:lpstr>Ancillary Service Products by Resource Type </vt:lpstr>
      <vt:lpstr>Regulation Service  </vt:lpstr>
      <vt:lpstr>Responsive Reserve Service </vt:lpstr>
      <vt:lpstr>Non-Spinning Reserve Service </vt:lpstr>
      <vt:lpstr>Ancillary Services vs. Operating Reserves</vt:lpstr>
      <vt:lpstr>Scarcity Pricing</vt:lpstr>
      <vt:lpstr>The Value of Operating Reserves</vt:lpstr>
      <vt:lpstr>The Value of Operating Reserves</vt:lpstr>
      <vt:lpstr>Real-Life Example from 2011</vt:lpstr>
      <vt:lpstr>The Value of Operating Reserves</vt:lpstr>
      <vt:lpstr>How Do You Determine that Value?</vt:lpstr>
      <vt:lpstr>The Operating Reserve Demand Curve</vt:lpstr>
      <vt:lpstr>Creating the Operating Reserve Demand Curve</vt:lpstr>
      <vt:lpstr>Calculating the Reserve Price Adders </vt:lpstr>
      <vt:lpstr>Calculating the Reserve Price Adders </vt:lpstr>
      <vt:lpstr>Real-Time Pricing Methodology</vt:lpstr>
      <vt:lpstr>But Wait, There’s One More Adder</vt:lpstr>
      <vt:lpstr>What are the Reliability Deployments?</vt:lpstr>
      <vt:lpstr>One Example of Price Suppression - RUCs</vt:lpstr>
      <vt:lpstr>One Example of Price Suppression - RUCs</vt:lpstr>
      <vt:lpstr>One Example of Price Suppression - RUCs</vt:lpstr>
      <vt:lpstr>One Example of Price Suppression - RUCs</vt:lpstr>
      <vt:lpstr>Another Example of Price Suppression – Load Resource Deployment</vt:lpstr>
      <vt:lpstr>Another Example of Price Suppression – Load Resource Deployment</vt:lpstr>
      <vt:lpstr>The Reliability Deployment Price Adder</vt:lpstr>
      <vt:lpstr>Back to the Real-Time Pricing Methodology</vt:lpstr>
      <vt:lpstr>Historic Results – Reserve Price Adders</vt:lpstr>
      <vt:lpstr>Summer 2017 On-Line Reserve Price Adders</vt:lpstr>
      <vt:lpstr>A Closer Look at August 9th, 2017</vt:lpstr>
      <vt:lpstr>Historic Results – Reliability Deployment Price Adders</vt:lpstr>
      <vt:lpstr>A Closer Look at October 4th, 2017</vt:lpstr>
      <vt:lpstr>Questions?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Aldridge, Joshua</cp:lastModifiedBy>
  <cp:revision>174</cp:revision>
  <cp:lastPrinted>2016-01-21T20:53:15Z</cp:lastPrinted>
  <dcterms:created xsi:type="dcterms:W3CDTF">2016-01-21T15:20:31Z</dcterms:created>
  <dcterms:modified xsi:type="dcterms:W3CDTF">2018-03-12T16:31:48Z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0x01010047DB1E7B711A9D4BB64117F92D106A87</vt:lpwstr>
  </property>
</Properties>
</file>