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3"/>
  </p:notesMasterIdLst>
  <p:handoutMasterIdLst>
    <p:handoutMasterId r:id="rId24"/>
  </p:handoutMasterIdLst>
  <p:sldIdLst>
    <p:sldId id="260" r:id="rId6"/>
    <p:sldId id="267" r:id="rId7"/>
    <p:sldId id="271" r:id="rId8"/>
    <p:sldId id="268" r:id="rId9"/>
    <p:sldId id="269" r:id="rId10"/>
    <p:sldId id="272" r:id="rId11"/>
    <p:sldId id="270" r:id="rId12"/>
    <p:sldId id="274" r:id="rId13"/>
    <p:sldId id="273" r:id="rId14"/>
    <p:sldId id="276" r:id="rId15"/>
    <p:sldId id="275" r:id="rId16"/>
    <p:sldId id="278" r:id="rId17"/>
    <p:sldId id="279" r:id="rId18"/>
    <p:sldId id="280" r:id="rId19"/>
    <p:sldId id="281" r:id="rId20"/>
    <p:sldId id="277" r:id="rId21"/>
    <p:sldId id="28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77" autoAdjust="0"/>
  </p:normalViewPr>
  <p:slideViewPr>
    <p:cSldViewPr showGuides="1">
      <p:cViewPr varScale="1">
        <p:scale>
          <a:sx n="117" d="100"/>
          <a:sy n="117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5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Forecast track indicated potential landfall near Houston area, with projected movement towards Houston after landfall. This was an earlier forecast prior to the storm stalling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Regional Coordinator-NRG has non-ERCOT facilities on the</a:t>
            </a:r>
            <a:r>
              <a:rPr lang="en-US" baseline="0" dirty="0" smtClean="0"/>
              <a:t> gulf coast, therefore hurricane plans are inclusive of all gulf coast region plants.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8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Harvey</a:t>
            </a:r>
            <a:r>
              <a:rPr lang="en-US" baseline="0" dirty="0" smtClean="0"/>
              <a:t> was forecast as a flooding event. Had the storm been forecast as a wind event, NRG would have relocated to the backup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gas leak at a business near our main building nearly forced us out of the building toward the end of the event. STP nearly</a:t>
            </a:r>
            <a:r>
              <a:rPr lang="en-US" baseline="0" dirty="0" smtClean="0"/>
              <a:t> shutdown not due to any plant issue, but due to flooding in Bay City that potentially limited access to the hospital, which is a Nuclear qualified </a:t>
            </a:r>
            <a:r>
              <a:rPr lang="en-US" baseline="0" smtClean="0"/>
              <a:t>medical facility.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7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6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64603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QSE/Generator Hurricane Harvey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Kevin Matt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Operations Coordinator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NRG Texas Power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during the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Hurricane Readiness Coordinator conducted daily calls with all plants and QSE to provide updates on plant status. </a:t>
            </a:r>
          </a:p>
          <a:p>
            <a:r>
              <a:rPr lang="en-US" dirty="0" smtClean="0"/>
              <a:t>QSE conducted daily calls during the event with all staff to ensure personnel and their families were safe.</a:t>
            </a:r>
            <a:endParaRPr lang="en-US" dirty="0"/>
          </a:p>
          <a:p>
            <a:r>
              <a:rPr lang="en-US" dirty="0" smtClean="0"/>
              <a:t>Corporate Business Continuity team conducted calls with all business units and senior management. </a:t>
            </a:r>
          </a:p>
          <a:p>
            <a:endParaRPr lang="en-US" dirty="0" smtClean="0"/>
          </a:p>
          <a:p>
            <a:r>
              <a:rPr lang="en-US" dirty="0" smtClean="0"/>
              <a:t>The Market did not stop! QSE/Commercial Groups/Plant Operations all continued to operate the business.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Repairs to fuel handling equipment took approximately 2 days to complete</a:t>
            </a:r>
          </a:p>
          <a:p>
            <a:endParaRPr lang="en-US" dirty="0" smtClean="0"/>
          </a:p>
          <a:p>
            <a:r>
              <a:rPr lang="en-US" dirty="0" smtClean="0"/>
              <a:t>Coal units returned to service on 8/31 and 9/1.</a:t>
            </a:r>
          </a:p>
          <a:p>
            <a:endParaRPr lang="en-US" dirty="0" smtClean="0"/>
          </a:p>
          <a:p>
            <a:r>
              <a:rPr lang="en-US" dirty="0" smtClean="0"/>
              <a:t>Wet coal issues and unit limits continued until 9/6.</a:t>
            </a:r>
          </a:p>
          <a:p>
            <a:pPr lvl="1"/>
            <a:r>
              <a:rPr lang="en-US" dirty="0" smtClean="0"/>
              <a:t>Approximately 9 days total dealing with wet coal issues.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GT complex remains Forced Out due to flooding damage.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990600"/>
            <a:ext cx="6737350" cy="50530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1020"/>
            <a:ext cx="8534400" cy="49521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20" y="990600"/>
            <a:ext cx="3789759" cy="50530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20" y="990600"/>
            <a:ext cx="3789759" cy="50530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 the unexpected</a:t>
            </a:r>
            <a:endParaRPr lang="en-US" dirty="0"/>
          </a:p>
          <a:p>
            <a:r>
              <a:rPr lang="en-US" dirty="0" smtClean="0"/>
              <a:t>You will have unplanned events occur during a major storm.</a:t>
            </a:r>
          </a:p>
          <a:p>
            <a:r>
              <a:rPr lang="en-US" dirty="0" smtClean="0"/>
              <a:t>Safety of personnel is paramount</a:t>
            </a:r>
          </a:p>
          <a:p>
            <a:r>
              <a:rPr lang="en-US" dirty="0" smtClean="0"/>
              <a:t>Ensure storm crews are notified early and well  prepared.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dirty="0"/>
              <a:t>List preparation steps for approaching hurricane conditions</a:t>
            </a:r>
          </a:p>
          <a:p>
            <a:pPr lvl="1"/>
            <a:r>
              <a:rPr lang="en-US" dirty="0"/>
              <a:t>Identify common events impacting system equipment, facilities, customers and topography</a:t>
            </a:r>
          </a:p>
          <a:p>
            <a:pPr lvl="1"/>
            <a:r>
              <a:rPr lang="en-US" dirty="0"/>
              <a:t>Identify post hurricane activities to restore the system to steady-state operations</a:t>
            </a:r>
          </a:p>
          <a:p>
            <a:pPr lvl="1"/>
            <a:r>
              <a:rPr lang="en-US" dirty="0"/>
              <a:t>Identify what notifications were made for Hurricane Harvey</a:t>
            </a:r>
          </a:p>
          <a:p>
            <a:pPr lvl="1"/>
            <a:r>
              <a:rPr lang="en-US" dirty="0"/>
              <a:t>Identify which procedures were followed during Hurricane Harvey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dirty="0"/>
              <a:t>List preparation steps for approaching hurricane conditions</a:t>
            </a:r>
          </a:p>
          <a:p>
            <a:pPr lvl="1"/>
            <a:r>
              <a:rPr lang="en-US" dirty="0"/>
              <a:t>Identify common events impacting system equipment, facilities, customers and topography</a:t>
            </a:r>
          </a:p>
          <a:p>
            <a:pPr lvl="1"/>
            <a:r>
              <a:rPr lang="en-US" dirty="0"/>
              <a:t>Identify post hurricane activities to restore the system to steady-state operations</a:t>
            </a:r>
          </a:p>
          <a:p>
            <a:pPr lvl="1"/>
            <a:r>
              <a:rPr lang="en-US" dirty="0"/>
              <a:t>Identify what notifications were made for Hurricane Harvey</a:t>
            </a:r>
          </a:p>
          <a:p>
            <a:pPr lvl="1"/>
            <a:r>
              <a:rPr lang="en-US" dirty="0"/>
              <a:t>Identify which procedures were followed during Hurricane Harvey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First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Safety always comes first!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Personnel safety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Security of  family members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Protection of equipment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Steps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Track weather closely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Determine if storm is expected to impact your area.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Harvey Forecast Track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20" y="990600"/>
            <a:ext cx="6158359" cy="50530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</a:t>
            </a:r>
            <a:r>
              <a:rPr lang="en-US" dirty="0" smtClean="0"/>
              <a:t>Steps-cont.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Activate Hurricane Emergency Operations Plan</a:t>
            </a:r>
          </a:p>
          <a:p>
            <a:pPr lvl="1"/>
            <a:r>
              <a:rPr lang="en-US" dirty="0"/>
              <a:t>Establish Regional Hurricane Readiness Coordinator</a:t>
            </a:r>
          </a:p>
          <a:p>
            <a:pPr lvl="1"/>
            <a:r>
              <a:rPr lang="en-US" dirty="0"/>
              <a:t>Begin hurricane readiness calls</a:t>
            </a:r>
          </a:p>
          <a:p>
            <a:pPr lvl="1"/>
            <a:r>
              <a:rPr lang="en-US" dirty="0"/>
              <a:t>Test satellite </a:t>
            </a:r>
            <a:r>
              <a:rPr lang="en-US" dirty="0" smtClean="0"/>
              <a:t>phones</a:t>
            </a:r>
            <a:endParaRPr lang="en-US" dirty="0"/>
          </a:p>
          <a:p>
            <a:r>
              <a:rPr lang="en-US" dirty="0"/>
              <a:t>Activate QSE Hurricane </a:t>
            </a:r>
            <a:r>
              <a:rPr lang="en-US" dirty="0" smtClean="0"/>
              <a:t>Plan</a:t>
            </a:r>
            <a:endParaRPr lang="en-US" dirty="0"/>
          </a:p>
          <a:p>
            <a:pPr lvl="1"/>
            <a:r>
              <a:rPr lang="en-US" dirty="0" smtClean="0"/>
              <a:t>Develop Storm Rosters</a:t>
            </a:r>
          </a:p>
          <a:p>
            <a:pPr lvl="1"/>
            <a:r>
              <a:rPr lang="en-US" dirty="0" smtClean="0"/>
              <a:t>Procure Wireless Priority Service for cell phones</a:t>
            </a:r>
          </a:p>
          <a:p>
            <a:pPr lvl="1"/>
            <a:r>
              <a:rPr lang="en-US" dirty="0" smtClean="0"/>
              <a:t>Test QSE satellite phone</a:t>
            </a:r>
          </a:p>
          <a:p>
            <a:r>
              <a:rPr lang="en-US" dirty="0" smtClean="0"/>
              <a:t>Activate </a:t>
            </a:r>
            <a:r>
              <a:rPr lang="en-US" dirty="0"/>
              <a:t>individual </a:t>
            </a:r>
            <a:r>
              <a:rPr lang="en-US" dirty="0" smtClean="0"/>
              <a:t>Plant </a:t>
            </a:r>
            <a:r>
              <a:rPr lang="en-US" dirty="0"/>
              <a:t>Hurricane </a:t>
            </a:r>
            <a:r>
              <a:rPr lang="en-US" dirty="0" smtClean="0"/>
              <a:t>Procedures</a:t>
            </a:r>
          </a:p>
          <a:p>
            <a:r>
              <a:rPr lang="en-US" dirty="0" smtClean="0"/>
              <a:t>Activate Corporate Business Continuity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Steps-cont.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 decision on evacuation/activation of Backup Center- (QSE remained in normal control center)</a:t>
            </a:r>
          </a:p>
          <a:p>
            <a:r>
              <a:rPr lang="en-US" dirty="0" smtClean="0"/>
              <a:t>Procure storm supplies</a:t>
            </a:r>
          </a:p>
          <a:p>
            <a:r>
              <a:rPr lang="en-US" dirty="0" smtClean="0"/>
              <a:t>Secure equipment at plants in preparation of high winds</a:t>
            </a:r>
          </a:p>
          <a:p>
            <a:r>
              <a:rPr lang="en-US" dirty="0" smtClean="0"/>
              <a:t>Ensure sufficient equipment and supplies ready at plants (Example: Hydrogen)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Texas Project Nuclear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to be shutdown 2 hours prior to the arrival of Hurricane Force winds.</a:t>
            </a:r>
          </a:p>
          <a:p>
            <a:r>
              <a:rPr lang="en-US" dirty="0" smtClean="0"/>
              <a:t>Numerous calls and discussions between plant, meteorologists, senior management, ERCOT.</a:t>
            </a:r>
          </a:p>
          <a:p>
            <a:r>
              <a:rPr lang="en-US" dirty="0" smtClean="0"/>
              <a:t>Plant did not see winds high enough to force a shutdown.</a:t>
            </a:r>
            <a:endParaRPr lang="en-US" dirty="0"/>
          </a:p>
          <a:p>
            <a:r>
              <a:rPr lang="en-US" dirty="0" smtClean="0"/>
              <a:t>Nuclear unit shutdown requirements are mandated by the Nuclear Regulatory Commission and are established to ensure safe shutdown conditions of Nuclear Generators.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FLOODING!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Wind damage to unit near Corpus Christi</a:t>
            </a:r>
          </a:p>
          <a:p>
            <a:pPr lvl="1"/>
            <a:r>
              <a:rPr lang="en-US" dirty="0" smtClean="0"/>
              <a:t>8/27-loss of simple cycle GT complex </a:t>
            </a:r>
          </a:p>
          <a:p>
            <a:pPr lvl="1"/>
            <a:r>
              <a:rPr lang="en-US" dirty="0" smtClean="0"/>
              <a:t>8/28 (morning) wet coal issues start</a:t>
            </a:r>
          </a:p>
          <a:p>
            <a:pPr lvl="1"/>
            <a:r>
              <a:rPr lang="en-US" dirty="0" smtClean="0"/>
              <a:t>8/28 (evening) 2 coal units forced out due to issues with wet coal/fuel delivery</a:t>
            </a:r>
          </a:p>
          <a:p>
            <a:pPr lvl="1"/>
            <a:r>
              <a:rPr lang="en-US" dirty="0" smtClean="0"/>
              <a:t>8/29 3 large units forced out due to rising water and potential site evacuation. (Site did not flood)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B1E7B711A9D4BB64117F92D106A87" ma:contentTypeVersion="1" ma:contentTypeDescription="Create a new document." ma:contentTypeScope="" ma:versionID="886bbd2e2298cd1dcd54ea3dd738c16f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21a9ee48c79d2ff885e27998c621344c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purl.org/dc/dcmitype/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8B5931-8E10-44E0-BD4F-346B11E571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675</Words>
  <Application>Microsoft Office PowerPoint</Application>
  <PresentationFormat>On-screen Show (4:3)</PresentationFormat>
  <Paragraphs>119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1_Custom Design</vt:lpstr>
      <vt:lpstr>Office Theme</vt:lpstr>
      <vt:lpstr>PowerPoint Presentation</vt:lpstr>
      <vt:lpstr>Objectives </vt:lpstr>
      <vt:lpstr>Safety First </vt:lpstr>
      <vt:lpstr>Preparation Steps  </vt:lpstr>
      <vt:lpstr>Harvey Forecast Track</vt:lpstr>
      <vt:lpstr>Preparation Steps-cont.</vt:lpstr>
      <vt:lpstr>Preparation Steps-cont.</vt:lpstr>
      <vt:lpstr>South Texas Project Nuclear Plant</vt:lpstr>
      <vt:lpstr>Issues</vt:lpstr>
      <vt:lpstr>Actions during the event</vt:lpstr>
      <vt:lpstr>Recovery Actions</vt:lpstr>
      <vt:lpstr>Pictures</vt:lpstr>
      <vt:lpstr>Pictures</vt:lpstr>
      <vt:lpstr>Pictures</vt:lpstr>
      <vt:lpstr>Pictures</vt:lpstr>
      <vt:lpstr>Wrap-up </vt:lpstr>
      <vt:lpstr>Objectives 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Aldridge, Joshua</cp:lastModifiedBy>
  <cp:revision>63</cp:revision>
  <cp:lastPrinted>2016-01-21T20:53:15Z</cp:lastPrinted>
  <dcterms:created xsi:type="dcterms:W3CDTF">2016-01-21T15:20:31Z</dcterms:created>
  <dcterms:modified xsi:type="dcterms:W3CDTF">2018-03-12T16:24:40Z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0x01010047DB1E7B711A9D4BB64117F92D106A87</vt:lpwstr>
  </property>
</Properties>
</file>